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711" r:id="rId5"/>
    <p:sldMasterId id="2147483685" r:id="rId6"/>
    <p:sldMasterId id="2147483733" r:id="rId7"/>
    <p:sldMasterId id="2147483707" r:id="rId8"/>
  </p:sldMasterIdLst>
  <p:notesMasterIdLst>
    <p:notesMasterId r:id="rId35"/>
  </p:notesMasterIdLst>
  <p:handoutMasterIdLst>
    <p:handoutMasterId r:id="rId36"/>
  </p:handoutMasterIdLst>
  <p:sldIdLst>
    <p:sldId id="344" r:id="rId9"/>
    <p:sldId id="370" r:id="rId10"/>
    <p:sldId id="372" r:id="rId11"/>
    <p:sldId id="375" r:id="rId12"/>
    <p:sldId id="438" r:id="rId13"/>
    <p:sldId id="437" r:id="rId14"/>
    <p:sldId id="439" r:id="rId15"/>
    <p:sldId id="436" r:id="rId16"/>
    <p:sldId id="445" r:id="rId17"/>
    <p:sldId id="434" r:id="rId18"/>
    <p:sldId id="440" r:id="rId19"/>
    <p:sldId id="435" r:id="rId20"/>
    <p:sldId id="433" r:id="rId21"/>
    <p:sldId id="374" r:id="rId22"/>
    <p:sldId id="256" r:id="rId23"/>
    <p:sldId id="257" r:id="rId24"/>
    <p:sldId id="260" r:id="rId25"/>
    <p:sldId id="259" r:id="rId26"/>
    <p:sldId id="261" r:id="rId27"/>
    <p:sldId id="258" r:id="rId28"/>
    <p:sldId id="441" r:id="rId29"/>
    <p:sldId id="442" r:id="rId30"/>
    <p:sldId id="444" r:id="rId31"/>
    <p:sldId id="431" r:id="rId32"/>
    <p:sldId id="432" r:id="rId33"/>
    <p:sldId id="42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379"/>
    <a:srgbClr val="262625"/>
    <a:srgbClr val="AAACB2"/>
    <a:srgbClr val="9BBF71"/>
    <a:srgbClr val="7DE5CB"/>
    <a:srgbClr val="BFC2C9"/>
    <a:srgbClr val="55D6E8"/>
    <a:srgbClr val="5AD6E7"/>
    <a:srgbClr val="EE7874"/>
    <a:srgbClr val="91B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9AE9F6-E153-07B8-C7F4-D087BB788227}" v="26" dt="2026-04-22T20:32:30.820"/>
    <p1510:client id="{3231BF6D-72AD-40DE-9C87-35D459311D6B}" v="130" dt="2026-04-22T19:26:25.696"/>
    <p1510:client id="{72973EEB-2CB8-4B07-8E1A-EA001DB1E438}" v="6" dt="2026-04-22T17:51:38.888"/>
    <p1510:client id="{BCB4B84E-CE88-E9CD-A896-2241128FB58A}" v="102" dt="2026-04-22T21:58:16.601"/>
    <p1510:client id="{BEAB4FE5-ACBD-480C-8F1F-1677D666C16B}" v="429" dt="2026-04-22T18:09:35.265"/>
    <p1510:client id="{D8A198C9-AA69-7E44-910F-EADD74AE59DC}" v="572" dt="2026-04-22T21:13:40.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ed, Garrett" userId="0455255a-b73c-4047-9720-c9bd48e6e207" providerId="ADAL" clId="{74BF6484-A443-5CBB-953C-F48AB28B1B0A}"/>
    <pc:docChg chg="undo custSel addSld delSld modSld sldOrd">
      <pc:chgData name="Steed, Garrett" userId="0455255a-b73c-4047-9720-c9bd48e6e207" providerId="ADAL" clId="{74BF6484-A443-5CBB-953C-F48AB28B1B0A}" dt="2026-04-22T21:13:40.295" v="571" actId="113"/>
      <pc:docMkLst>
        <pc:docMk/>
      </pc:docMkLst>
      <pc:sldChg chg="modSp mod">
        <pc:chgData name="Steed, Garrett" userId="0455255a-b73c-4047-9720-c9bd48e6e207" providerId="ADAL" clId="{74BF6484-A443-5CBB-953C-F48AB28B1B0A}" dt="2026-04-22T20:27:27.519" v="564" actId="20577"/>
        <pc:sldMkLst>
          <pc:docMk/>
          <pc:sldMk cId="1356816426" sldId="370"/>
        </pc:sldMkLst>
        <pc:spChg chg="mod">
          <ac:chgData name="Steed, Garrett" userId="0455255a-b73c-4047-9720-c9bd48e6e207" providerId="ADAL" clId="{74BF6484-A443-5CBB-953C-F48AB28B1B0A}" dt="2026-04-22T20:27:27.519" v="564" actId="20577"/>
          <ac:spMkLst>
            <pc:docMk/>
            <pc:sldMk cId="1356816426" sldId="370"/>
            <ac:spMk id="4" creationId="{B0FDB010-9C8A-2B31-50F3-48B7C92E4B26}"/>
          </ac:spMkLst>
        </pc:spChg>
      </pc:sldChg>
      <pc:sldChg chg="modSp mod">
        <pc:chgData name="Steed, Garrett" userId="0455255a-b73c-4047-9720-c9bd48e6e207" providerId="ADAL" clId="{74BF6484-A443-5CBB-953C-F48AB28B1B0A}" dt="2026-04-22T21:13:40.295" v="571" actId="113"/>
        <pc:sldMkLst>
          <pc:docMk/>
          <pc:sldMk cId="3401463218" sldId="434"/>
        </pc:sldMkLst>
        <pc:spChg chg="mod">
          <ac:chgData name="Steed, Garrett" userId="0455255a-b73c-4047-9720-c9bd48e6e207" providerId="ADAL" clId="{74BF6484-A443-5CBB-953C-F48AB28B1B0A}" dt="2026-04-22T21:13:40.295" v="571" actId="113"/>
          <ac:spMkLst>
            <pc:docMk/>
            <pc:sldMk cId="3401463218" sldId="434"/>
            <ac:spMk id="4" creationId="{C817BE4A-80D6-ECCF-888E-E4F22569D686}"/>
          </ac:spMkLst>
        </pc:spChg>
      </pc:sldChg>
      <pc:sldChg chg="ord">
        <pc:chgData name="Steed, Garrett" userId="0455255a-b73c-4047-9720-c9bd48e6e207" providerId="ADAL" clId="{74BF6484-A443-5CBB-953C-F48AB28B1B0A}" dt="2026-04-22T19:38:41.812" v="125" actId="20578"/>
        <pc:sldMkLst>
          <pc:docMk/>
          <pc:sldMk cId="1583759628" sldId="435"/>
        </pc:sldMkLst>
      </pc:sldChg>
      <pc:sldChg chg="modSp mod ord">
        <pc:chgData name="Steed, Garrett" userId="0455255a-b73c-4047-9720-c9bd48e6e207" providerId="ADAL" clId="{74BF6484-A443-5CBB-953C-F48AB28B1B0A}" dt="2026-04-22T21:10:34.639" v="568" actId="20577"/>
        <pc:sldMkLst>
          <pc:docMk/>
          <pc:sldMk cId="821614038" sldId="436"/>
        </pc:sldMkLst>
        <pc:spChg chg="mod">
          <ac:chgData name="Steed, Garrett" userId="0455255a-b73c-4047-9720-c9bd48e6e207" providerId="ADAL" clId="{74BF6484-A443-5CBB-953C-F48AB28B1B0A}" dt="2026-04-22T21:10:34.639" v="568" actId="20577"/>
          <ac:spMkLst>
            <pc:docMk/>
            <pc:sldMk cId="821614038" sldId="436"/>
            <ac:spMk id="3" creationId="{DB92A388-CD08-B442-A95E-29B99EC45649}"/>
          </ac:spMkLst>
        </pc:spChg>
        <pc:spChg chg="mod">
          <ac:chgData name="Steed, Garrett" userId="0455255a-b73c-4047-9720-c9bd48e6e207" providerId="ADAL" clId="{74BF6484-A443-5CBB-953C-F48AB28B1B0A}" dt="2026-04-22T19:52:18.646" v="299" actId="403"/>
          <ac:spMkLst>
            <pc:docMk/>
            <pc:sldMk cId="821614038" sldId="436"/>
            <ac:spMk id="4" creationId="{E1B6CBD0-2990-D31A-22AF-754DED737C61}"/>
          </ac:spMkLst>
        </pc:spChg>
      </pc:sldChg>
      <pc:sldChg chg="modSp mod ord">
        <pc:chgData name="Steed, Garrett" userId="0455255a-b73c-4047-9720-c9bd48e6e207" providerId="ADAL" clId="{74BF6484-A443-5CBB-953C-F48AB28B1B0A}" dt="2026-04-22T19:48:20.124" v="251" actId="5793"/>
        <pc:sldMkLst>
          <pc:docMk/>
          <pc:sldMk cId="1241626705" sldId="437"/>
        </pc:sldMkLst>
        <pc:spChg chg="mod">
          <ac:chgData name="Steed, Garrett" userId="0455255a-b73c-4047-9720-c9bd48e6e207" providerId="ADAL" clId="{74BF6484-A443-5CBB-953C-F48AB28B1B0A}" dt="2026-04-22T19:48:20.124" v="251" actId="5793"/>
          <ac:spMkLst>
            <pc:docMk/>
            <pc:sldMk cId="1241626705" sldId="437"/>
            <ac:spMk id="4" creationId="{25FC0E70-8CA6-3A6D-CAF3-201E93D226B9}"/>
          </ac:spMkLst>
        </pc:spChg>
      </pc:sldChg>
      <pc:sldChg chg="modSp mod ord">
        <pc:chgData name="Steed, Garrett" userId="0455255a-b73c-4047-9720-c9bd48e6e207" providerId="ADAL" clId="{74BF6484-A443-5CBB-953C-F48AB28B1B0A}" dt="2026-04-22T19:51:08.561" v="290" actId="12"/>
        <pc:sldMkLst>
          <pc:docMk/>
          <pc:sldMk cId="1459724724" sldId="438"/>
        </pc:sldMkLst>
        <pc:spChg chg="mod">
          <ac:chgData name="Steed, Garrett" userId="0455255a-b73c-4047-9720-c9bd48e6e207" providerId="ADAL" clId="{74BF6484-A443-5CBB-953C-F48AB28B1B0A}" dt="2026-04-22T19:51:08.561" v="290" actId="12"/>
          <ac:spMkLst>
            <pc:docMk/>
            <pc:sldMk cId="1459724724" sldId="438"/>
            <ac:spMk id="4" creationId="{C0909553-84B2-CCE9-C88B-6852A7523B08}"/>
          </ac:spMkLst>
        </pc:spChg>
      </pc:sldChg>
      <pc:sldChg chg="modSp mod ord">
        <pc:chgData name="Steed, Garrett" userId="0455255a-b73c-4047-9720-c9bd48e6e207" providerId="ADAL" clId="{74BF6484-A443-5CBB-953C-F48AB28B1B0A}" dt="2026-04-22T19:50:47.440" v="287" actId="20577"/>
        <pc:sldMkLst>
          <pc:docMk/>
          <pc:sldMk cId="3711107648" sldId="439"/>
        </pc:sldMkLst>
        <pc:spChg chg="mod">
          <ac:chgData name="Steed, Garrett" userId="0455255a-b73c-4047-9720-c9bd48e6e207" providerId="ADAL" clId="{74BF6484-A443-5CBB-953C-F48AB28B1B0A}" dt="2026-04-22T19:50:47.440" v="287" actId="20577"/>
          <ac:spMkLst>
            <pc:docMk/>
            <pc:sldMk cId="3711107648" sldId="439"/>
            <ac:spMk id="4" creationId="{C4EC9AB8-A8E4-7152-D17C-62DE2FB18F89}"/>
          </ac:spMkLst>
        </pc:spChg>
      </pc:sldChg>
      <pc:sldChg chg="modSp mod">
        <pc:chgData name="Steed, Garrett" userId="0455255a-b73c-4047-9720-c9bd48e6e207" providerId="ADAL" clId="{74BF6484-A443-5CBB-953C-F48AB28B1B0A}" dt="2026-04-22T20:26:36.383" v="555" actId="6549"/>
        <pc:sldMkLst>
          <pc:docMk/>
          <pc:sldMk cId="4265077192" sldId="440"/>
        </pc:sldMkLst>
        <pc:spChg chg="mod">
          <ac:chgData name="Steed, Garrett" userId="0455255a-b73c-4047-9720-c9bd48e6e207" providerId="ADAL" clId="{74BF6484-A443-5CBB-953C-F48AB28B1B0A}" dt="2026-04-22T18:03:30.695" v="79" actId="20577"/>
          <ac:spMkLst>
            <pc:docMk/>
            <pc:sldMk cId="4265077192" sldId="440"/>
            <ac:spMk id="3" creationId="{177E38D3-1372-37F4-9634-69DE7E2AB92A}"/>
          </ac:spMkLst>
        </pc:spChg>
        <pc:spChg chg="mod">
          <ac:chgData name="Steed, Garrett" userId="0455255a-b73c-4047-9720-c9bd48e6e207" providerId="ADAL" clId="{74BF6484-A443-5CBB-953C-F48AB28B1B0A}" dt="2026-04-22T20:26:36.383" v="555" actId="6549"/>
          <ac:spMkLst>
            <pc:docMk/>
            <pc:sldMk cId="4265077192" sldId="440"/>
            <ac:spMk id="4" creationId="{B242B449-5765-3225-1884-3613EF785DF0}"/>
          </ac:spMkLst>
        </pc:spChg>
      </pc:sldChg>
      <pc:sldChg chg="modSp add mod">
        <pc:chgData name="Steed, Garrett" userId="0455255a-b73c-4047-9720-c9bd48e6e207" providerId="ADAL" clId="{74BF6484-A443-5CBB-953C-F48AB28B1B0A}" dt="2026-04-22T21:13:19.851" v="570" actId="404"/>
        <pc:sldMkLst>
          <pc:docMk/>
          <pc:sldMk cId="516191099" sldId="445"/>
        </pc:sldMkLst>
        <pc:spChg chg="mod">
          <ac:chgData name="Steed, Garrett" userId="0455255a-b73c-4047-9720-c9bd48e6e207" providerId="ADAL" clId="{74BF6484-A443-5CBB-953C-F48AB28B1B0A}" dt="2026-04-22T19:56:29.455" v="338" actId="20577"/>
          <ac:spMkLst>
            <pc:docMk/>
            <pc:sldMk cId="516191099" sldId="445"/>
            <ac:spMk id="3" creationId="{2EE4D65F-45AD-ED0E-95D3-C6B78435606B}"/>
          </ac:spMkLst>
        </pc:spChg>
        <pc:spChg chg="mod">
          <ac:chgData name="Steed, Garrett" userId="0455255a-b73c-4047-9720-c9bd48e6e207" providerId="ADAL" clId="{74BF6484-A443-5CBB-953C-F48AB28B1B0A}" dt="2026-04-22T21:13:19.851" v="570" actId="404"/>
          <ac:spMkLst>
            <pc:docMk/>
            <pc:sldMk cId="516191099" sldId="445"/>
            <ac:spMk id="4" creationId="{B515F0DA-213A-6458-C144-844EB4664785}"/>
          </ac:spMkLst>
        </pc:spChg>
      </pc:sldChg>
      <pc:sldChg chg="new del">
        <pc:chgData name="Steed, Garrett" userId="0455255a-b73c-4047-9720-c9bd48e6e207" providerId="ADAL" clId="{74BF6484-A443-5CBB-953C-F48AB28B1B0A}" dt="2026-04-22T19:37:10.812" v="87" actId="2696"/>
        <pc:sldMkLst>
          <pc:docMk/>
          <pc:sldMk cId="2127185503" sldId="445"/>
        </pc:sldMkLst>
      </pc:sldChg>
      <pc:sldChg chg="new del">
        <pc:chgData name="Steed, Garrett" userId="0455255a-b73c-4047-9720-c9bd48e6e207" providerId="ADAL" clId="{74BF6484-A443-5CBB-953C-F48AB28B1B0A}" dt="2026-04-22T21:07:57.793" v="566" actId="2696"/>
        <pc:sldMkLst>
          <pc:docMk/>
          <pc:sldMk cId="1801441987" sldId="446"/>
        </pc:sldMkLst>
      </pc:sldChg>
    </pc:docChg>
  </pc:docChgLst>
  <pc:docChgLst>
    <pc:chgData name="Steed, Garrett" userId="S::garrett.steed@cuanschutz.edu::0455255a-b73c-4047-9720-c9bd48e6e207" providerId="AD" clId="Web-{72973EEB-2CB8-4B07-8E1A-EA001DB1E438}"/>
    <pc:docChg chg="modSld">
      <pc:chgData name="Steed, Garrett" userId="S::garrett.steed@cuanschutz.edu::0455255a-b73c-4047-9720-c9bd48e6e207" providerId="AD" clId="Web-{72973EEB-2CB8-4B07-8E1A-EA001DB1E438}" dt="2026-04-22T17:51:38.888" v="5"/>
      <pc:docMkLst>
        <pc:docMk/>
      </pc:docMkLst>
      <pc:sldChg chg="modSp">
        <pc:chgData name="Steed, Garrett" userId="S::garrett.steed@cuanschutz.edu::0455255a-b73c-4047-9720-c9bd48e6e207" providerId="AD" clId="Web-{72973EEB-2CB8-4B07-8E1A-EA001DB1E438}" dt="2026-04-22T17:51:38.888" v="5"/>
        <pc:sldMkLst>
          <pc:docMk/>
          <pc:sldMk cId="1356816426" sldId="370"/>
        </pc:sldMkLst>
        <pc:spChg chg="mod">
          <ac:chgData name="Steed, Garrett" userId="S::garrett.steed@cuanschutz.edu::0455255a-b73c-4047-9720-c9bd48e6e207" providerId="AD" clId="Web-{72973EEB-2CB8-4B07-8E1A-EA001DB1E438}" dt="2026-04-22T17:51:38.888" v="5"/>
          <ac:spMkLst>
            <pc:docMk/>
            <pc:sldMk cId="1356816426" sldId="370"/>
            <ac:spMk id="4" creationId="{B0FDB010-9C8A-2B31-50F3-48B7C92E4B26}"/>
          </ac:spMkLst>
        </pc:spChg>
      </pc:sldChg>
    </pc:docChg>
  </pc:docChgLst>
  <pc:docChgLst>
    <pc:chgData name="Johnson, Margaux" userId="1359ec62-a3bd-42d7-bbf9-f5c5491456dd" providerId="ADAL" clId="{3B2DEE79-8256-4194-A938-9FB966B3CF21}"/>
    <pc:docChg chg="undo custSel addSld delSld modSld sldOrd">
      <pc:chgData name="Johnson, Margaux" userId="1359ec62-a3bd-42d7-bbf9-f5c5491456dd" providerId="ADAL" clId="{3B2DEE79-8256-4194-A938-9FB966B3CF21}" dt="2026-04-22T19:26:25.696" v="131" actId="47"/>
      <pc:docMkLst>
        <pc:docMk/>
      </pc:docMkLst>
      <pc:sldChg chg="modSp add mod ord">
        <pc:chgData name="Johnson, Margaux" userId="1359ec62-a3bd-42d7-bbf9-f5c5491456dd" providerId="ADAL" clId="{3B2DEE79-8256-4194-A938-9FB966B3CF21}" dt="2026-04-22T19:14:55.182" v="47" actId="20577"/>
        <pc:sldMkLst>
          <pc:docMk/>
          <pc:sldMk cId="3686105275" sldId="442"/>
        </pc:sldMkLst>
        <pc:spChg chg="mod">
          <ac:chgData name="Johnson, Margaux" userId="1359ec62-a3bd-42d7-bbf9-f5c5491456dd" providerId="ADAL" clId="{3B2DEE79-8256-4194-A938-9FB966B3CF21}" dt="2026-04-22T19:14:55.182" v="47" actId="20577"/>
          <ac:spMkLst>
            <pc:docMk/>
            <pc:sldMk cId="3686105275" sldId="442"/>
            <ac:spMk id="2" creationId="{98F746F4-522D-2B22-7B24-64AC1765B0E2}"/>
          </ac:spMkLst>
        </pc:spChg>
      </pc:sldChg>
      <pc:sldChg chg="new del">
        <pc:chgData name="Johnson, Margaux" userId="1359ec62-a3bd-42d7-bbf9-f5c5491456dd" providerId="ADAL" clId="{3B2DEE79-8256-4194-A938-9FB966B3CF21}" dt="2026-04-22T19:26:25.696" v="131" actId="47"/>
        <pc:sldMkLst>
          <pc:docMk/>
          <pc:sldMk cId="3233955053" sldId="443"/>
        </pc:sldMkLst>
      </pc:sldChg>
      <pc:sldChg chg="addSp delSp modSp add mod modAnim">
        <pc:chgData name="Johnson, Margaux" userId="1359ec62-a3bd-42d7-bbf9-f5c5491456dd" providerId="ADAL" clId="{3B2DEE79-8256-4194-A938-9FB966B3CF21}" dt="2026-04-22T19:26:13.379" v="130" actId="115"/>
        <pc:sldMkLst>
          <pc:docMk/>
          <pc:sldMk cId="2584097403" sldId="444"/>
        </pc:sldMkLst>
        <pc:spChg chg="add del mod">
          <ac:chgData name="Johnson, Margaux" userId="1359ec62-a3bd-42d7-bbf9-f5c5491456dd" providerId="ADAL" clId="{3B2DEE79-8256-4194-A938-9FB966B3CF21}" dt="2026-04-22T19:19:55.973" v="76"/>
          <ac:spMkLst>
            <pc:docMk/>
            <pc:sldMk cId="2584097403" sldId="444"/>
            <ac:spMk id="2" creationId="{1AE80D9A-9FDE-B9CA-DC19-BAA8BFA9ECCD}"/>
          </ac:spMkLst>
        </pc:spChg>
        <pc:spChg chg="mod">
          <ac:chgData name="Johnson, Margaux" userId="1359ec62-a3bd-42d7-bbf9-f5c5491456dd" providerId="ADAL" clId="{3B2DEE79-8256-4194-A938-9FB966B3CF21}" dt="2026-04-22T19:26:01.774" v="127" actId="20577"/>
          <ac:spMkLst>
            <pc:docMk/>
            <pc:sldMk cId="2584097403" sldId="444"/>
            <ac:spMk id="3" creationId="{81BB93CE-D37A-5CD4-8CB4-E7511EAE2BD1}"/>
          </ac:spMkLst>
        </pc:spChg>
        <pc:spChg chg="mod">
          <ac:chgData name="Johnson, Margaux" userId="1359ec62-a3bd-42d7-bbf9-f5c5491456dd" providerId="ADAL" clId="{3B2DEE79-8256-4194-A938-9FB966B3CF21}" dt="2026-04-22T19:25:04.695" v="118" actId="27636"/>
          <ac:spMkLst>
            <pc:docMk/>
            <pc:sldMk cId="2584097403" sldId="444"/>
            <ac:spMk id="4" creationId="{D11A0751-F75D-0ED8-3D8F-31749000C256}"/>
          </ac:spMkLst>
        </pc:spChg>
        <pc:spChg chg="mod">
          <ac:chgData name="Johnson, Margaux" userId="1359ec62-a3bd-42d7-bbf9-f5c5491456dd" providerId="ADAL" clId="{3B2DEE79-8256-4194-A938-9FB966B3CF21}" dt="2026-04-22T19:24:08.326" v="105" actId="122"/>
          <ac:spMkLst>
            <pc:docMk/>
            <pc:sldMk cId="2584097403" sldId="444"/>
            <ac:spMk id="6" creationId="{7F81EDAF-FB37-A00C-A2A9-25CEA94A29A9}"/>
          </ac:spMkLst>
        </pc:spChg>
        <pc:spChg chg="add mod">
          <ac:chgData name="Johnson, Margaux" userId="1359ec62-a3bd-42d7-bbf9-f5c5491456dd" providerId="ADAL" clId="{3B2DEE79-8256-4194-A938-9FB966B3CF21}" dt="2026-04-22T19:26:13.379" v="130" actId="115"/>
          <ac:spMkLst>
            <pc:docMk/>
            <pc:sldMk cId="2584097403" sldId="444"/>
            <ac:spMk id="9" creationId="{936CF5C6-6450-0881-1FC3-292DD3AB5688}"/>
          </ac:spMkLst>
        </pc:spChg>
        <pc:cxnChg chg="del mod">
          <ac:chgData name="Johnson, Margaux" userId="1359ec62-a3bd-42d7-bbf9-f5c5491456dd" providerId="ADAL" clId="{3B2DEE79-8256-4194-A938-9FB966B3CF21}" dt="2026-04-22T19:23:07.927" v="97" actId="478"/>
          <ac:cxnSpMkLst>
            <pc:docMk/>
            <pc:sldMk cId="2584097403" sldId="444"/>
            <ac:cxnSpMk id="5" creationId="{EB494610-4437-2CE1-49C4-3FC173DC386B}"/>
          </ac:cxnSpMkLst>
        </pc:cxnChg>
      </pc:sldChg>
    </pc:docChg>
  </pc:docChgLst>
  <pc:docChgLst>
    <pc:chgData name="Vits, Brittany N" userId="S::brittany.vits@cuanschutz.edu::e25a4fd8-b38d-458b-801e-a756f09b143f" providerId="AD" clId="Web-{BCB4B84E-CE88-E9CD-A896-2241128FB58A}"/>
    <pc:docChg chg="modSld">
      <pc:chgData name="Vits, Brittany N" userId="S::brittany.vits@cuanschutz.edu::e25a4fd8-b38d-458b-801e-a756f09b143f" providerId="AD" clId="Web-{BCB4B84E-CE88-E9CD-A896-2241128FB58A}" dt="2026-04-22T21:58:16.601" v="99" actId="20577"/>
      <pc:docMkLst>
        <pc:docMk/>
      </pc:docMkLst>
      <pc:sldChg chg="modSp">
        <pc:chgData name="Vits, Brittany N" userId="S::brittany.vits@cuanschutz.edu::e25a4fd8-b38d-458b-801e-a756f09b143f" providerId="AD" clId="Web-{BCB4B84E-CE88-E9CD-A896-2241128FB58A}" dt="2026-04-22T21:25:31.568" v="30" actId="1076"/>
        <pc:sldMkLst>
          <pc:docMk/>
          <pc:sldMk cId="1566942111" sldId="256"/>
        </pc:sldMkLst>
        <pc:spChg chg="mod">
          <ac:chgData name="Vits, Brittany N" userId="S::brittany.vits@cuanschutz.edu::e25a4fd8-b38d-458b-801e-a756f09b143f" providerId="AD" clId="Web-{BCB4B84E-CE88-E9CD-A896-2241128FB58A}" dt="2026-04-22T21:25:31.568" v="30" actId="1076"/>
          <ac:spMkLst>
            <pc:docMk/>
            <pc:sldMk cId="1566942111" sldId="256"/>
            <ac:spMk id="2" creationId="{886ED3AF-9784-9FB2-673F-C265572B196A}"/>
          </ac:spMkLst>
        </pc:spChg>
      </pc:sldChg>
      <pc:sldChg chg="modSp">
        <pc:chgData name="Vits, Brittany N" userId="S::brittany.vits@cuanschutz.edu::e25a4fd8-b38d-458b-801e-a756f09b143f" providerId="AD" clId="Web-{BCB4B84E-CE88-E9CD-A896-2241128FB58A}" dt="2026-04-22T21:58:16.601" v="99" actId="20577"/>
        <pc:sldMkLst>
          <pc:docMk/>
          <pc:sldMk cId="2548455770" sldId="257"/>
        </pc:sldMkLst>
        <pc:spChg chg="mod">
          <ac:chgData name="Vits, Brittany N" userId="S::brittany.vits@cuanschutz.edu::e25a4fd8-b38d-458b-801e-a756f09b143f" providerId="AD" clId="Web-{BCB4B84E-CE88-E9CD-A896-2241128FB58A}" dt="2026-04-22T21:57:16.475" v="96" actId="20577"/>
          <ac:spMkLst>
            <pc:docMk/>
            <pc:sldMk cId="2548455770" sldId="257"/>
            <ac:spMk id="3" creationId="{4985A424-C1FA-63C9-85B2-1D86D17985EB}"/>
          </ac:spMkLst>
        </pc:spChg>
        <pc:spChg chg="mod">
          <ac:chgData name="Vits, Brittany N" userId="S::brittany.vits@cuanschutz.edu::e25a4fd8-b38d-458b-801e-a756f09b143f" providerId="AD" clId="Web-{BCB4B84E-CE88-E9CD-A896-2241128FB58A}" dt="2026-04-22T21:58:16.601" v="99" actId="20577"/>
          <ac:spMkLst>
            <pc:docMk/>
            <pc:sldMk cId="2548455770" sldId="257"/>
            <ac:spMk id="4" creationId="{3386AC14-9C9A-E025-6235-3449D55DA2FB}"/>
          </ac:spMkLst>
        </pc:spChg>
        <pc:spChg chg="mod">
          <ac:chgData name="Vits, Brittany N" userId="S::brittany.vits@cuanschutz.edu::e25a4fd8-b38d-458b-801e-a756f09b143f" providerId="AD" clId="Web-{BCB4B84E-CE88-E9CD-A896-2241128FB58A}" dt="2026-04-22T21:57:12.022" v="89" actId="20577"/>
          <ac:spMkLst>
            <pc:docMk/>
            <pc:sldMk cId="2548455770" sldId="257"/>
            <ac:spMk id="10" creationId="{1E102BC6-1978-39CC-4AED-5EA60DA26517}"/>
          </ac:spMkLst>
        </pc:spChg>
      </pc:sldChg>
    </pc:docChg>
  </pc:docChgLst>
  <pc:docChgLst>
    <pc:chgData name="Vits, Brittany N" userId="e25a4fd8-b38d-458b-801e-a756f09b143f" providerId="ADAL" clId="{A1033FAC-28D5-422E-802E-BA1AF00CE536}"/>
    <pc:docChg chg="undo custSel addSld delSld modSld">
      <pc:chgData name="Vits, Brittany N" userId="e25a4fd8-b38d-458b-801e-a756f09b143f" providerId="ADAL" clId="{A1033FAC-28D5-422E-802E-BA1AF00CE536}" dt="2026-04-22T18:09:35.265" v="467" actId="1076"/>
      <pc:docMkLst>
        <pc:docMk/>
      </pc:docMkLst>
      <pc:sldChg chg="addSp delSp modSp add mod modClrScheme chgLayout">
        <pc:chgData name="Vits, Brittany N" userId="e25a4fd8-b38d-458b-801e-a756f09b143f" providerId="ADAL" clId="{A1033FAC-28D5-422E-802E-BA1AF00CE536}" dt="2026-04-22T15:46:49.476" v="11" actId="403"/>
        <pc:sldMkLst>
          <pc:docMk/>
          <pc:sldMk cId="1566942111" sldId="256"/>
        </pc:sldMkLst>
        <pc:spChg chg="mod ord">
          <ac:chgData name="Vits, Brittany N" userId="e25a4fd8-b38d-458b-801e-a756f09b143f" providerId="ADAL" clId="{A1033FAC-28D5-422E-802E-BA1AF00CE536}" dt="2026-04-22T15:46:49.476" v="11" actId="403"/>
          <ac:spMkLst>
            <pc:docMk/>
            <pc:sldMk cId="1566942111" sldId="256"/>
            <ac:spMk id="2" creationId="{886ED3AF-9784-9FB2-673F-C265572B196A}"/>
          </ac:spMkLst>
        </pc:spChg>
        <pc:spChg chg="del mod ord">
          <ac:chgData name="Vits, Brittany N" userId="e25a4fd8-b38d-458b-801e-a756f09b143f" providerId="ADAL" clId="{A1033FAC-28D5-422E-802E-BA1AF00CE536}" dt="2026-04-22T15:46:27.995" v="2" actId="700"/>
          <ac:spMkLst>
            <pc:docMk/>
            <pc:sldMk cId="1566942111" sldId="256"/>
            <ac:spMk id="3" creationId="{DE3281B3-10F7-0B0B-1E8B-EF3E115CAD74}"/>
          </ac:spMkLst>
        </pc:spChg>
        <pc:spChg chg="add del mod ord">
          <ac:chgData name="Vits, Brittany N" userId="e25a4fd8-b38d-458b-801e-a756f09b143f" providerId="ADAL" clId="{A1033FAC-28D5-422E-802E-BA1AF00CE536}" dt="2026-04-22T15:46:36.081" v="5" actId="478"/>
          <ac:spMkLst>
            <pc:docMk/>
            <pc:sldMk cId="1566942111" sldId="256"/>
            <ac:spMk id="4" creationId="{D4DFA753-3C4C-B813-C4AC-42B9A85A826F}"/>
          </ac:spMkLst>
        </pc:spChg>
      </pc:sldChg>
      <pc:sldChg chg="addSp delSp modSp add mod modClrScheme modAnim chgLayout">
        <pc:chgData name="Vits, Brittany N" userId="e25a4fd8-b38d-458b-801e-a756f09b143f" providerId="ADAL" clId="{A1033FAC-28D5-422E-802E-BA1AF00CE536}" dt="2026-04-22T16:22:45.398" v="126"/>
        <pc:sldMkLst>
          <pc:docMk/>
          <pc:sldMk cId="2548455770" sldId="257"/>
        </pc:sldMkLst>
        <pc:spChg chg="mod ord">
          <ac:chgData name="Vits, Brittany N" userId="e25a4fd8-b38d-458b-801e-a756f09b143f" providerId="ADAL" clId="{A1033FAC-28D5-422E-802E-BA1AF00CE536}" dt="2026-04-22T15:47:17.743" v="15" actId="700"/>
          <ac:spMkLst>
            <pc:docMk/>
            <pc:sldMk cId="2548455770" sldId="257"/>
            <ac:spMk id="2" creationId="{0D577F40-5753-FEDA-B4D2-8BC555CE806D}"/>
          </ac:spMkLst>
        </pc:spChg>
        <pc:spChg chg="mod ord">
          <ac:chgData name="Vits, Brittany N" userId="e25a4fd8-b38d-458b-801e-a756f09b143f" providerId="ADAL" clId="{A1033FAC-28D5-422E-802E-BA1AF00CE536}" dt="2026-04-22T16:14:22.554" v="55" actId="14100"/>
          <ac:spMkLst>
            <pc:docMk/>
            <pc:sldMk cId="2548455770" sldId="257"/>
            <ac:spMk id="3" creationId="{4985A424-C1FA-63C9-85B2-1D86D17985EB}"/>
          </ac:spMkLst>
        </pc:spChg>
        <pc:spChg chg="mod ord">
          <ac:chgData name="Vits, Brittany N" userId="e25a4fd8-b38d-458b-801e-a756f09b143f" providerId="ADAL" clId="{A1033FAC-28D5-422E-802E-BA1AF00CE536}" dt="2026-04-22T15:47:17.743" v="15" actId="700"/>
          <ac:spMkLst>
            <pc:docMk/>
            <pc:sldMk cId="2548455770" sldId="257"/>
            <ac:spMk id="4" creationId="{3386AC14-9C9A-E025-6235-3449D55DA2FB}"/>
          </ac:spMkLst>
        </pc:spChg>
        <pc:spChg chg="add del mod ord">
          <ac:chgData name="Vits, Brittany N" userId="e25a4fd8-b38d-458b-801e-a756f09b143f" providerId="ADAL" clId="{A1033FAC-28D5-422E-802E-BA1AF00CE536}" dt="2026-04-22T15:47:17.743" v="15" actId="700"/>
          <ac:spMkLst>
            <pc:docMk/>
            <pc:sldMk cId="2548455770" sldId="257"/>
            <ac:spMk id="5" creationId="{7B54DDED-A317-D846-381A-5979EB7CBFBF}"/>
          </ac:spMkLst>
        </pc:spChg>
        <pc:spChg chg="add del mod ord">
          <ac:chgData name="Vits, Brittany N" userId="e25a4fd8-b38d-458b-801e-a756f09b143f" providerId="ADAL" clId="{A1033FAC-28D5-422E-802E-BA1AF00CE536}" dt="2026-04-22T15:47:17.743" v="15" actId="700"/>
          <ac:spMkLst>
            <pc:docMk/>
            <pc:sldMk cId="2548455770" sldId="257"/>
            <ac:spMk id="7" creationId="{5B77794F-EEBE-8788-5BD3-164401F78503}"/>
          </ac:spMkLst>
        </pc:spChg>
        <pc:spChg chg="add mod">
          <ac:chgData name="Vits, Brittany N" userId="e25a4fd8-b38d-458b-801e-a756f09b143f" providerId="ADAL" clId="{A1033FAC-28D5-422E-802E-BA1AF00CE536}" dt="2026-04-22T16:14:31.074" v="58" actId="14100"/>
          <ac:spMkLst>
            <pc:docMk/>
            <pc:sldMk cId="2548455770" sldId="257"/>
            <ac:spMk id="10" creationId="{1E102BC6-1978-39CC-4AED-5EA60DA26517}"/>
          </ac:spMkLst>
        </pc:spChg>
      </pc:sldChg>
      <pc:sldChg chg="addSp modSp add mod modAnim">
        <pc:chgData name="Vits, Brittany N" userId="e25a4fd8-b38d-458b-801e-a756f09b143f" providerId="ADAL" clId="{A1033FAC-28D5-422E-802E-BA1AF00CE536}" dt="2026-04-22T16:21:10.880" v="116"/>
        <pc:sldMkLst>
          <pc:docMk/>
          <pc:sldMk cId="2667861094" sldId="258"/>
        </pc:sldMkLst>
        <pc:spChg chg="add mod">
          <ac:chgData name="Vits, Brittany N" userId="e25a4fd8-b38d-458b-801e-a756f09b143f" providerId="ADAL" clId="{A1033FAC-28D5-422E-802E-BA1AF00CE536}" dt="2026-04-22T16:18:34.252" v="101" actId="1076"/>
          <ac:spMkLst>
            <pc:docMk/>
            <pc:sldMk cId="2667861094" sldId="258"/>
            <ac:spMk id="3" creationId="{0B6BC390-35F3-3137-2550-0BB837563187}"/>
          </ac:spMkLst>
        </pc:spChg>
        <pc:spChg chg="add mod">
          <ac:chgData name="Vits, Brittany N" userId="e25a4fd8-b38d-458b-801e-a756f09b143f" providerId="ADAL" clId="{A1033FAC-28D5-422E-802E-BA1AF00CE536}" dt="2026-04-22T16:18:30.764" v="100" actId="1076"/>
          <ac:spMkLst>
            <pc:docMk/>
            <pc:sldMk cId="2667861094" sldId="258"/>
            <ac:spMk id="5" creationId="{61EE96FE-6A9C-20DF-A32A-7E60300D4FF0}"/>
          </ac:spMkLst>
        </pc:spChg>
        <pc:spChg chg="add mod">
          <ac:chgData name="Vits, Brittany N" userId="e25a4fd8-b38d-458b-801e-a756f09b143f" providerId="ADAL" clId="{A1033FAC-28D5-422E-802E-BA1AF00CE536}" dt="2026-04-22T16:18:28.355" v="99" actId="1076"/>
          <ac:spMkLst>
            <pc:docMk/>
            <pc:sldMk cId="2667861094" sldId="258"/>
            <ac:spMk id="8" creationId="{3FE66280-D1C5-F1C0-1896-FDDED257C658}"/>
          </ac:spMkLst>
        </pc:spChg>
        <pc:spChg chg="add mod">
          <ac:chgData name="Vits, Brittany N" userId="e25a4fd8-b38d-458b-801e-a756f09b143f" providerId="ADAL" clId="{A1033FAC-28D5-422E-802E-BA1AF00CE536}" dt="2026-04-22T16:19:09.657" v="106" actId="1582"/>
          <ac:spMkLst>
            <pc:docMk/>
            <pc:sldMk cId="2667861094" sldId="258"/>
            <ac:spMk id="9" creationId="{74FAC102-3CD6-1E1C-1EF9-DF677D1019F7}"/>
          </ac:spMkLst>
        </pc:spChg>
        <pc:spChg chg="mod">
          <ac:chgData name="Vits, Brittany N" userId="e25a4fd8-b38d-458b-801e-a756f09b143f" providerId="ADAL" clId="{A1033FAC-28D5-422E-802E-BA1AF00CE536}" dt="2026-04-22T16:17:31.033" v="81" actId="14100"/>
          <ac:spMkLst>
            <pc:docMk/>
            <pc:sldMk cId="2667861094" sldId="258"/>
            <ac:spMk id="12" creationId="{15455904-F335-9720-CF8F-1A7A6683489C}"/>
          </ac:spMkLst>
        </pc:spChg>
        <pc:graphicFrameChg chg="mod">
          <ac:chgData name="Vits, Brittany N" userId="e25a4fd8-b38d-458b-801e-a756f09b143f" providerId="ADAL" clId="{A1033FAC-28D5-422E-802E-BA1AF00CE536}" dt="2026-04-22T16:21:10.880" v="116"/>
          <ac:graphicFrameMkLst>
            <pc:docMk/>
            <pc:sldMk cId="2667861094" sldId="258"/>
            <ac:graphicFrameMk id="7" creationId="{C2027718-8292-BACF-82D1-BA5A7ECF3A4B}"/>
          </ac:graphicFrameMkLst>
        </pc:graphicFrameChg>
      </pc:sldChg>
      <pc:sldChg chg="modSp add mod modAnim">
        <pc:chgData name="Vits, Brittany N" userId="e25a4fd8-b38d-458b-801e-a756f09b143f" providerId="ADAL" clId="{A1033FAC-28D5-422E-802E-BA1AF00CE536}" dt="2026-04-22T17:07:47.120" v="369" actId="114"/>
        <pc:sldMkLst>
          <pc:docMk/>
          <pc:sldMk cId="381314985" sldId="259"/>
        </pc:sldMkLst>
        <pc:spChg chg="mod">
          <ac:chgData name="Vits, Brittany N" userId="e25a4fd8-b38d-458b-801e-a756f09b143f" providerId="ADAL" clId="{A1033FAC-28D5-422E-802E-BA1AF00CE536}" dt="2026-04-22T17:07:23.478" v="366" actId="113"/>
          <ac:spMkLst>
            <pc:docMk/>
            <pc:sldMk cId="381314985" sldId="259"/>
            <ac:spMk id="3" creationId="{DC606EC9-BA07-A846-E00B-A533EB8CEF0A}"/>
          </ac:spMkLst>
        </pc:spChg>
        <pc:spChg chg="mod">
          <ac:chgData name="Vits, Brittany N" userId="e25a4fd8-b38d-458b-801e-a756f09b143f" providerId="ADAL" clId="{A1033FAC-28D5-422E-802E-BA1AF00CE536}" dt="2026-04-22T17:07:25.655" v="367" actId="113"/>
          <ac:spMkLst>
            <pc:docMk/>
            <pc:sldMk cId="381314985" sldId="259"/>
            <ac:spMk id="4" creationId="{3804CCBE-7DDE-9F9E-BFEE-97AD4D2DD3C4}"/>
          </ac:spMkLst>
        </pc:spChg>
        <pc:spChg chg="mod">
          <ac:chgData name="Vits, Brittany N" userId="e25a4fd8-b38d-458b-801e-a756f09b143f" providerId="ADAL" clId="{A1033FAC-28D5-422E-802E-BA1AF00CE536}" dt="2026-04-22T17:07:47.120" v="369" actId="114"/>
          <ac:spMkLst>
            <pc:docMk/>
            <pc:sldMk cId="381314985" sldId="259"/>
            <ac:spMk id="6" creationId="{BD0616AD-0072-652C-1CCC-FD59AE3E3389}"/>
          </ac:spMkLst>
        </pc:spChg>
      </pc:sldChg>
      <pc:sldChg chg="addSp delSp modSp add mod modClrScheme modAnim chgLayout">
        <pc:chgData name="Vits, Brittany N" userId="e25a4fd8-b38d-458b-801e-a756f09b143f" providerId="ADAL" clId="{A1033FAC-28D5-422E-802E-BA1AF00CE536}" dt="2026-04-22T18:07:23.525" v="461" actId="20577"/>
        <pc:sldMkLst>
          <pc:docMk/>
          <pc:sldMk cId="2880750592" sldId="260"/>
        </pc:sldMkLst>
        <pc:spChg chg="mod ord">
          <ac:chgData name="Vits, Brittany N" userId="e25a4fd8-b38d-458b-801e-a756f09b143f" providerId="ADAL" clId="{A1033FAC-28D5-422E-802E-BA1AF00CE536}" dt="2026-04-22T16:13:58.514" v="52" actId="14100"/>
          <ac:spMkLst>
            <pc:docMk/>
            <pc:sldMk cId="2880750592" sldId="260"/>
            <ac:spMk id="2" creationId="{18E96465-3A61-FD01-B386-562ECE19C673}"/>
          </ac:spMkLst>
        </pc:spChg>
        <pc:spChg chg="mod ord">
          <ac:chgData name="Vits, Brittany N" userId="e25a4fd8-b38d-458b-801e-a756f09b143f" providerId="ADAL" clId="{A1033FAC-28D5-422E-802E-BA1AF00CE536}" dt="2026-04-22T15:49:13.451" v="32" actId="14100"/>
          <ac:spMkLst>
            <pc:docMk/>
            <pc:sldMk cId="2880750592" sldId="260"/>
            <ac:spMk id="3" creationId="{2CD3C8F4-829F-B2C7-248F-AF009A424E5E}"/>
          </ac:spMkLst>
        </pc:spChg>
        <pc:spChg chg="add del mod ord">
          <ac:chgData name="Vits, Brittany N" userId="e25a4fd8-b38d-458b-801e-a756f09b143f" providerId="ADAL" clId="{A1033FAC-28D5-422E-802E-BA1AF00CE536}" dt="2026-04-22T15:48:39.701" v="19" actId="478"/>
          <ac:spMkLst>
            <pc:docMk/>
            <pc:sldMk cId="2880750592" sldId="260"/>
            <ac:spMk id="4" creationId="{82CD3A6F-62D2-143E-7CDD-D363E377322F}"/>
          </ac:spMkLst>
        </pc:spChg>
        <pc:spChg chg="add del mod ord">
          <ac:chgData name="Vits, Brittany N" userId="e25a4fd8-b38d-458b-801e-a756f09b143f" providerId="ADAL" clId="{A1033FAC-28D5-422E-802E-BA1AF00CE536}" dt="2026-04-22T15:48:36.684" v="18" actId="478"/>
          <ac:spMkLst>
            <pc:docMk/>
            <pc:sldMk cId="2880750592" sldId="260"/>
            <ac:spMk id="5" creationId="{C5BE687A-7D4A-696E-C615-C194DD10AD34}"/>
          </ac:spMkLst>
        </pc:spChg>
        <pc:spChg chg="add del mod">
          <ac:chgData name="Vits, Brittany N" userId="e25a4fd8-b38d-458b-801e-a756f09b143f" providerId="ADAL" clId="{A1033FAC-28D5-422E-802E-BA1AF00CE536}" dt="2026-04-22T18:07:23.525" v="461" actId="20577"/>
          <ac:spMkLst>
            <pc:docMk/>
            <pc:sldMk cId="2880750592" sldId="260"/>
            <ac:spMk id="7" creationId="{5109EAC8-25C4-3E3E-28D2-95EBA7FE6AD8}"/>
          </ac:spMkLst>
        </pc:spChg>
        <pc:spChg chg="add mod">
          <ac:chgData name="Vits, Brittany N" userId="e25a4fd8-b38d-458b-801e-a756f09b143f" providerId="ADAL" clId="{A1033FAC-28D5-422E-802E-BA1AF00CE536}" dt="2026-04-22T16:13:54.788" v="51" actId="1076"/>
          <ac:spMkLst>
            <pc:docMk/>
            <pc:sldMk cId="2880750592" sldId="260"/>
            <ac:spMk id="9" creationId="{B19760C4-7B4D-0110-D0BB-8CB79CACFA2C}"/>
          </ac:spMkLst>
        </pc:spChg>
      </pc:sldChg>
      <pc:sldChg chg="addSp modSp add mod modAnim">
        <pc:chgData name="Vits, Brittany N" userId="e25a4fd8-b38d-458b-801e-a756f09b143f" providerId="ADAL" clId="{A1033FAC-28D5-422E-802E-BA1AF00CE536}" dt="2026-04-22T18:09:35.265" v="467" actId="1076"/>
        <pc:sldMkLst>
          <pc:docMk/>
          <pc:sldMk cId="2338764491" sldId="261"/>
        </pc:sldMkLst>
        <pc:spChg chg="mod">
          <ac:chgData name="Vits, Brittany N" userId="e25a4fd8-b38d-458b-801e-a756f09b143f" providerId="ADAL" clId="{A1033FAC-28D5-422E-802E-BA1AF00CE536}" dt="2026-04-22T18:00:31.144" v="428"/>
          <ac:spMkLst>
            <pc:docMk/>
            <pc:sldMk cId="2338764491" sldId="261"/>
            <ac:spMk id="3" creationId="{2ABC41C9-3FC6-29DE-CF13-6A26F769D43F}"/>
          </ac:spMkLst>
        </pc:spChg>
        <pc:spChg chg="mod">
          <ac:chgData name="Vits, Brittany N" userId="e25a4fd8-b38d-458b-801e-a756f09b143f" providerId="ADAL" clId="{A1033FAC-28D5-422E-802E-BA1AF00CE536}" dt="2026-04-22T18:00:13.079" v="427" actId="20577"/>
          <ac:spMkLst>
            <pc:docMk/>
            <pc:sldMk cId="2338764491" sldId="261"/>
            <ac:spMk id="4" creationId="{CFF02815-AC00-89A0-87B0-D59B1317F95A}"/>
          </ac:spMkLst>
        </pc:spChg>
        <pc:picChg chg="add mod">
          <ac:chgData name="Vits, Brittany N" userId="e25a4fd8-b38d-458b-801e-a756f09b143f" providerId="ADAL" clId="{A1033FAC-28D5-422E-802E-BA1AF00CE536}" dt="2026-04-22T18:09:35.265" v="467" actId="1076"/>
          <ac:picMkLst>
            <pc:docMk/>
            <pc:sldMk cId="2338764491" sldId="261"/>
            <ac:picMk id="7" creationId="{3C74732C-B5A0-7E4F-7505-5B439104B243}"/>
          </ac:picMkLst>
        </pc:picChg>
      </pc:sldChg>
      <pc:sldChg chg="del">
        <pc:chgData name="Vits, Brittany N" userId="e25a4fd8-b38d-458b-801e-a756f09b143f" providerId="ADAL" clId="{A1033FAC-28D5-422E-802E-BA1AF00CE536}" dt="2026-04-22T16:14:08.179" v="53" actId="2696"/>
        <pc:sldMkLst>
          <pc:docMk/>
          <pc:sldMk cId="1194194362" sldId="369"/>
        </pc:sldMkLst>
      </pc:sldChg>
      <pc:sldChg chg="addSp delSp modSp new mod modClrScheme chgLayout">
        <pc:chgData name="Vits, Brittany N" userId="e25a4fd8-b38d-458b-801e-a756f09b143f" providerId="ADAL" clId="{A1033FAC-28D5-422E-802E-BA1AF00CE536}" dt="2026-04-22T17:06:39.283" v="340" actId="20577"/>
        <pc:sldMkLst>
          <pc:docMk/>
          <pc:sldMk cId="677068741" sldId="441"/>
        </pc:sldMkLst>
        <pc:spChg chg="del">
          <ac:chgData name="Vits, Brittany N" userId="e25a4fd8-b38d-458b-801e-a756f09b143f" providerId="ADAL" clId="{A1033FAC-28D5-422E-802E-BA1AF00CE536}" dt="2026-04-22T17:06:34.333" v="329" actId="700"/>
          <ac:spMkLst>
            <pc:docMk/>
            <pc:sldMk cId="677068741" sldId="441"/>
            <ac:spMk id="2" creationId="{B1396F4A-CF38-9CBF-C753-798C65F8874E}"/>
          </ac:spMkLst>
        </pc:spChg>
        <pc:spChg chg="del mod ord">
          <ac:chgData name="Vits, Brittany N" userId="e25a4fd8-b38d-458b-801e-a756f09b143f" providerId="ADAL" clId="{A1033FAC-28D5-422E-802E-BA1AF00CE536}" dt="2026-04-22T17:06:34.333" v="329" actId="700"/>
          <ac:spMkLst>
            <pc:docMk/>
            <pc:sldMk cId="677068741" sldId="441"/>
            <ac:spMk id="3" creationId="{23342CF3-C0DF-D186-011F-88EA92F84566}"/>
          </ac:spMkLst>
        </pc:spChg>
        <pc:spChg chg="del">
          <ac:chgData name="Vits, Brittany N" userId="e25a4fd8-b38d-458b-801e-a756f09b143f" providerId="ADAL" clId="{A1033FAC-28D5-422E-802E-BA1AF00CE536}" dt="2026-04-22T17:06:34.333" v="329" actId="700"/>
          <ac:spMkLst>
            <pc:docMk/>
            <pc:sldMk cId="677068741" sldId="441"/>
            <ac:spMk id="4" creationId="{44B89C46-CDE7-D45C-5F3B-6D8D5FD55286}"/>
          </ac:spMkLst>
        </pc:spChg>
        <pc:spChg chg="add mod ord">
          <ac:chgData name="Vits, Brittany N" userId="e25a4fd8-b38d-458b-801e-a756f09b143f" providerId="ADAL" clId="{A1033FAC-28D5-422E-802E-BA1AF00CE536}" dt="2026-04-22T17:06:39.283" v="340" actId="20577"/>
          <ac:spMkLst>
            <pc:docMk/>
            <pc:sldMk cId="677068741" sldId="441"/>
            <ac:spMk id="5" creationId="{0105D832-21E4-A93C-0057-7DC904B98398}"/>
          </ac:spMkLst>
        </pc:spChg>
      </pc:sldChg>
    </pc:docChg>
  </pc:docChgLst>
  <pc:docChgLst>
    <pc:chgData name="Steed, Garrett" userId="S::garrett.steed@cuanschutz.edu::0455255a-b73c-4047-9720-c9bd48e6e207" providerId="AD" clId="Web-{26383F24-E8E2-AD06-9952-CB57C22BEB15}"/>
    <pc:docChg chg="addSld delSld modSld">
      <pc:chgData name="Steed, Garrett" userId="S::garrett.steed@cuanschutz.edu::0455255a-b73c-4047-9720-c9bd48e6e207" providerId="AD" clId="Web-{26383F24-E8E2-AD06-9952-CB57C22BEB15}" dt="2026-04-20T22:42:12.375" v="195" actId="20577"/>
      <pc:docMkLst>
        <pc:docMk/>
      </pc:docMkLst>
      <pc:sldChg chg="modSp">
        <pc:chgData name="Steed, Garrett" userId="S::garrett.steed@cuanschutz.edu::0455255a-b73c-4047-9720-c9bd48e6e207" providerId="AD" clId="Web-{26383F24-E8E2-AD06-9952-CB57C22BEB15}" dt="2026-04-20T16:09:54.758" v="5" actId="20577"/>
        <pc:sldMkLst>
          <pc:docMk/>
          <pc:sldMk cId="1976180312" sldId="344"/>
        </pc:sldMkLst>
        <pc:spChg chg="mod">
          <ac:chgData name="Steed, Garrett" userId="S::garrett.steed@cuanschutz.edu::0455255a-b73c-4047-9720-c9bd48e6e207" providerId="AD" clId="Web-{26383F24-E8E2-AD06-9952-CB57C22BEB15}" dt="2026-04-20T16:09:54.758" v="5" actId="20577"/>
          <ac:spMkLst>
            <pc:docMk/>
            <pc:sldMk cId="1976180312" sldId="344"/>
            <ac:spMk id="5" creationId="{4C3B4EEF-5BC6-24B4-D2BA-3A25C9BC7E91}"/>
          </ac:spMkLst>
        </pc:spChg>
      </pc:sldChg>
      <pc:sldChg chg="modSp add del">
        <pc:chgData name="Steed, Garrett" userId="S::garrett.steed@cuanschutz.edu::0455255a-b73c-4047-9720-c9bd48e6e207" providerId="AD" clId="Web-{26383F24-E8E2-AD06-9952-CB57C22BEB15}" dt="2026-04-20T22:39:06.672" v="133" actId="20577"/>
        <pc:sldMkLst>
          <pc:docMk/>
          <pc:sldMk cId="1194194362" sldId="369"/>
        </pc:sldMkLst>
        <pc:spChg chg="mod">
          <ac:chgData name="Steed, Garrett" userId="S::garrett.steed@cuanschutz.edu::0455255a-b73c-4047-9720-c9bd48e6e207" providerId="AD" clId="Web-{26383F24-E8E2-AD06-9952-CB57C22BEB15}" dt="2026-04-20T22:39:06.672" v="133" actId="20577"/>
          <ac:spMkLst>
            <pc:docMk/>
            <pc:sldMk cId="1194194362" sldId="369"/>
            <ac:spMk id="2" creationId="{58771A26-0D4E-F2B6-7F12-CA787A272A7E}"/>
          </ac:spMkLst>
        </pc:spChg>
      </pc:sldChg>
      <pc:sldChg chg="modSp">
        <pc:chgData name="Steed, Garrett" userId="S::garrett.steed@cuanschutz.edu::0455255a-b73c-4047-9720-c9bd48e6e207" providerId="AD" clId="Web-{26383F24-E8E2-AD06-9952-CB57C22BEB15}" dt="2026-04-20T22:42:12.375" v="195" actId="20577"/>
        <pc:sldMkLst>
          <pc:docMk/>
          <pc:sldMk cId="1356816426" sldId="370"/>
        </pc:sldMkLst>
        <pc:spChg chg="mod">
          <ac:chgData name="Steed, Garrett" userId="S::garrett.steed@cuanschutz.edu::0455255a-b73c-4047-9720-c9bd48e6e207" providerId="AD" clId="Web-{26383F24-E8E2-AD06-9952-CB57C22BEB15}" dt="2026-04-20T22:42:12.375" v="195" actId="20577"/>
          <ac:spMkLst>
            <pc:docMk/>
            <pc:sldMk cId="1356816426" sldId="370"/>
            <ac:spMk id="4" creationId="{B0FDB010-9C8A-2B31-50F3-48B7C92E4B26}"/>
          </ac:spMkLst>
        </pc:spChg>
      </pc:sldChg>
      <pc:sldChg chg="modSp">
        <pc:chgData name="Steed, Garrett" userId="S::garrett.steed@cuanschutz.edu::0455255a-b73c-4047-9720-c9bd48e6e207" providerId="AD" clId="Web-{26383F24-E8E2-AD06-9952-CB57C22BEB15}" dt="2026-04-20T16:10:16.679" v="16" actId="20577"/>
        <pc:sldMkLst>
          <pc:docMk/>
          <pc:sldMk cId="3391297540" sldId="372"/>
        </pc:sldMkLst>
        <pc:spChg chg="mod">
          <ac:chgData name="Steed, Garrett" userId="S::garrett.steed@cuanschutz.edu::0455255a-b73c-4047-9720-c9bd48e6e207" providerId="AD" clId="Web-{26383F24-E8E2-AD06-9952-CB57C22BEB15}" dt="2026-04-20T16:10:16.679" v="16" actId="20577"/>
          <ac:spMkLst>
            <pc:docMk/>
            <pc:sldMk cId="3391297540" sldId="372"/>
            <ac:spMk id="3" creationId="{C7EC0462-1E97-0204-A173-62C04EBD2FE3}"/>
          </ac:spMkLst>
        </pc:spChg>
      </pc:sldChg>
      <pc:sldChg chg="modSp">
        <pc:chgData name="Steed, Garrett" userId="S::garrett.steed@cuanschutz.edu::0455255a-b73c-4047-9720-c9bd48e6e207" providerId="AD" clId="Web-{26383F24-E8E2-AD06-9952-CB57C22BEB15}" dt="2026-04-20T22:38:34.250" v="123" actId="20577"/>
        <pc:sldMkLst>
          <pc:docMk/>
          <pc:sldMk cId="2337162338" sldId="374"/>
        </pc:sldMkLst>
        <pc:spChg chg="mod">
          <ac:chgData name="Steed, Garrett" userId="S::garrett.steed@cuanschutz.edu::0455255a-b73c-4047-9720-c9bd48e6e207" providerId="AD" clId="Web-{26383F24-E8E2-AD06-9952-CB57C22BEB15}" dt="2026-04-20T22:38:34.250" v="123" actId="20577"/>
          <ac:spMkLst>
            <pc:docMk/>
            <pc:sldMk cId="2337162338" sldId="374"/>
            <ac:spMk id="3" creationId="{29D7F5AB-965C-7AE8-ABC9-69312C5DD09E}"/>
          </ac:spMkLst>
        </pc:spChg>
      </pc:sldChg>
      <pc:sldChg chg="modSp">
        <pc:chgData name="Steed, Garrett" userId="S::garrett.steed@cuanschutz.edu::0455255a-b73c-4047-9720-c9bd48e6e207" providerId="AD" clId="Web-{26383F24-E8E2-AD06-9952-CB57C22BEB15}" dt="2026-04-20T16:10:50.117" v="44" actId="20577"/>
        <pc:sldMkLst>
          <pc:docMk/>
          <pc:sldMk cId="2462780400" sldId="431"/>
        </pc:sldMkLst>
        <pc:spChg chg="mod">
          <ac:chgData name="Steed, Garrett" userId="S::garrett.steed@cuanschutz.edu::0455255a-b73c-4047-9720-c9bd48e6e207" providerId="AD" clId="Web-{26383F24-E8E2-AD06-9952-CB57C22BEB15}" dt="2026-04-20T16:10:50.117" v="44" actId="20577"/>
          <ac:spMkLst>
            <pc:docMk/>
            <pc:sldMk cId="2462780400" sldId="431"/>
            <ac:spMk id="3" creationId="{7ECCC344-2F0D-22C1-3055-4ADFAABBAC7F}"/>
          </ac:spMkLst>
        </pc:spChg>
      </pc:sldChg>
      <pc:sldChg chg="delSp modSp">
        <pc:chgData name="Steed, Garrett" userId="S::garrett.steed@cuanschutz.edu::0455255a-b73c-4047-9720-c9bd48e6e207" providerId="AD" clId="Web-{26383F24-E8E2-AD06-9952-CB57C22BEB15}" dt="2026-04-20T16:16:31.758" v="115" actId="20577"/>
        <pc:sldMkLst>
          <pc:docMk/>
          <pc:sldMk cId="272692865" sldId="432"/>
        </pc:sldMkLst>
        <pc:spChg chg="mod">
          <ac:chgData name="Steed, Garrett" userId="S::garrett.steed@cuanschutz.edu::0455255a-b73c-4047-9720-c9bd48e6e207" providerId="AD" clId="Web-{26383F24-E8E2-AD06-9952-CB57C22BEB15}" dt="2026-04-20T16:16:31.758" v="115" actId="20577"/>
          <ac:spMkLst>
            <pc:docMk/>
            <pc:sldMk cId="272692865" sldId="432"/>
            <ac:spMk id="4" creationId="{17997B7C-A42C-EA2A-E31E-936F813E93B9}"/>
          </ac:spMkLst>
        </pc:spChg>
      </pc:sldChg>
      <pc:sldChg chg="new">
        <pc:chgData name="Steed, Garrett" userId="S::garrett.steed@cuanschutz.edu::0455255a-b73c-4047-9720-c9bd48e6e207" providerId="AD" clId="Web-{26383F24-E8E2-AD06-9952-CB57C22BEB15}" dt="2026-04-20T22:38:47.953" v="124"/>
        <pc:sldMkLst>
          <pc:docMk/>
          <pc:sldMk cId="1847989157" sldId="433"/>
        </pc:sldMkLst>
      </pc:sldChg>
    </pc:docChg>
  </pc:docChgLst>
  <pc:docChgLst>
    <pc:chgData name="Steed, Garrett" userId="0455255a-b73c-4047-9720-c9bd48e6e207" providerId="ADAL" clId="{094757E1-EC9F-58DB-80BA-1E20228C5D49}"/>
    <pc:docChg chg="undo custSel addSld delSld modSld sldOrd">
      <pc:chgData name="Steed, Garrett" userId="0455255a-b73c-4047-9720-c9bd48e6e207" providerId="ADAL" clId="{094757E1-EC9F-58DB-80BA-1E20228C5D49}" dt="2026-04-21T20:51:22.244" v="1898" actId="255"/>
      <pc:docMkLst>
        <pc:docMk/>
      </pc:docMkLst>
      <pc:sldChg chg="modSp mod">
        <pc:chgData name="Steed, Garrett" userId="0455255a-b73c-4047-9720-c9bd48e6e207" providerId="ADAL" clId="{094757E1-EC9F-58DB-80BA-1E20228C5D49}" dt="2026-03-26T15:07:57.829" v="1739" actId="20577"/>
        <pc:sldMkLst>
          <pc:docMk/>
          <pc:sldMk cId="1976180312" sldId="344"/>
        </pc:sldMkLst>
        <pc:spChg chg="mod">
          <ac:chgData name="Steed, Garrett" userId="0455255a-b73c-4047-9720-c9bd48e6e207" providerId="ADAL" clId="{094757E1-EC9F-58DB-80BA-1E20228C5D49}" dt="2026-03-26T15:07:57.829" v="1739" actId="20577"/>
          <ac:spMkLst>
            <pc:docMk/>
            <pc:sldMk cId="1976180312" sldId="344"/>
            <ac:spMk id="5" creationId="{4C3B4EEF-5BC6-24B4-D2BA-3A25C9BC7E91}"/>
          </ac:spMkLst>
        </pc:spChg>
      </pc:sldChg>
      <pc:sldChg chg="modSp mod">
        <pc:chgData name="Steed, Garrett" userId="0455255a-b73c-4047-9720-c9bd48e6e207" providerId="ADAL" clId="{094757E1-EC9F-58DB-80BA-1E20228C5D49}" dt="2026-03-26T14:46:39.566" v="1444" actId="6549"/>
        <pc:sldMkLst>
          <pc:docMk/>
          <pc:sldMk cId="1356816426" sldId="370"/>
        </pc:sldMkLst>
        <pc:spChg chg="mod">
          <ac:chgData name="Steed, Garrett" userId="0455255a-b73c-4047-9720-c9bd48e6e207" providerId="ADAL" clId="{094757E1-EC9F-58DB-80BA-1E20228C5D49}" dt="2026-03-26T14:46:39.566" v="1444" actId="6549"/>
          <ac:spMkLst>
            <pc:docMk/>
            <pc:sldMk cId="1356816426" sldId="370"/>
            <ac:spMk id="4" creationId="{B0FDB010-9C8A-2B31-50F3-48B7C92E4B26}"/>
          </ac:spMkLst>
        </pc:spChg>
      </pc:sldChg>
      <pc:sldChg chg="modSp mod">
        <pc:chgData name="Steed, Garrett" userId="0455255a-b73c-4047-9720-c9bd48e6e207" providerId="ADAL" clId="{094757E1-EC9F-58DB-80BA-1E20228C5D49}" dt="2026-04-21T20:45:30.200" v="1756" actId="20577"/>
        <pc:sldMkLst>
          <pc:docMk/>
          <pc:sldMk cId="3391297540" sldId="372"/>
        </pc:sldMkLst>
        <pc:spChg chg="mod">
          <ac:chgData name="Steed, Garrett" userId="0455255a-b73c-4047-9720-c9bd48e6e207" providerId="ADAL" clId="{094757E1-EC9F-58DB-80BA-1E20228C5D49}" dt="2026-04-21T20:45:25.075" v="1753" actId="27636"/>
          <ac:spMkLst>
            <pc:docMk/>
            <pc:sldMk cId="3391297540" sldId="372"/>
            <ac:spMk id="2" creationId="{80C47454-185A-D80A-BBB8-350604E40513}"/>
          </ac:spMkLst>
        </pc:spChg>
        <pc:spChg chg="mod">
          <ac:chgData name="Steed, Garrett" userId="0455255a-b73c-4047-9720-c9bd48e6e207" providerId="ADAL" clId="{094757E1-EC9F-58DB-80BA-1E20228C5D49}" dt="2026-04-21T20:45:30.200" v="1756" actId="20577"/>
          <ac:spMkLst>
            <pc:docMk/>
            <pc:sldMk cId="3391297540" sldId="372"/>
            <ac:spMk id="3" creationId="{C7EC0462-1E97-0204-A173-62C04EBD2FE3}"/>
          </ac:spMkLst>
        </pc:spChg>
      </pc:sldChg>
      <pc:sldChg chg="add">
        <pc:chgData name="Steed, Garrett" userId="0455255a-b73c-4047-9720-c9bd48e6e207" providerId="ADAL" clId="{094757E1-EC9F-58DB-80BA-1E20228C5D49}" dt="2026-03-26T14:47:00.793" v="1448"/>
        <pc:sldMkLst>
          <pc:docMk/>
          <pc:sldMk cId="2251995331" sldId="375"/>
        </pc:sldMkLst>
      </pc:sldChg>
      <pc:sldChg chg="modSp add del mod">
        <pc:chgData name="Steed, Garrett" userId="0455255a-b73c-4047-9720-c9bd48e6e207" providerId="ADAL" clId="{094757E1-EC9F-58DB-80BA-1E20228C5D49}" dt="2026-03-26T14:52:01.719" v="1571" actId="6549"/>
        <pc:sldMkLst>
          <pc:docMk/>
          <pc:sldMk cId="3403529606" sldId="423"/>
        </pc:sldMkLst>
        <pc:spChg chg="mod">
          <ac:chgData name="Steed, Garrett" userId="0455255a-b73c-4047-9720-c9bd48e6e207" providerId="ADAL" clId="{094757E1-EC9F-58DB-80BA-1E20228C5D49}" dt="2026-03-26T14:52:01.719" v="1571" actId="6549"/>
          <ac:spMkLst>
            <pc:docMk/>
            <pc:sldMk cId="3403529606" sldId="423"/>
            <ac:spMk id="10" creationId="{91C237C8-13F7-1B04-5CF7-D4AED9E60353}"/>
          </ac:spMkLst>
        </pc:spChg>
      </pc:sldChg>
      <pc:sldChg chg="modSp add mod">
        <pc:chgData name="Steed, Garrett" userId="0455255a-b73c-4047-9720-c9bd48e6e207" providerId="ADAL" clId="{094757E1-EC9F-58DB-80BA-1E20228C5D49}" dt="2026-03-26T14:52:47.586" v="1576" actId="20577"/>
        <pc:sldMkLst>
          <pc:docMk/>
          <pc:sldMk cId="2462780400" sldId="431"/>
        </pc:sldMkLst>
        <pc:spChg chg="mod">
          <ac:chgData name="Steed, Garrett" userId="0455255a-b73c-4047-9720-c9bd48e6e207" providerId="ADAL" clId="{094757E1-EC9F-58DB-80BA-1E20228C5D49}" dt="2026-03-26T14:52:47.586" v="1576" actId="20577"/>
          <ac:spMkLst>
            <pc:docMk/>
            <pc:sldMk cId="2462780400" sldId="431"/>
            <ac:spMk id="3" creationId="{7ECCC344-2F0D-22C1-3055-4ADFAABBAC7F}"/>
          </ac:spMkLst>
        </pc:spChg>
      </pc:sldChg>
      <pc:sldChg chg="addSp delSp modSp new mod modClrScheme chgLayout">
        <pc:chgData name="Steed, Garrett" userId="0455255a-b73c-4047-9720-c9bd48e6e207" providerId="ADAL" clId="{094757E1-EC9F-58DB-80BA-1E20228C5D49}" dt="2026-03-26T14:56:17.493" v="1729" actId="20577"/>
        <pc:sldMkLst>
          <pc:docMk/>
          <pc:sldMk cId="272692865" sldId="432"/>
        </pc:sldMkLst>
        <pc:spChg chg="add mod ord">
          <ac:chgData name="Steed, Garrett" userId="0455255a-b73c-4047-9720-c9bd48e6e207" providerId="ADAL" clId="{094757E1-EC9F-58DB-80BA-1E20228C5D49}" dt="2026-03-26T14:54:32.310" v="1620" actId="20577"/>
          <ac:spMkLst>
            <pc:docMk/>
            <pc:sldMk cId="272692865" sldId="432"/>
            <ac:spMk id="3" creationId="{C600CC52-5E23-6AF0-D64F-098A33D25B96}"/>
          </ac:spMkLst>
        </pc:spChg>
        <pc:spChg chg="add mod ord">
          <ac:chgData name="Steed, Garrett" userId="0455255a-b73c-4047-9720-c9bd48e6e207" providerId="ADAL" clId="{094757E1-EC9F-58DB-80BA-1E20228C5D49}" dt="2026-03-26T14:56:17.493" v="1729" actId="20577"/>
          <ac:spMkLst>
            <pc:docMk/>
            <pc:sldMk cId="272692865" sldId="432"/>
            <ac:spMk id="4" creationId="{17997B7C-A42C-EA2A-E31E-936F813E93B9}"/>
          </ac:spMkLst>
        </pc:spChg>
      </pc:sldChg>
      <pc:sldChg chg="addSp delSp modSp new mod modClrScheme chgLayout">
        <pc:chgData name="Steed, Garrett" userId="0455255a-b73c-4047-9720-c9bd48e6e207" providerId="ADAL" clId="{094757E1-EC9F-58DB-80BA-1E20228C5D49}" dt="2026-04-21T20:51:14.294" v="1896" actId="255"/>
        <pc:sldMkLst>
          <pc:docMk/>
          <pc:sldMk cId="3401463218" sldId="434"/>
        </pc:sldMkLst>
        <pc:spChg chg="del mod ord">
          <ac:chgData name="Steed, Garrett" userId="0455255a-b73c-4047-9720-c9bd48e6e207" providerId="ADAL" clId="{094757E1-EC9F-58DB-80BA-1E20228C5D49}" dt="2026-04-21T20:45:57.595" v="1758" actId="700"/>
          <ac:spMkLst>
            <pc:docMk/>
            <pc:sldMk cId="3401463218" sldId="434"/>
            <ac:spMk id="2" creationId="{561D37E0-B811-5F1B-12F7-EECD5265CA4C}"/>
          </ac:spMkLst>
        </pc:spChg>
        <pc:spChg chg="add mod ord">
          <ac:chgData name="Steed, Garrett" userId="0455255a-b73c-4047-9720-c9bd48e6e207" providerId="ADAL" clId="{094757E1-EC9F-58DB-80BA-1E20228C5D49}" dt="2026-04-21T20:50:43.436" v="1892" actId="108"/>
          <ac:spMkLst>
            <pc:docMk/>
            <pc:sldMk cId="3401463218" sldId="434"/>
            <ac:spMk id="3" creationId="{4B3A5DAD-A921-20F3-4E06-155123718E68}"/>
          </ac:spMkLst>
        </pc:spChg>
        <pc:spChg chg="add mod ord">
          <ac:chgData name="Steed, Garrett" userId="0455255a-b73c-4047-9720-c9bd48e6e207" providerId="ADAL" clId="{094757E1-EC9F-58DB-80BA-1E20228C5D49}" dt="2026-04-21T20:51:14.294" v="1896" actId="255"/>
          <ac:spMkLst>
            <pc:docMk/>
            <pc:sldMk cId="3401463218" sldId="434"/>
            <ac:spMk id="4" creationId="{C817BE4A-80D6-ECCF-888E-E4F22569D686}"/>
          </ac:spMkLst>
        </pc:spChg>
        <pc:spChg chg="add del mod ord">
          <ac:chgData name="Steed, Garrett" userId="0455255a-b73c-4047-9720-c9bd48e6e207" providerId="ADAL" clId="{094757E1-EC9F-58DB-80BA-1E20228C5D49}" dt="2026-04-21T20:46:03.865" v="1760" actId="478"/>
          <ac:spMkLst>
            <pc:docMk/>
            <pc:sldMk cId="3401463218" sldId="434"/>
            <ac:spMk id="5" creationId="{6ED49CF4-F717-9A5B-840A-8A8BA5DEAFCB}"/>
          </ac:spMkLst>
        </pc:spChg>
        <pc:spChg chg="add del mod ord">
          <ac:chgData name="Steed, Garrett" userId="0455255a-b73c-4047-9720-c9bd48e6e207" providerId="ADAL" clId="{094757E1-EC9F-58DB-80BA-1E20228C5D49}" dt="2026-04-21T20:46:00.919" v="1759" actId="478"/>
          <ac:spMkLst>
            <pc:docMk/>
            <pc:sldMk cId="3401463218" sldId="434"/>
            <ac:spMk id="6" creationId="{660B3C25-BC67-19EB-0719-38C9B8A579DD}"/>
          </ac:spMkLst>
        </pc:spChg>
      </pc:sldChg>
      <pc:sldChg chg="modSp add mod">
        <pc:chgData name="Steed, Garrett" userId="0455255a-b73c-4047-9720-c9bd48e6e207" providerId="ADAL" clId="{094757E1-EC9F-58DB-80BA-1E20228C5D49}" dt="2026-04-21T20:51:22.244" v="1898" actId="255"/>
        <pc:sldMkLst>
          <pc:docMk/>
          <pc:sldMk cId="1583759628" sldId="435"/>
        </pc:sldMkLst>
        <pc:spChg chg="mod">
          <ac:chgData name="Steed, Garrett" userId="0455255a-b73c-4047-9720-c9bd48e6e207" providerId="ADAL" clId="{094757E1-EC9F-58DB-80BA-1E20228C5D49}" dt="2026-04-21T20:50:38.661" v="1891" actId="108"/>
          <ac:spMkLst>
            <pc:docMk/>
            <pc:sldMk cId="1583759628" sldId="435"/>
            <ac:spMk id="3" creationId="{1185DD9F-A1AE-CAB8-6D6E-76B0270D142D}"/>
          </ac:spMkLst>
        </pc:spChg>
        <pc:spChg chg="mod">
          <ac:chgData name="Steed, Garrett" userId="0455255a-b73c-4047-9720-c9bd48e6e207" providerId="ADAL" clId="{094757E1-EC9F-58DB-80BA-1E20228C5D49}" dt="2026-04-21T20:51:22.244" v="1898" actId="255"/>
          <ac:spMkLst>
            <pc:docMk/>
            <pc:sldMk cId="1583759628" sldId="435"/>
            <ac:spMk id="4" creationId="{F597343D-92AA-71E3-AC2A-CA3A8CBBF353}"/>
          </ac:spMkLst>
        </pc:spChg>
      </pc:sldChg>
      <pc:sldChg chg="modSp add mod">
        <pc:chgData name="Steed, Garrett" userId="0455255a-b73c-4047-9720-c9bd48e6e207" providerId="ADAL" clId="{094757E1-EC9F-58DB-80BA-1E20228C5D49}" dt="2026-04-21T20:50:52.062" v="1894" actId="20577"/>
        <pc:sldMkLst>
          <pc:docMk/>
          <pc:sldMk cId="821614038" sldId="436"/>
        </pc:sldMkLst>
        <pc:spChg chg="mod">
          <ac:chgData name="Steed, Garrett" userId="0455255a-b73c-4047-9720-c9bd48e6e207" providerId="ADAL" clId="{094757E1-EC9F-58DB-80BA-1E20228C5D49}" dt="2026-04-21T20:49:26.008" v="1885" actId="27636"/>
          <ac:spMkLst>
            <pc:docMk/>
            <pc:sldMk cId="821614038" sldId="436"/>
            <ac:spMk id="3" creationId="{DB92A388-CD08-B442-A95E-29B99EC45649}"/>
          </ac:spMkLst>
        </pc:spChg>
        <pc:spChg chg="mod">
          <ac:chgData name="Steed, Garrett" userId="0455255a-b73c-4047-9720-c9bd48e6e207" providerId="ADAL" clId="{094757E1-EC9F-58DB-80BA-1E20228C5D49}" dt="2026-04-21T20:50:52.062" v="1894" actId="20577"/>
          <ac:spMkLst>
            <pc:docMk/>
            <pc:sldMk cId="821614038" sldId="436"/>
            <ac:spMk id="4" creationId="{E1B6CBD0-2990-D31A-22AF-754DED737C61}"/>
          </ac:spMkLst>
        </pc:spChg>
      </pc:sldChg>
      <pc:sldChg chg="modSp add mod">
        <pc:chgData name="Steed, Garrett" userId="0455255a-b73c-4047-9720-c9bd48e6e207" providerId="ADAL" clId="{094757E1-EC9F-58DB-80BA-1E20228C5D49}" dt="2026-04-21T20:49:35.608" v="1887" actId="14100"/>
        <pc:sldMkLst>
          <pc:docMk/>
          <pc:sldMk cId="1241626705" sldId="437"/>
        </pc:sldMkLst>
        <pc:spChg chg="mod">
          <ac:chgData name="Steed, Garrett" userId="0455255a-b73c-4047-9720-c9bd48e6e207" providerId="ADAL" clId="{094757E1-EC9F-58DB-80BA-1E20228C5D49}" dt="2026-04-21T20:49:35.608" v="1887" actId="14100"/>
          <ac:spMkLst>
            <pc:docMk/>
            <pc:sldMk cId="1241626705" sldId="437"/>
            <ac:spMk id="3" creationId="{627B8CA9-F78E-A392-6863-31F723DBC3D5}"/>
          </ac:spMkLst>
        </pc:spChg>
        <pc:spChg chg="mod">
          <ac:chgData name="Steed, Garrett" userId="0455255a-b73c-4047-9720-c9bd48e6e207" providerId="ADAL" clId="{094757E1-EC9F-58DB-80BA-1E20228C5D49}" dt="2026-04-21T20:48:30.624" v="1822" actId="21"/>
          <ac:spMkLst>
            <pc:docMk/>
            <pc:sldMk cId="1241626705" sldId="437"/>
            <ac:spMk id="4" creationId="{25FC0E70-8CA6-3A6D-CAF3-201E93D226B9}"/>
          </ac:spMkLst>
        </pc:spChg>
      </pc:sldChg>
      <pc:sldChg chg="addSp delSp modSp add mod">
        <pc:chgData name="Steed, Garrett" userId="0455255a-b73c-4047-9720-c9bd48e6e207" providerId="ADAL" clId="{094757E1-EC9F-58DB-80BA-1E20228C5D49}" dt="2026-04-21T20:49:53.571" v="1888" actId="478"/>
        <pc:sldMkLst>
          <pc:docMk/>
          <pc:sldMk cId="1459724724" sldId="438"/>
        </pc:sldMkLst>
        <pc:spChg chg="mod">
          <ac:chgData name="Steed, Garrett" userId="0455255a-b73c-4047-9720-c9bd48e6e207" providerId="ADAL" clId="{094757E1-EC9F-58DB-80BA-1E20228C5D49}" dt="2026-04-21T20:48:13.868" v="1820" actId="20577"/>
          <ac:spMkLst>
            <pc:docMk/>
            <pc:sldMk cId="1459724724" sldId="438"/>
            <ac:spMk id="3" creationId="{BCB5F020-6F68-B8EF-D720-908C5622D513}"/>
          </ac:spMkLst>
        </pc:spChg>
        <pc:spChg chg="mod">
          <ac:chgData name="Steed, Garrett" userId="0455255a-b73c-4047-9720-c9bd48e6e207" providerId="ADAL" clId="{094757E1-EC9F-58DB-80BA-1E20228C5D49}" dt="2026-04-21T20:47:49.963" v="1801"/>
          <ac:spMkLst>
            <pc:docMk/>
            <pc:sldMk cId="1459724724" sldId="438"/>
            <ac:spMk id="4" creationId="{C0909553-84B2-CCE9-C88B-6852A7523B08}"/>
          </ac:spMkLst>
        </pc:spChg>
        <pc:graphicFrameChg chg="add del mod">
          <ac:chgData name="Steed, Garrett" userId="0455255a-b73c-4047-9720-c9bd48e6e207" providerId="ADAL" clId="{094757E1-EC9F-58DB-80BA-1E20228C5D49}" dt="2026-04-21T20:49:53.571" v="1888" actId="478"/>
          <ac:graphicFrameMkLst>
            <pc:docMk/>
            <pc:sldMk cId="1459724724" sldId="438"/>
            <ac:graphicFrameMk id="2" creationId="{A862A7D2-1FF8-9316-CCD4-B920D293D511}"/>
          </ac:graphicFrameMkLst>
        </pc:graphicFrameChg>
      </pc:sldChg>
      <pc:sldChg chg="modSp add mod">
        <pc:chgData name="Steed, Garrett" userId="0455255a-b73c-4047-9720-c9bd48e6e207" providerId="ADAL" clId="{094757E1-EC9F-58DB-80BA-1E20228C5D49}" dt="2026-04-21T20:47:37.124" v="1800" actId="20577"/>
        <pc:sldMkLst>
          <pc:docMk/>
          <pc:sldMk cId="3711107648" sldId="439"/>
        </pc:sldMkLst>
        <pc:spChg chg="mod">
          <ac:chgData name="Steed, Garrett" userId="0455255a-b73c-4047-9720-c9bd48e6e207" providerId="ADAL" clId="{094757E1-EC9F-58DB-80BA-1E20228C5D49}" dt="2026-04-21T20:47:37.124" v="1800" actId="20577"/>
          <ac:spMkLst>
            <pc:docMk/>
            <pc:sldMk cId="3711107648" sldId="439"/>
            <ac:spMk id="3" creationId="{A7C8F35F-1489-2465-B380-E9252201FE36}"/>
          </ac:spMkLst>
        </pc:spChg>
        <pc:spChg chg="mod">
          <ac:chgData name="Steed, Garrett" userId="0455255a-b73c-4047-9720-c9bd48e6e207" providerId="ADAL" clId="{094757E1-EC9F-58DB-80BA-1E20228C5D49}" dt="2026-04-21T20:47:08.454" v="1768"/>
          <ac:spMkLst>
            <pc:docMk/>
            <pc:sldMk cId="3711107648" sldId="439"/>
            <ac:spMk id="4" creationId="{C4EC9AB8-A8E4-7152-D17C-62DE2FB18F89}"/>
          </ac:spMkLst>
        </pc:spChg>
      </pc:sldChg>
      <pc:sldMasterChg chg="delSldLayout">
        <pc:chgData name="Steed, Garrett" userId="0455255a-b73c-4047-9720-c9bd48e6e207" providerId="ADAL" clId="{094757E1-EC9F-58DB-80BA-1E20228C5D49}" dt="2026-03-26T14:46:49.981" v="1445" actId="2696"/>
        <pc:sldMasterMkLst>
          <pc:docMk/>
          <pc:sldMasterMk cId="1721212120" sldId="2147483685"/>
        </pc:sldMasterMkLst>
      </pc:sldMasterChg>
    </pc:docChg>
  </pc:docChgLst>
  <pc:docChgLst>
    <pc:chgData name="Obeid, Muawia" userId="S::muawia.obeid@cuanschutz.edu::cc13cc46-e05e-4e94-9e46-cef38bc7aa04" providerId="AD" clId="Web-{129AE9F6-E153-07B8-C7F4-D087BB788227}"/>
    <pc:docChg chg="addSld delSld modSld sldOrd">
      <pc:chgData name="Obeid, Muawia" userId="S::muawia.obeid@cuanschutz.edu::cc13cc46-e05e-4e94-9e46-cef38bc7aa04" providerId="AD" clId="Web-{129AE9F6-E153-07B8-C7F4-D087BB788227}" dt="2026-04-22T20:32:30.820" v="27"/>
      <pc:docMkLst>
        <pc:docMk/>
      </pc:docMkLst>
      <pc:sldChg chg="modSp">
        <pc:chgData name="Obeid, Muawia" userId="S::muawia.obeid@cuanschutz.edu::cc13cc46-e05e-4e94-9e46-cef38bc7aa04" providerId="AD" clId="Web-{129AE9F6-E153-07B8-C7F4-D087BB788227}" dt="2026-04-21T20:48:56.114" v="13" actId="20577"/>
        <pc:sldMkLst>
          <pc:docMk/>
          <pc:sldMk cId="3401463218" sldId="434"/>
        </pc:sldMkLst>
        <pc:spChg chg="mod">
          <ac:chgData name="Obeid, Muawia" userId="S::muawia.obeid@cuanschutz.edu::cc13cc46-e05e-4e94-9e46-cef38bc7aa04" providerId="AD" clId="Web-{129AE9F6-E153-07B8-C7F4-D087BB788227}" dt="2026-04-21T20:48:45.724" v="12" actId="20577"/>
          <ac:spMkLst>
            <pc:docMk/>
            <pc:sldMk cId="3401463218" sldId="434"/>
            <ac:spMk id="3" creationId="{4B3A5DAD-A921-20F3-4E06-155123718E68}"/>
          </ac:spMkLst>
        </pc:spChg>
        <pc:spChg chg="mod">
          <ac:chgData name="Obeid, Muawia" userId="S::muawia.obeid@cuanschutz.edu::cc13cc46-e05e-4e94-9e46-cef38bc7aa04" providerId="AD" clId="Web-{129AE9F6-E153-07B8-C7F4-D087BB788227}" dt="2026-04-21T20:48:56.114" v="13" actId="20577"/>
          <ac:spMkLst>
            <pc:docMk/>
            <pc:sldMk cId="3401463218" sldId="434"/>
            <ac:spMk id="4" creationId="{C817BE4A-80D6-ECCF-888E-E4F22569D686}"/>
          </ac:spMkLst>
        </pc:spChg>
      </pc:sldChg>
      <pc:sldChg chg="modSp ord">
        <pc:chgData name="Obeid, Muawia" userId="S::muawia.obeid@cuanschutz.edu::cc13cc46-e05e-4e94-9e46-cef38bc7aa04" providerId="AD" clId="Web-{129AE9F6-E153-07B8-C7F4-D087BB788227}" dt="2026-04-22T20:32:30.820" v="27"/>
        <pc:sldMkLst>
          <pc:docMk/>
          <pc:sldMk cId="1583759628" sldId="435"/>
        </pc:sldMkLst>
        <pc:spChg chg="mod">
          <ac:chgData name="Obeid, Muawia" userId="S::muawia.obeid@cuanschutz.edu::cc13cc46-e05e-4e94-9e46-cef38bc7aa04" providerId="AD" clId="Web-{129AE9F6-E153-07B8-C7F4-D087BB788227}" dt="2026-04-21T20:49:19.739" v="17" actId="20577"/>
          <ac:spMkLst>
            <pc:docMk/>
            <pc:sldMk cId="1583759628" sldId="435"/>
            <ac:spMk id="3" creationId="{1185DD9F-A1AE-CAB8-6D6E-76B0270D142D}"/>
          </ac:spMkLst>
        </pc:spChg>
        <pc:spChg chg="mod">
          <ac:chgData name="Obeid, Muawia" userId="S::muawia.obeid@cuanschutz.edu::cc13cc46-e05e-4e94-9e46-cef38bc7aa04" providerId="AD" clId="Web-{129AE9F6-E153-07B8-C7F4-D087BB788227}" dt="2026-04-21T20:49:28.489" v="18" actId="20577"/>
          <ac:spMkLst>
            <pc:docMk/>
            <pc:sldMk cId="1583759628" sldId="435"/>
            <ac:spMk id="4" creationId="{F597343D-92AA-71E3-AC2A-CA3A8CBBF353}"/>
          </ac:spMkLst>
        </pc:spChg>
      </pc:sldChg>
      <pc:sldChg chg="new del">
        <pc:chgData name="Obeid, Muawia" userId="S::muawia.obeid@cuanschutz.edu::cc13cc46-e05e-4e94-9e46-cef38bc7aa04" providerId="AD" clId="Web-{129AE9F6-E153-07B8-C7F4-D087BB788227}" dt="2026-04-22T16:28:30.102" v="20"/>
        <pc:sldMkLst>
          <pc:docMk/>
          <pc:sldMk cId="4259967091" sldId="440"/>
        </pc:sldMkLst>
      </pc:sldChg>
      <pc:sldChg chg="modSp add replId">
        <pc:chgData name="Obeid, Muawia" userId="S::muawia.obeid@cuanschutz.edu::cc13cc46-e05e-4e94-9e46-cef38bc7aa04" providerId="AD" clId="Web-{129AE9F6-E153-07B8-C7F4-D087BB788227}" dt="2026-04-22T16:35:35.806" v="26" actId="20577"/>
        <pc:sldMkLst>
          <pc:docMk/>
          <pc:sldMk cId="4265077192" sldId="440"/>
        </pc:sldMkLst>
        <pc:spChg chg="mod">
          <ac:chgData name="Obeid, Muawia" userId="S::muawia.obeid@cuanschutz.edu::cc13cc46-e05e-4e94-9e46-cef38bc7aa04" providerId="AD" clId="Web-{129AE9F6-E153-07B8-C7F4-D087BB788227}" dt="2026-04-22T16:28:58.992" v="24" actId="20577"/>
          <ac:spMkLst>
            <pc:docMk/>
            <pc:sldMk cId="4265077192" sldId="440"/>
            <ac:spMk id="3" creationId="{177E38D3-1372-37F4-9634-69DE7E2AB92A}"/>
          </ac:spMkLst>
        </pc:spChg>
        <pc:spChg chg="mod">
          <ac:chgData name="Obeid, Muawia" userId="S::muawia.obeid@cuanschutz.edu::cc13cc46-e05e-4e94-9e46-cef38bc7aa04" providerId="AD" clId="Web-{129AE9F6-E153-07B8-C7F4-D087BB788227}" dt="2026-04-22T16:35:35.806" v="26" actId="20577"/>
          <ac:spMkLst>
            <pc:docMk/>
            <pc:sldMk cId="4265077192" sldId="440"/>
            <ac:spMk id="4" creationId="{B242B449-5765-3225-1884-3613EF785DF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olucdenver-my.sharepoint.com/personal/brittany_vits_cuanschutz_edu/Documents/Desktop/Closeout%20Automation%20Sta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292213473315"/>
          <c:y val="0.15319444444444447"/>
          <c:w val="0.79607152230971123"/>
          <c:h val="0.56412766112569257"/>
        </c:manualLayout>
      </c:layout>
      <c:barChart>
        <c:barDir val="col"/>
        <c:grouping val="clustered"/>
        <c:varyColors val="0"/>
        <c:ser>
          <c:idx val="0"/>
          <c:order val="0"/>
          <c:tx>
            <c:strRef>
              <c:f>Sheet1!$A$3</c:f>
              <c:strCache>
                <c:ptCount val="1"/>
                <c:pt idx="0">
                  <c:v>Clinical Income</c:v>
                </c:pt>
              </c:strCache>
            </c:strRef>
          </c:tx>
          <c:spPr>
            <a:solidFill>
              <a:schemeClr val="tx1"/>
            </a:solidFill>
            <a:ln>
              <a:noFill/>
            </a:ln>
            <a:effectLst/>
          </c:spPr>
          <c:invertIfNegative val="0"/>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Sheet1!$B$3:$S$3</c:f>
              <c:numCache>
                <c:formatCode>#,##0_);\(#,##0\)</c:formatCode>
                <c:ptCount val="18"/>
                <c:pt idx="0">
                  <c:v>137350404</c:v>
                </c:pt>
                <c:pt idx="1">
                  <c:v>151076545</c:v>
                </c:pt>
                <c:pt idx="2">
                  <c:v>169885061</c:v>
                </c:pt>
                <c:pt idx="3">
                  <c:v>190027528</c:v>
                </c:pt>
                <c:pt idx="4">
                  <c:v>217296899</c:v>
                </c:pt>
                <c:pt idx="5">
                  <c:v>233705627</c:v>
                </c:pt>
                <c:pt idx="6">
                  <c:v>267522843</c:v>
                </c:pt>
                <c:pt idx="7">
                  <c:v>299218991</c:v>
                </c:pt>
                <c:pt idx="8">
                  <c:v>336731284</c:v>
                </c:pt>
                <c:pt idx="9">
                  <c:v>368734290</c:v>
                </c:pt>
                <c:pt idx="10">
                  <c:v>409218437</c:v>
                </c:pt>
                <c:pt idx="11">
                  <c:v>460137015</c:v>
                </c:pt>
                <c:pt idx="12">
                  <c:v>556507919</c:v>
                </c:pt>
                <c:pt idx="13">
                  <c:v>646477933</c:v>
                </c:pt>
                <c:pt idx="14" formatCode="_(* #,##0_);_(* \(#,##0\);_(* &quot;-&quot;??_);_(@_)">
                  <c:v>684646676</c:v>
                </c:pt>
                <c:pt idx="15" formatCode="_(* #,##0_);_(* \(#,##0\);_(* &quot;-&quot;??_);_(@_)">
                  <c:v>765343126</c:v>
                </c:pt>
                <c:pt idx="16" formatCode="_(* #,##0_);_(* \(#,##0\);_(* &quot;-&quot;??_);_(@_)">
                  <c:v>852208734</c:v>
                </c:pt>
                <c:pt idx="17" formatCode="#,##0">
                  <c:v>1004917367</c:v>
                </c:pt>
              </c:numCache>
            </c:numRef>
          </c:val>
          <c:extLst>
            <c:ext xmlns:c16="http://schemas.microsoft.com/office/drawing/2014/chart" uri="{C3380CC4-5D6E-409C-BE32-E72D297353CC}">
              <c16:uniqueId val="{00000000-7B57-4C48-ADDE-61BAB5C92BDC}"/>
            </c:ext>
          </c:extLst>
        </c:ser>
        <c:dLbls>
          <c:showLegendKey val="0"/>
          <c:showVal val="0"/>
          <c:showCatName val="0"/>
          <c:showSerName val="0"/>
          <c:showPercent val="0"/>
          <c:showBubbleSize val="0"/>
        </c:dLbls>
        <c:gapWidth val="219"/>
        <c:axId val="213816320"/>
        <c:axId val="211595600"/>
      </c:barChart>
      <c:lineChart>
        <c:grouping val="standard"/>
        <c:varyColors val="0"/>
        <c:ser>
          <c:idx val="1"/>
          <c:order val="1"/>
          <c:tx>
            <c:strRef>
              <c:f>Sheet1!$A$4</c:f>
              <c:strCache>
                <c:ptCount val="1"/>
                <c:pt idx="0">
                  <c:v>% of Total Budget</c:v>
                </c:pt>
              </c:strCache>
            </c:strRef>
          </c:tx>
          <c:spPr>
            <a:ln w="28575" cap="rnd">
              <a:solidFill>
                <a:srgbClr val="CFB87C"/>
              </a:solidFill>
              <a:round/>
            </a:ln>
            <a:effectLst/>
          </c:spPr>
          <c:marker>
            <c:symbol val="none"/>
          </c:marker>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Sheet1!$B$4:$S$4</c:f>
              <c:numCache>
                <c:formatCode>0%</c:formatCode>
                <c:ptCount val="18"/>
                <c:pt idx="0">
                  <c:v>0.2530688762572525</c:v>
                </c:pt>
                <c:pt idx="1">
                  <c:v>0.25178708335988675</c:v>
                </c:pt>
                <c:pt idx="2">
                  <c:v>0.26611853635455951</c:v>
                </c:pt>
                <c:pt idx="3">
                  <c:v>0.27519103209706719</c:v>
                </c:pt>
                <c:pt idx="4">
                  <c:v>0.29839830071318912</c:v>
                </c:pt>
                <c:pt idx="5">
                  <c:v>0.30220683054217023</c:v>
                </c:pt>
                <c:pt idx="6">
                  <c:v>0.31533461970700105</c:v>
                </c:pt>
                <c:pt idx="7">
                  <c:v>0.32293882440063099</c:v>
                </c:pt>
                <c:pt idx="8">
                  <c:v>0.33943637295599877</c:v>
                </c:pt>
                <c:pt idx="9">
                  <c:v>0.3513976069439057</c:v>
                </c:pt>
                <c:pt idx="10">
                  <c:v>0.3609940822750311</c:v>
                </c:pt>
                <c:pt idx="11">
                  <c:v>0.38520456405423359</c:v>
                </c:pt>
                <c:pt idx="12">
                  <c:v>0.42980230682760195</c:v>
                </c:pt>
                <c:pt idx="13">
                  <c:v>0.45676175267625685</c:v>
                </c:pt>
                <c:pt idx="14">
                  <c:v>0.44920330439924683</c:v>
                </c:pt>
                <c:pt idx="15">
                  <c:v>0.46</c:v>
                </c:pt>
                <c:pt idx="16">
                  <c:v>0.45734513929432863</c:v>
                </c:pt>
                <c:pt idx="17">
                  <c:v>0.46493195971312717</c:v>
                </c:pt>
              </c:numCache>
            </c:numRef>
          </c:val>
          <c:smooth val="0"/>
          <c:extLst>
            <c:ext xmlns:c16="http://schemas.microsoft.com/office/drawing/2014/chart" uri="{C3380CC4-5D6E-409C-BE32-E72D297353CC}">
              <c16:uniqueId val="{00000001-7B57-4C48-ADDE-61BAB5C92BDC}"/>
            </c:ext>
          </c:extLst>
        </c:ser>
        <c:dLbls>
          <c:showLegendKey val="0"/>
          <c:showVal val="0"/>
          <c:showCatName val="0"/>
          <c:showSerName val="0"/>
          <c:showPercent val="0"/>
          <c:showBubbleSize val="0"/>
        </c:dLbls>
        <c:marker val="1"/>
        <c:smooth val="0"/>
        <c:axId val="211597560"/>
        <c:axId val="211597168"/>
      </c:lineChart>
      <c:catAx>
        <c:axId val="21381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5600"/>
        <c:crosses val="autoZero"/>
        <c:auto val="1"/>
        <c:lblAlgn val="ctr"/>
        <c:lblOffset val="100"/>
        <c:noMultiLvlLbl val="0"/>
      </c:catAx>
      <c:valAx>
        <c:axId val="2115956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3816320"/>
        <c:crosses val="autoZero"/>
        <c:crossBetween val="between"/>
      </c:valAx>
      <c:valAx>
        <c:axId val="21159716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7560"/>
        <c:crosses val="max"/>
        <c:crossBetween val="between"/>
      </c:valAx>
      <c:catAx>
        <c:axId val="211597560"/>
        <c:scaling>
          <c:orientation val="minMax"/>
        </c:scaling>
        <c:delete val="1"/>
        <c:axPos val="b"/>
        <c:numFmt formatCode="General" sourceLinked="1"/>
        <c:majorTickMark val="out"/>
        <c:minorTickMark val="none"/>
        <c:tickLblPos val="nextTo"/>
        <c:crossAx val="211597168"/>
        <c:crosses val="autoZero"/>
        <c:auto val="1"/>
        <c:lblAlgn val="ctr"/>
        <c:lblOffset val="100"/>
        <c:noMultiLvlLbl val="0"/>
      </c:cat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292213473315"/>
          <c:y val="0.15319444444444447"/>
          <c:w val="0.79607152230971123"/>
          <c:h val="0.56412766112569257"/>
        </c:manualLayout>
      </c:layout>
      <c:barChart>
        <c:barDir val="col"/>
        <c:grouping val="clustered"/>
        <c:varyColors val="0"/>
        <c:ser>
          <c:idx val="0"/>
          <c:order val="0"/>
          <c:tx>
            <c:strRef>
              <c:f>Sheet1!$A$3</c:f>
              <c:strCache>
                <c:ptCount val="1"/>
                <c:pt idx="0">
                  <c:v>Clinical Income</c:v>
                </c:pt>
              </c:strCache>
            </c:strRef>
          </c:tx>
          <c:spPr>
            <a:solidFill>
              <a:schemeClr val="tx1"/>
            </a:solidFill>
            <a:ln>
              <a:noFill/>
            </a:ln>
            <a:effectLst/>
          </c:spPr>
          <c:invertIfNegative val="0"/>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Sheet1!$B$3:$S$3</c:f>
              <c:numCache>
                <c:formatCode>#,##0_);\(#,##0\)</c:formatCode>
                <c:ptCount val="18"/>
                <c:pt idx="0">
                  <c:v>137350404</c:v>
                </c:pt>
                <c:pt idx="1">
                  <c:v>151076545</c:v>
                </c:pt>
                <c:pt idx="2">
                  <c:v>169885061</c:v>
                </c:pt>
                <c:pt idx="3">
                  <c:v>190027528</c:v>
                </c:pt>
                <c:pt idx="4">
                  <c:v>217296899</c:v>
                </c:pt>
                <c:pt idx="5">
                  <c:v>233705627</c:v>
                </c:pt>
                <c:pt idx="6">
                  <c:v>267522843</c:v>
                </c:pt>
                <c:pt idx="7">
                  <c:v>299218991</c:v>
                </c:pt>
                <c:pt idx="8">
                  <c:v>336731284</c:v>
                </c:pt>
                <c:pt idx="9">
                  <c:v>368734290</c:v>
                </c:pt>
                <c:pt idx="10">
                  <c:v>409218437</c:v>
                </c:pt>
                <c:pt idx="11">
                  <c:v>460137015</c:v>
                </c:pt>
                <c:pt idx="12">
                  <c:v>556507919</c:v>
                </c:pt>
                <c:pt idx="13">
                  <c:v>646477933</c:v>
                </c:pt>
                <c:pt idx="14" formatCode="_(* #,##0_);_(* \(#,##0\);_(* &quot;-&quot;??_);_(@_)">
                  <c:v>684646676</c:v>
                </c:pt>
                <c:pt idx="15" formatCode="_(* #,##0_);_(* \(#,##0\);_(* &quot;-&quot;??_);_(@_)">
                  <c:v>765343126</c:v>
                </c:pt>
                <c:pt idx="16" formatCode="_(* #,##0_);_(* \(#,##0\);_(* &quot;-&quot;??_);_(@_)">
                  <c:v>852208734</c:v>
                </c:pt>
                <c:pt idx="17" formatCode="#,##0">
                  <c:v>1004917367</c:v>
                </c:pt>
              </c:numCache>
            </c:numRef>
          </c:val>
          <c:extLst>
            <c:ext xmlns:c16="http://schemas.microsoft.com/office/drawing/2014/chart" uri="{C3380CC4-5D6E-409C-BE32-E72D297353CC}">
              <c16:uniqueId val="{00000000-A902-1641-85CB-3A511050D230}"/>
            </c:ext>
          </c:extLst>
        </c:ser>
        <c:dLbls>
          <c:showLegendKey val="0"/>
          <c:showVal val="0"/>
          <c:showCatName val="0"/>
          <c:showSerName val="0"/>
          <c:showPercent val="0"/>
          <c:showBubbleSize val="0"/>
        </c:dLbls>
        <c:gapWidth val="219"/>
        <c:axId val="213816320"/>
        <c:axId val="211595600"/>
      </c:barChart>
      <c:lineChart>
        <c:grouping val="standard"/>
        <c:varyColors val="0"/>
        <c:ser>
          <c:idx val="1"/>
          <c:order val="1"/>
          <c:tx>
            <c:strRef>
              <c:f>Sheet1!$A$4</c:f>
              <c:strCache>
                <c:ptCount val="1"/>
                <c:pt idx="0">
                  <c:v>% of Total Budget</c:v>
                </c:pt>
              </c:strCache>
            </c:strRef>
          </c:tx>
          <c:spPr>
            <a:ln w="28575" cap="rnd">
              <a:solidFill>
                <a:srgbClr val="CFB87C"/>
              </a:solidFill>
              <a:round/>
            </a:ln>
            <a:effectLst/>
          </c:spPr>
          <c:marker>
            <c:symbol val="none"/>
          </c:marker>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Sheet1!$B$4:$S$4</c:f>
              <c:numCache>
                <c:formatCode>0%</c:formatCode>
                <c:ptCount val="18"/>
                <c:pt idx="0">
                  <c:v>0.2530688762572525</c:v>
                </c:pt>
                <c:pt idx="1">
                  <c:v>0.25178708335988675</c:v>
                </c:pt>
                <c:pt idx="2">
                  <c:v>0.26611853635455951</c:v>
                </c:pt>
                <c:pt idx="3">
                  <c:v>0.27519103209706719</c:v>
                </c:pt>
                <c:pt idx="4">
                  <c:v>0.29839830071318912</c:v>
                </c:pt>
                <c:pt idx="5">
                  <c:v>0.30220683054217023</c:v>
                </c:pt>
                <c:pt idx="6">
                  <c:v>0.31533461970700105</c:v>
                </c:pt>
                <c:pt idx="7">
                  <c:v>0.32293882440063099</c:v>
                </c:pt>
                <c:pt idx="8">
                  <c:v>0.33943637295599877</c:v>
                </c:pt>
                <c:pt idx="9">
                  <c:v>0.3513976069439057</c:v>
                </c:pt>
                <c:pt idx="10">
                  <c:v>0.3609940822750311</c:v>
                </c:pt>
                <c:pt idx="11">
                  <c:v>0.38520456405423359</c:v>
                </c:pt>
                <c:pt idx="12">
                  <c:v>0.42980230682760195</c:v>
                </c:pt>
                <c:pt idx="13">
                  <c:v>0.45676175267625685</c:v>
                </c:pt>
                <c:pt idx="14">
                  <c:v>0.44920330439924683</c:v>
                </c:pt>
                <c:pt idx="15">
                  <c:v>0.46</c:v>
                </c:pt>
                <c:pt idx="16">
                  <c:v>0.45734513929432863</c:v>
                </c:pt>
                <c:pt idx="17">
                  <c:v>0.46493195971312717</c:v>
                </c:pt>
              </c:numCache>
            </c:numRef>
          </c:val>
          <c:smooth val="0"/>
          <c:extLst>
            <c:ext xmlns:c16="http://schemas.microsoft.com/office/drawing/2014/chart" uri="{C3380CC4-5D6E-409C-BE32-E72D297353CC}">
              <c16:uniqueId val="{00000001-A902-1641-85CB-3A511050D230}"/>
            </c:ext>
          </c:extLst>
        </c:ser>
        <c:dLbls>
          <c:showLegendKey val="0"/>
          <c:showVal val="0"/>
          <c:showCatName val="0"/>
          <c:showSerName val="0"/>
          <c:showPercent val="0"/>
          <c:showBubbleSize val="0"/>
        </c:dLbls>
        <c:marker val="1"/>
        <c:smooth val="0"/>
        <c:axId val="211597560"/>
        <c:axId val="211597168"/>
      </c:lineChart>
      <c:catAx>
        <c:axId val="21381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5600"/>
        <c:crosses val="autoZero"/>
        <c:auto val="1"/>
        <c:lblAlgn val="ctr"/>
        <c:lblOffset val="100"/>
        <c:noMultiLvlLbl val="0"/>
      </c:catAx>
      <c:valAx>
        <c:axId val="2115956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3816320"/>
        <c:crosses val="autoZero"/>
        <c:crossBetween val="between"/>
      </c:valAx>
      <c:valAx>
        <c:axId val="21159716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7560"/>
        <c:crosses val="max"/>
        <c:crossBetween val="between"/>
      </c:valAx>
      <c:catAx>
        <c:axId val="211597560"/>
        <c:scaling>
          <c:orientation val="minMax"/>
        </c:scaling>
        <c:delete val="1"/>
        <c:axPos val="b"/>
        <c:numFmt formatCode="General" sourceLinked="1"/>
        <c:majorTickMark val="out"/>
        <c:minorTickMark val="none"/>
        <c:tickLblPos val="nextTo"/>
        <c:crossAx val="211597168"/>
        <c:crosses val="autoZero"/>
        <c:auto val="1"/>
        <c:lblAlgn val="ctr"/>
        <c:lblOffset val="100"/>
        <c:noMultiLvlLbl val="0"/>
      </c:cat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37292213473315"/>
          <c:y val="0.15319444444444447"/>
          <c:w val="0.79607152230971123"/>
          <c:h val="0.56412766112569257"/>
        </c:manualLayout>
      </c:layout>
      <c:barChart>
        <c:barDir val="col"/>
        <c:grouping val="clustered"/>
        <c:varyColors val="0"/>
        <c:ser>
          <c:idx val="0"/>
          <c:order val="0"/>
          <c:tx>
            <c:strRef>
              <c:f>Sheet1!$A$3</c:f>
              <c:strCache>
                <c:ptCount val="1"/>
                <c:pt idx="0">
                  <c:v>Clinical Income</c:v>
                </c:pt>
              </c:strCache>
            </c:strRef>
          </c:tx>
          <c:spPr>
            <a:solidFill>
              <a:schemeClr val="tx1"/>
            </a:solidFill>
            <a:ln>
              <a:noFill/>
            </a:ln>
            <a:effectLst/>
          </c:spPr>
          <c:invertIfNegative val="0"/>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Sheet1!$B$3:$S$3</c:f>
              <c:numCache>
                <c:formatCode>#,##0_);\(#,##0\)</c:formatCode>
                <c:ptCount val="18"/>
                <c:pt idx="0">
                  <c:v>137350404</c:v>
                </c:pt>
                <c:pt idx="1">
                  <c:v>151076545</c:v>
                </c:pt>
                <c:pt idx="2">
                  <c:v>169885061</c:v>
                </c:pt>
                <c:pt idx="3">
                  <c:v>190027528</c:v>
                </c:pt>
                <c:pt idx="4">
                  <c:v>217296899</c:v>
                </c:pt>
                <c:pt idx="5">
                  <c:v>233705627</c:v>
                </c:pt>
                <c:pt idx="6">
                  <c:v>267522843</c:v>
                </c:pt>
                <c:pt idx="7">
                  <c:v>299218991</c:v>
                </c:pt>
                <c:pt idx="8">
                  <c:v>336731284</c:v>
                </c:pt>
                <c:pt idx="9">
                  <c:v>368734290</c:v>
                </c:pt>
                <c:pt idx="10">
                  <c:v>409218437</c:v>
                </c:pt>
                <c:pt idx="11">
                  <c:v>460137015</c:v>
                </c:pt>
                <c:pt idx="12">
                  <c:v>556507919</c:v>
                </c:pt>
                <c:pt idx="13">
                  <c:v>646477933</c:v>
                </c:pt>
                <c:pt idx="14" formatCode="_(* #,##0_);_(* \(#,##0\);_(* &quot;-&quot;??_);_(@_)">
                  <c:v>684646676</c:v>
                </c:pt>
                <c:pt idx="15" formatCode="_(* #,##0_);_(* \(#,##0\);_(* &quot;-&quot;??_);_(@_)">
                  <c:v>765343126</c:v>
                </c:pt>
                <c:pt idx="16" formatCode="_(* #,##0_);_(* \(#,##0\);_(* &quot;-&quot;??_);_(@_)">
                  <c:v>852208734</c:v>
                </c:pt>
                <c:pt idx="17" formatCode="#,##0">
                  <c:v>1004917367</c:v>
                </c:pt>
              </c:numCache>
            </c:numRef>
          </c:val>
          <c:extLst>
            <c:ext xmlns:c16="http://schemas.microsoft.com/office/drawing/2014/chart" uri="{C3380CC4-5D6E-409C-BE32-E72D297353CC}">
              <c16:uniqueId val="{00000000-10F7-FA47-BE75-8BE3548FDD16}"/>
            </c:ext>
          </c:extLst>
        </c:ser>
        <c:dLbls>
          <c:showLegendKey val="0"/>
          <c:showVal val="0"/>
          <c:showCatName val="0"/>
          <c:showSerName val="0"/>
          <c:showPercent val="0"/>
          <c:showBubbleSize val="0"/>
        </c:dLbls>
        <c:gapWidth val="219"/>
        <c:axId val="213816320"/>
        <c:axId val="211595600"/>
      </c:barChart>
      <c:lineChart>
        <c:grouping val="standard"/>
        <c:varyColors val="0"/>
        <c:ser>
          <c:idx val="1"/>
          <c:order val="1"/>
          <c:tx>
            <c:strRef>
              <c:f>Sheet1!$A$4</c:f>
              <c:strCache>
                <c:ptCount val="1"/>
                <c:pt idx="0">
                  <c:v>% of Total Budget</c:v>
                </c:pt>
              </c:strCache>
            </c:strRef>
          </c:tx>
          <c:spPr>
            <a:ln w="28575" cap="rnd">
              <a:solidFill>
                <a:srgbClr val="CFB87C"/>
              </a:solidFill>
              <a:round/>
            </a:ln>
            <a:effectLst/>
          </c:spPr>
          <c:marker>
            <c:symbol val="none"/>
          </c:marker>
          <c:cat>
            <c:strRef>
              <c:f>Sheet1!$B$2:$S$2</c:f>
              <c:strCache>
                <c:ptCount val="18"/>
                <c:pt idx="0">
                  <c:v>FY 2001</c:v>
                </c:pt>
                <c:pt idx="1">
                  <c:v>FY 2002</c:v>
                </c:pt>
                <c:pt idx="2">
                  <c:v>FY 2003</c:v>
                </c:pt>
                <c:pt idx="3">
                  <c:v>FY 2004</c:v>
                </c:pt>
                <c:pt idx="4">
                  <c:v>FY 2005</c:v>
                </c:pt>
                <c:pt idx="5">
                  <c:v>FY 2006</c:v>
                </c:pt>
                <c:pt idx="6">
                  <c:v>FY 2007</c:v>
                </c:pt>
                <c:pt idx="7">
                  <c:v>FY 2008</c:v>
                </c:pt>
                <c:pt idx="8">
                  <c:v>FY 2009</c:v>
                </c:pt>
                <c:pt idx="9">
                  <c:v>FY 2010</c:v>
                </c:pt>
                <c:pt idx="10">
                  <c:v>FY 2011</c:v>
                </c:pt>
                <c:pt idx="11">
                  <c:v>FY 2012</c:v>
                </c:pt>
                <c:pt idx="12">
                  <c:v>FY 2013</c:v>
                </c:pt>
                <c:pt idx="13">
                  <c:v>FY 2014</c:v>
                </c:pt>
                <c:pt idx="14">
                  <c:v>FY 2015</c:v>
                </c:pt>
                <c:pt idx="15">
                  <c:v>FY 2016</c:v>
                </c:pt>
                <c:pt idx="16">
                  <c:v>FY 2017</c:v>
                </c:pt>
                <c:pt idx="17">
                  <c:v>FY 2018</c:v>
                </c:pt>
              </c:strCache>
            </c:strRef>
          </c:cat>
          <c:val>
            <c:numRef>
              <c:f>Sheet1!$B$4:$S$4</c:f>
              <c:numCache>
                <c:formatCode>0%</c:formatCode>
                <c:ptCount val="18"/>
                <c:pt idx="0">
                  <c:v>0.2530688762572525</c:v>
                </c:pt>
                <c:pt idx="1">
                  <c:v>0.25178708335988675</c:v>
                </c:pt>
                <c:pt idx="2">
                  <c:v>0.26611853635455951</c:v>
                </c:pt>
                <c:pt idx="3">
                  <c:v>0.27519103209706719</c:v>
                </c:pt>
                <c:pt idx="4">
                  <c:v>0.29839830071318912</c:v>
                </c:pt>
                <c:pt idx="5">
                  <c:v>0.30220683054217023</c:v>
                </c:pt>
                <c:pt idx="6">
                  <c:v>0.31533461970700105</c:v>
                </c:pt>
                <c:pt idx="7">
                  <c:v>0.32293882440063099</c:v>
                </c:pt>
                <c:pt idx="8">
                  <c:v>0.33943637295599877</c:v>
                </c:pt>
                <c:pt idx="9">
                  <c:v>0.3513976069439057</c:v>
                </c:pt>
                <c:pt idx="10">
                  <c:v>0.3609940822750311</c:v>
                </c:pt>
                <c:pt idx="11">
                  <c:v>0.38520456405423359</c:v>
                </c:pt>
                <c:pt idx="12">
                  <c:v>0.42980230682760195</c:v>
                </c:pt>
                <c:pt idx="13">
                  <c:v>0.45676175267625685</c:v>
                </c:pt>
                <c:pt idx="14">
                  <c:v>0.44920330439924683</c:v>
                </c:pt>
                <c:pt idx="15">
                  <c:v>0.46</c:v>
                </c:pt>
                <c:pt idx="16">
                  <c:v>0.45734513929432863</c:v>
                </c:pt>
                <c:pt idx="17">
                  <c:v>0.46493195971312717</c:v>
                </c:pt>
              </c:numCache>
            </c:numRef>
          </c:val>
          <c:smooth val="0"/>
          <c:extLst>
            <c:ext xmlns:c16="http://schemas.microsoft.com/office/drawing/2014/chart" uri="{C3380CC4-5D6E-409C-BE32-E72D297353CC}">
              <c16:uniqueId val="{00000001-10F7-FA47-BE75-8BE3548FDD16}"/>
            </c:ext>
          </c:extLst>
        </c:ser>
        <c:dLbls>
          <c:showLegendKey val="0"/>
          <c:showVal val="0"/>
          <c:showCatName val="0"/>
          <c:showSerName val="0"/>
          <c:showPercent val="0"/>
          <c:showBubbleSize val="0"/>
        </c:dLbls>
        <c:marker val="1"/>
        <c:smooth val="0"/>
        <c:axId val="211597560"/>
        <c:axId val="211597168"/>
      </c:lineChart>
      <c:catAx>
        <c:axId val="21381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5600"/>
        <c:crosses val="autoZero"/>
        <c:auto val="1"/>
        <c:lblAlgn val="ctr"/>
        <c:lblOffset val="100"/>
        <c:noMultiLvlLbl val="0"/>
      </c:catAx>
      <c:valAx>
        <c:axId val="2115956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3816320"/>
        <c:crosses val="autoZero"/>
        <c:crossBetween val="between"/>
      </c:valAx>
      <c:valAx>
        <c:axId val="21159716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crossAx val="211597560"/>
        <c:crosses val="max"/>
        <c:crossBetween val="between"/>
      </c:valAx>
      <c:catAx>
        <c:axId val="211597560"/>
        <c:scaling>
          <c:orientation val="minMax"/>
        </c:scaling>
        <c:delete val="1"/>
        <c:axPos val="b"/>
        <c:numFmt formatCode="General" sourceLinked="1"/>
        <c:majorTickMark val="out"/>
        <c:minorTickMark val="none"/>
        <c:tickLblPos val="nextTo"/>
        <c:crossAx val="211597168"/>
        <c:crosses val="autoZero"/>
        <c:auto val="1"/>
        <c:lblAlgn val="ctr"/>
        <c:lblOffset val="100"/>
        <c:noMultiLvlLbl val="0"/>
      </c:cat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en-US" sz="2128" b="0" i="0" u="none" strike="noStrike" cap="none" normalizeH="0" baseline="0"/>
              <a:t>FY26 Completed Projects Overview</a:t>
            </a:r>
          </a:p>
          <a:p>
            <a:pPr>
              <a:defRPr/>
            </a:pPr>
            <a:r>
              <a:rPr lang="en-US" sz="1800" b="0" i="0" u="none" strike="noStrike" cap="none" normalizeH="0" baseline="0"/>
              <a:t>July 25’ – June 26’</a:t>
            </a:r>
            <a:endParaRPr lang="en-US" sz="1800"/>
          </a:p>
        </c:rich>
      </c:tx>
      <c:layout>
        <c:manualLayout>
          <c:xMode val="edge"/>
          <c:yMode val="edge"/>
          <c:x val="0.17846916779872868"/>
          <c:y val="2.2570598539742352E-2"/>
        </c:manualLayout>
      </c:layout>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Count of Ended Projects</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Sheet1!$A$2:$A$13</c:f>
              <c:strCache>
                <c:ptCount val="12"/>
                <c:pt idx="0">
                  <c:v>July</c:v>
                </c:pt>
                <c:pt idx="1">
                  <c:v>August</c:v>
                </c:pt>
                <c:pt idx="2">
                  <c:v>September</c:v>
                </c:pt>
                <c:pt idx="3">
                  <c:v>October</c:v>
                </c:pt>
                <c:pt idx="4">
                  <c:v>November</c:v>
                </c:pt>
                <c:pt idx="5">
                  <c:v>December</c:v>
                </c:pt>
                <c:pt idx="6">
                  <c:v>Janaury</c:v>
                </c:pt>
                <c:pt idx="7">
                  <c:v>February</c:v>
                </c:pt>
                <c:pt idx="8">
                  <c:v>March</c:v>
                </c:pt>
                <c:pt idx="9">
                  <c:v>April</c:v>
                </c:pt>
                <c:pt idx="10">
                  <c:v>May</c:v>
                </c:pt>
                <c:pt idx="11">
                  <c:v>June</c:v>
                </c:pt>
              </c:strCache>
            </c:strRef>
          </c:cat>
          <c:val>
            <c:numRef>
              <c:f>Sheet1!$B$2:$B$13</c:f>
              <c:numCache>
                <c:formatCode>General</c:formatCode>
                <c:ptCount val="12"/>
                <c:pt idx="0">
                  <c:v>271</c:v>
                </c:pt>
                <c:pt idx="1">
                  <c:v>312</c:v>
                </c:pt>
                <c:pt idx="2">
                  <c:v>232</c:v>
                </c:pt>
                <c:pt idx="3">
                  <c:v>91</c:v>
                </c:pt>
                <c:pt idx="4">
                  <c:v>136</c:v>
                </c:pt>
                <c:pt idx="5">
                  <c:v>241</c:v>
                </c:pt>
                <c:pt idx="6">
                  <c:v>149</c:v>
                </c:pt>
                <c:pt idx="7">
                  <c:v>140</c:v>
                </c:pt>
                <c:pt idx="8">
                  <c:v>220</c:v>
                </c:pt>
                <c:pt idx="9">
                  <c:v>172</c:v>
                </c:pt>
                <c:pt idx="10">
                  <c:v>241</c:v>
                </c:pt>
                <c:pt idx="11">
                  <c:v>670</c:v>
                </c:pt>
              </c:numCache>
            </c:numRef>
          </c:val>
          <c:extLst>
            <c:ext xmlns:c16="http://schemas.microsoft.com/office/drawing/2014/chart" uri="{C3380CC4-5D6E-409C-BE32-E72D297353CC}">
              <c16:uniqueId val="{00000000-1111-481C-9CC8-B4EB8458500F}"/>
            </c:ext>
          </c:extLst>
        </c:ser>
        <c:dLbls>
          <c:dLblPos val="outEnd"/>
          <c:showLegendKey val="0"/>
          <c:showVal val="1"/>
          <c:showCatName val="0"/>
          <c:showSerName val="0"/>
          <c:showPercent val="0"/>
          <c:showBubbleSize val="0"/>
        </c:dLbls>
        <c:gapWidth val="80"/>
        <c:overlap val="25"/>
        <c:axId val="1470154255"/>
        <c:axId val="1470154735"/>
      </c:barChart>
      <c:catAx>
        <c:axId val="1470154255"/>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470154735"/>
        <c:crosses val="autoZero"/>
        <c:auto val="1"/>
        <c:lblAlgn val="ctr"/>
        <c:lblOffset val="100"/>
        <c:noMultiLvlLbl val="0"/>
      </c:catAx>
      <c:valAx>
        <c:axId val="1470154735"/>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4701542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53EBD-2868-854D-B7E4-FEB3D2B729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0E9156-2865-E34D-B5BE-6030F5B648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349C0C-E19E-2A41-9ADF-2987DE64CDD3}" type="datetimeFigureOut">
              <a:rPr lang="en-US" smtClean="0"/>
              <a:t>4/23/2026</a:t>
            </a:fld>
            <a:endParaRPr lang="en-US"/>
          </a:p>
        </p:txBody>
      </p:sp>
      <p:sp>
        <p:nvSpPr>
          <p:cNvPr id="4" name="Footer Placeholder 3">
            <a:extLst>
              <a:ext uri="{FF2B5EF4-FFF2-40B4-BE49-F238E27FC236}">
                <a16:creationId xmlns:a16="http://schemas.microsoft.com/office/drawing/2014/main" id="{A4F48FF2-80CA-5040-A76B-E7E8773EE7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6E9548-A76A-A44A-B5A6-B38389EF44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6A50A9-82D1-EE42-A9BF-9F5047B5286C}" type="slidenum">
              <a:rPr lang="en-US" smtClean="0"/>
              <a:t>‹#›</a:t>
            </a:fld>
            <a:endParaRPr lang="en-US"/>
          </a:p>
        </p:txBody>
      </p:sp>
    </p:spTree>
    <p:extLst>
      <p:ext uri="{BB962C8B-B14F-4D97-AF65-F5344CB8AC3E}">
        <p14:creationId xmlns:p14="http://schemas.microsoft.com/office/powerpoint/2010/main" val="2911884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E1E33-D903-42F5-918E-4EEA31BDA9DA}"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9F632-0407-4C0A-BE8F-CDAC807460C6}" type="slidenum">
              <a:rPr lang="en-US" smtClean="0"/>
              <a:t>‹#›</a:t>
            </a:fld>
            <a:endParaRPr lang="en-US"/>
          </a:p>
        </p:txBody>
      </p:sp>
    </p:spTree>
    <p:extLst>
      <p:ext uri="{BB962C8B-B14F-4D97-AF65-F5344CB8AC3E}">
        <p14:creationId xmlns:p14="http://schemas.microsoft.com/office/powerpoint/2010/main" val="126706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BEST PRACTICES &amp; ACCESSBILITY STANDARDS: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”Save as” this template before you begin and rename it to the title of your presentation. This way, you will retain a copy of this blank template for future use.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Choose a title slide theme and then delete the other options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 add a new slide go to Insert in the navigation bar &gt; New Slide and click the drop-down arrow to choose from different slide layouts and designs.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body text keep font size at 18pts or larger. For headers keep font size at 24pts or larger.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any new image or icon you add please add a description in the alt text. Right click image &gt; click on View Alt Text &gt; type in image description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p:cNvSpPr>
            <a:spLocks noGrp="1"/>
          </p:cNvSpPr>
          <p:nvPr>
            <p:ph type="sldNum" sz="quarter" idx="5"/>
          </p:nvPr>
        </p:nvSpPr>
        <p:spPr/>
        <p:txBody>
          <a:bodyPr/>
          <a:lstStyle/>
          <a:p>
            <a:fld id="{6A39F632-0407-4C0A-BE8F-CDAC807460C6}" type="slidenum">
              <a:rPr lang="en-US" smtClean="0"/>
              <a:t>1</a:t>
            </a:fld>
            <a:endParaRPr lang="en-US"/>
          </a:p>
        </p:txBody>
      </p:sp>
    </p:spTree>
    <p:extLst>
      <p:ext uri="{BB962C8B-B14F-4D97-AF65-F5344CB8AC3E}">
        <p14:creationId xmlns:p14="http://schemas.microsoft.com/office/powerpoint/2010/main" val="173642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Toula added this slide – for basic copy/bulleted lists where you need as much space as possible.</a:t>
            </a:r>
          </a:p>
        </p:txBody>
      </p:sp>
      <p:sp>
        <p:nvSpPr>
          <p:cNvPr id="4" name="Slide Number Placeholder 3"/>
          <p:cNvSpPr>
            <a:spLocks noGrp="1"/>
          </p:cNvSpPr>
          <p:nvPr>
            <p:ph type="sldNum" sz="quarter" idx="5"/>
          </p:nvPr>
        </p:nvSpPr>
        <p:spPr/>
        <p:txBody>
          <a:bodyPr/>
          <a:lstStyle/>
          <a:p>
            <a:fld id="{6A39F632-0407-4C0A-BE8F-CDAC807460C6}" type="slidenum">
              <a:rPr lang="en-US" smtClean="0"/>
              <a:t>2</a:t>
            </a:fld>
            <a:endParaRPr lang="en-US"/>
          </a:p>
        </p:txBody>
      </p:sp>
    </p:spTree>
    <p:extLst>
      <p:ext uri="{BB962C8B-B14F-4D97-AF65-F5344CB8AC3E}">
        <p14:creationId xmlns:p14="http://schemas.microsoft.com/office/powerpoint/2010/main" val="2774873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36ED4-C47C-FEC9-B893-36C966C10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F2ECD-5AC4-760D-52D3-08297D206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CAA04-27CA-902D-B7FD-58088B0FEE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BEST PRACTICES &amp; ACCESSBILITY STANDARDS: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”Save as” this template before you begin and rename it to the title of your presentation. This way, you will retain a copy of this blank template for future use.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Choose a title slide theme and then delete the other options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 add a new slide go to Insert in the navigation bar &gt; New Slide and click the drop-down arrow to choose from different slide layouts and designs.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body text keep font size at 18pts or larger. For headers keep font size at 24pts or larger.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any new image or icon you add please add a description in the alt text. Right click image &gt; click on View Alt Text &gt; type in image description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a:extLst>
              <a:ext uri="{FF2B5EF4-FFF2-40B4-BE49-F238E27FC236}">
                <a16:creationId xmlns:a16="http://schemas.microsoft.com/office/drawing/2014/main" id="{F8120ED7-5692-2C4A-FD4D-7910864A934A}"/>
              </a:ext>
            </a:extLst>
          </p:cNvPr>
          <p:cNvSpPr>
            <a:spLocks noGrp="1"/>
          </p:cNvSpPr>
          <p:nvPr>
            <p:ph type="sldNum" sz="quarter" idx="5"/>
          </p:nvPr>
        </p:nvSpPr>
        <p:spPr/>
        <p:txBody>
          <a:bodyPr/>
          <a:lstStyle/>
          <a:p>
            <a:fld id="{6A39F632-0407-4C0A-BE8F-CDAC807460C6}" type="slidenum">
              <a:rPr lang="en-US" smtClean="0"/>
              <a:t>3</a:t>
            </a:fld>
            <a:endParaRPr lang="en-US"/>
          </a:p>
        </p:txBody>
      </p:sp>
    </p:spTree>
    <p:extLst>
      <p:ext uri="{BB962C8B-B14F-4D97-AF65-F5344CB8AC3E}">
        <p14:creationId xmlns:p14="http://schemas.microsoft.com/office/powerpoint/2010/main" val="45929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2F1E1-AFFA-D7E0-2FFE-95DA0AC58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C3F5C-BB1E-A072-9768-BBF08EBFD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D5202-619C-2C18-7F53-1D90B2C2C1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BEST PRACTICES &amp; ACCESSBILITY STANDARDS: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”Save as” this template before you begin and rename it to the title of your presentation. This way, you will retain a copy of this blank template for future use.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Choose a title slide theme and then delete the other options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 add a new slide go to Insert in the navigation bar &gt; New Slide and click the drop-down arrow to choose from different slide layouts and designs.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body text keep font size at 18pts or larger. For headers keep font size at 24pts or larger.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any new image or icon you add please add a description in the alt text. Right click image &gt; click on View Alt Text &gt; type in image description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a:extLst>
              <a:ext uri="{FF2B5EF4-FFF2-40B4-BE49-F238E27FC236}">
                <a16:creationId xmlns:a16="http://schemas.microsoft.com/office/drawing/2014/main" id="{92CF2839-6FBF-1CB4-BBE1-0897C28EAD95}"/>
              </a:ext>
            </a:extLst>
          </p:cNvPr>
          <p:cNvSpPr>
            <a:spLocks noGrp="1"/>
          </p:cNvSpPr>
          <p:nvPr>
            <p:ph type="sldNum" sz="quarter" idx="5"/>
          </p:nvPr>
        </p:nvSpPr>
        <p:spPr/>
        <p:txBody>
          <a:bodyPr/>
          <a:lstStyle/>
          <a:p>
            <a:fld id="{6A39F632-0407-4C0A-BE8F-CDAC807460C6}" type="slidenum">
              <a:rPr lang="en-US" smtClean="0"/>
              <a:t>4</a:t>
            </a:fld>
            <a:endParaRPr lang="en-US"/>
          </a:p>
        </p:txBody>
      </p:sp>
    </p:spTree>
    <p:extLst>
      <p:ext uri="{BB962C8B-B14F-4D97-AF65-F5344CB8AC3E}">
        <p14:creationId xmlns:p14="http://schemas.microsoft.com/office/powerpoint/2010/main" val="3334128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B0B56-4770-0392-8221-E73D75E6B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F4977-53AD-DB23-EB55-8DC25ECB9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4F71E-796D-0383-0667-3D97062E6F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BEST PRACTICES &amp; ACCESSBILITY STANDARDS: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”Save as” this template before you begin and rename it to the title of your presentation. This way, you will retain a copy of this blank template for future use.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Choose a title slide theme and then delete the other options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 add a new slide go to Insert in the navigation bar &gt; New Slide and click the drop-down arrow to choose from different slide layouts and designs.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body text keep font size at 18pts or larger. For headers keep font size at 24pts or larger.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any new image or icon you add please add a description in the alt text. Right click image &gt; click on View Alt Text &gt; type in image description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a:extLst>
              <a:ext uri="{FF2B5EF4-FFF2-40B4-BE49-F238E27FC236}">
                <a16:creationId xmlns:a16="http://schemas.microsoft.com/office/drawing/2014/main" id="{AB6FE6A4-2C39-F4C3-31EF-213F4B250494}"/>
              </a:ext>
            </a:extLst>
          </p:cNvPr>
          <p:cNvSpPr>
            <a:spLocks noGrp="1"/>
          </p:cNvSpPr>
          <p:nvPr>
            <p:ph type="sldNum" sz="quarter" idx="5"/>
          </p:nvPr>
        </p:nvSpPr>
        <p:spPr/>
        <p:txBody>
          <a:bodyPr/>
          <a:lstStyle/>
          <a:p>
            <a:fld id="{6A39F632-0407-4C0A-BE8F-CDAC807460C6}" type="slidenum">
              <a:rPr lang="en-US" smtClean="0"/>
              <a:t>14</a:t>
            </a:fld>
            <a:endParaRPr lang="en-US"/>
          </a:p>
        </p:txBody>
      </p:sp>
    </p:spTree>
    <p:extLst>
      <p:ext uri="{BB962C8B-B14F-4D97-AF65-F5344CB8AC3E}">
        <p14:creationId xmlns:p14="http://schemas.microsoft.com/office/powerpoint/2010/main" val="99565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055B2C-DBC5-4BA2-9C8D-98CC5BB780AB}" type="slidenum">
              <a:rPr lang="en-US" smtClean="0"/>
              <a:t>16</a:t>
            </a:fld>
            <a:endParaRPr lang="en-US"/>
          </a:p>
        </p:txBody>
      </p:sp>
    </p:spTree>
    <p:extLst>
      <p:ext uri="{BB962C8B-B14F-4D97-AF65-F5344CB8AC3E}">
        <p14:creationId xmlns:p14="http://schemas.microsoft.com/office/powerpoint/2010/main" val="58128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FC19B-9E7F-C627-F21C-A0BA17576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9416E-F654-75E0-C40E-1CF7FA9B5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010AB-234F-F1C8-B194-F37BF1CBAF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BEST PRACTICES &amp; ACCESSBILITY STANDARDS: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”Save as” this template before you begin and rename it to the title of your presentation. This way, you will retain a copy of this blank template for future use.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Choose a title slide theme and then delete the other options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To add a new slide go to Insert in the navigation bar &gt; New Slide and click the drop-down arrow to choose from different slide layouts and designs.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body text keep font size at 18pts or larger. For headers keep font size at 24pts or larger.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any new image or icon you add please add a description in the alt text. Right click image &gt; click on View Alt Text &gt; type in image description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a:extLst>
              <a:ext uri="{FF2B5EF4-FFF2-40B4-BE49-F238E27FC236}">
                <a16:creationId xmlns:a16="http://schemas.microsoft.com/office/drawing/2014/main" id="{4E750058-4464-1456-DD51-6CB614045348}"/>
              </a:ext>
            </a:extLst>
          </p:cNvPr>
          <p:cNvSpPr>
            <a:spLocks noGrp="1"/>
          </p:cNvSpPr>
          <p:nvPr>
            <p:ph type="sldNum" sz="quarter" idx="5"/>
          </p:nvPr>
        </p:nvSpPr>
        <p:spPr/>
        <p:txBody>
          <a:bodyPr/>
          <a:lstStyle/>
          <a:p>
            <a:fld id="{6A39F632-0407-4C0A-BE8F-CDAC807460C6}" type="slidenum">
              <a:rPr lang="en-US" smtClean="0"/>
              <a:t>24</a:t>
            </a:fld>
            <a:endParaRPr lang="en-US"/>
          </a:p>
        </p:txBody>
      </p:sp>
    </p:spTree>
    <p:extLst>
      <p:ext uri="{BB962C8B-B14F-4D97-AF65-F5344CB8AC3E}">
        <p14:creationId xmlns:p14="http://schemas.microsoft.com/office/powerpoint/2010/main" val="4249961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3.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20B6-F7F7-8661-8D09-537F52639D51}"/>
              </a:ext>
              <a:ext uri="{C183D7F6-B498-43B3-948B-1728B52AA6E4}">
                <adec:decorative xmlns:adec="http://schemas.microsoft.com/office/drawing/2017/decorative" val="0"/>
              </a:ext>
            </a:extLst>
          </p:cNvPr>
          <p:cNvSpPr>
            <a:spLocks noGrp="1"/>
          </p:cNvSpPr>
          <p:nvPr>
            <p:ph type="ctrTitle" hasCustomPrompt="1"/>
          </p:nvPr>
        </p:nvSpPr>
        <p:spPr>
          <a:xfrm>
            <a:off x="1002294" y="1052422"/>
            <a:ext cx="6183509" cy="1285811"/>
          </a:xfrm>
          <a:prstGeom prst="rect">
            <a:avLst/>
          </a:prstGeom>
        </p:spPr>
        <p:txBody>
          <a:bodyPr anchor="b"/>
          <a:lstStyle>
            <a:lvl1pPr algn="l">
              <a:defRPr sz="4200" b="1" i="0" spc="0">
                <a:latin typeface="Arial Black" panose="020B0604020202020204" pitchFamily="34" charset="0"/>
                <a:cs typeface="Arial Black" panose="020B0604020202020204" pitchFamily="34" charset="0"/>
              </a:defRPr>
            </a:lvl1pPr>
          </a:lstStyle>
          <a:p>
            <a:r>
              <a:rPr lang="en-US"/>
              <a:t>Team Talk</a:t>
            </a:r>
            <a:br>
              <a:rPr lang="en-US"/>
            </a:br>
            <a:r>
              <a:rPr lang="en-US"/>
              <a:t>October 2025</a:t>
            </a:r>
          </a:p>
        </p:txBody>
      </p:sp>
      <p:pic>
        <p:nvPicPr>
          <p:cNvPr id="4" name="Picture 3">
            <a:extLst>
              <a:ext uri="{FF2B5EF4-FFF2-40B4-BE49-F238E27FC236}">
                <a16:creationId xmlns:a16="http://schemas.microsoft.com/office/drawing/2014/main" id="{77E7FE2C-B75D-EE19-83F7-4852F8BBAEA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3663" y="5926764"/>
            <a:ext cx="2685089" cy="420624"/>
          </a:xfrm>
          <a:prstGeom prst="rect">
            <a:avLst/>
          </a:prstGeom>
        </p:spPr>
      </p:pic>
    </p:spTree>
    <p:extLst>
      <p:ext uri="{BB962C8B-B14F-4D97-AF65-F5344CB8AC3E}">
        <p14:creationId xmlns:p14="http://schemas.microsoft.com/office/powerpoint/2010/main" val="1276916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Break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5C09BA-7E76-8124-FB50-9FA57127A3DA}"/>
              </a:ext>
              <a:ext uri="{C183D7F6-B498-43B3-948B-1728B52AA6E4}">
                <adec:decorative xmlns:adec="http://schemas.microsoft.com/office/drawing/2017/decorative" val="1"/>
              </a:ext>
            </a:extLst>
          </p:cNvPr>
          <p:cNvSpPr/>
          <p:nvPr userDrawn="1"/>
        </p:nvSpPr>
        <p:spPr>
          <a:xfrm>
            <a:off x="-1" y="880241"/>
            <a:ext cx="6324600" cy="140208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A5F40A06-92E4-D6A7-D376-AB446263FF31}"/>
              </a:ext>
            </a:extLst>
          </p:cNvPr>
          <p:cNvSpPr>
            <a:spLocks noGrp="1"/>
          </p:cNvSpPr>
          <p:nvPr>
            <p:ph type="body" sz="quarter" idx="11" hasCustomPrompt="1"/>
          </p:nvPr>
        </p:nvSpPr>
        <p:spPr>
          <a:xfrm>
            <a:off x="327024" y="1060912"/>
            <a:ext cx="5997575" cy="1236663"/>
          </a:xfrm>
          <a:prstGeom prst="rect">
            <a:avLst/>
          </a:prstGeom>
        </p:spPr>
        <p:txBody>
          <a:bodyPr/>
          <a:lstStyle>
            <a:lvl1pPr marL="0" indent="0" algn="l">
              <a:buNone/>
              <a:defRPr sz="4000" b="1" i="0">
                <a:solidFill>
                  <a:schemeClr val="tx1"/>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1CB8F40C-5E4F-CEFF-74D5-5A933BCCD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534865" y="1326649"/>
            <a:ext cx="8705465" cy="5997575"/>
          </a:xfrm>
          <a:prstGeom prst="rect">
            <a:avLst/>
          </a:prstGeom>
        </p:spPr>
      </p:pic>
      <p:pic>
        <p:nvPicPr>
          <p:cNvPr id="3" name="Picture 2">
            <a:extLst>
              <a:ext uri="{FF2B5EF4-FFF2-40B4-BE49-F238E27FC236}">
                <a16:creationId xmlns:a16="http://schemas.microsoft.com/office/drawing/2014/main" id="{01D23169-28D7-0334-04EF-A10B70CB12A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61869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ransition/Break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F5ABBFAC-BE2C-CA8A-33A8-3CA696ABB529}"/>
              </a:ext>
            </a:extLst>
          </p:cNvPr>
          <p:cNvSpPr>
            <a:spLocks noGrp="1"/>
          </p:cNvSpPr>
          <p:nvPr>
            <p:ph type="body" sz="quarter" idx="11" hasCustomPrompt="1"/>
          </p:nvPr>
        </p:nvSpPr>
        <p:spPr>
          <a:xfrm>
            <a:off x="2619848" y="672210"/>
            <a:ext cx="5997575" cy="1236663"/>
          </a:xfrm>
          <a:prstGeom prst="rect">
            <a:avLst/>
          </a:prstGeom>
        </p:spPr>
        <p:txBody>
          <a:bodyPr/>
          <a:lstStyle>
            <a:lvl1pPr marL="0" indent="0" algn="l">
              <a:buNone/>
              <a:defRPr sz="4000" b="1" i="0">
                <a:solidFill>
                  <a:schemeClr val="tx1"/>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3" name="Picture 2">
            <a:extLst>
              <a:ext uri="{FF2B5EF4-FFF2-40B4-BE49-F238E27FC236}">
                <a16:creationId xmlns:a16="http://schemas.microsoft.com/office/drawing/2014/main" id="{61AA0508-9D99-DC82-112A-85C609D9A44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48859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bullet points,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1563109" y="620440"/>
            <a:ext cx="4992556" cy="1325563"/>
          </a:xfrm>
          <a:prstGeom prst="rect">
            <a:avLst/>
          </a:prstGeom>
        </p:spPr>
        <p:txBody>
          <a:bodyPr/>
          <a:lstStyle>
            <a:lvl1pPr>
              <a:defRPr/>
            </a:lvl1pPr>
          </a:lstStyle>
          <a:p>
            <a:r>
              <a:rPr lang="en-US"/>
              <a:t>CLICK TO EDIT HEADING TEXT</a:t>
            </a:r>
          </a:p>
        </p:txBody>
      </p:sp>
      <p:sp>
        <p:nvSpPr>
          <p:cNvPr id="18" name="Text Placeholder 17">
            <a:extLst>
              <a:ext uri="{FF2B5EF4-FFF2-40B4-BE49-F238E27FC236}">
                <a16:creationId xmlns:a16="http://schemas.microsoft.com/office/drawing/2014/main" id="{1FC070BE-1FEE-F04B-B456-3EF06CBAAE5B}"/>
              </a:ext>
            </a:extLst>
          </p:cNvPr>
          <p:cNvSpPr>
            <a:spLocks noGrp="1"/>
          </p:cNvSpPr>
          <p:nvPr>
            <p:ph type="body" sz="quarter" idx="10" hasCustomPrompt="1"/>
          </p:nvPr>
        </p:nvSpPr>
        <p:spPr>
          <a:xfrm>
            <a:off x="1563109" y="4776009"/>
            <a:ext cx="4660243" cy="960648"/>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1563126" y="2685090"/>
            <a:ext cx="4660900" cy="1900162"/>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6951201" y="620440"/>
            <a:ext cx="4799861" cy="5116217"/>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pic>
        <p:nvPicPr>
          <p:cNvPr id="4" name="Picture 3">
            <a:extLst>
              <a:ext uri="{FF2B5EF4-FFF2-40B4-BE49-F238E27FC236}">
                <a16:creationId xmlns:a16="http://schemas.microsoft.com/office/drawing/2014/main" id="{FD70C9F4-CC8F-A127-1E5F-096DC6166F7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1750613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bullet points,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0" y="228600"/>
            <a:ext cx="5784783"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6415766" y="620440"/>
            <a:ext cx="4992556" cy="1325563"/>
          </a:xfrm>
          <a:prstGeom prst="rect">
            <a:avLst/>
          </a:prstGeom>
        </p:spPr>
        <p:txBody>
          <a:bodyPr/>
          <a:lstStyle>
            <a:lvl1pPr>
              <a:defRPr/>
            </a:lvl1pPr>
          </a:lstStyle>
          <a:p>
            <a:r>
              <a:rPr lang="en-US"/>
              <a:t>CLICK TO EDIT HEADING TEXT</a:t>
            </a:r>
          </a:p>
        </p:txBody>
      </p:sp>
      <p:sp>
        <p:nvSpPr>
          <p:cNvPr id="18" name="Text Placeholder 17">
            <a:extLst>
              <a:ext uri="{FF2B5EF4-FFF2-40B4-BE49-F238E27FC236}">
                <a16:creationId xmlns:a16="http://schemas.microsoft.com/office/drawing/2014/main" id="{1FC070BE-1FEE-F04B-B456-3EF06CBAAE5B}"/>
              </a:ext>
            </a:extLst>
          </p:cNvPr>
          <p:cNvSpPr>
            <a:spLocks noGrp="1"/>
          </p:cNvSpPr>
          <p:nvPr>
            <p:ph type="body" sz="quarter" idx="10" hasCustomPrompt="1"/>
          </p:nvPr>
        </p:nvSpPr>
        <p:spPr>
          <a:xfrm>
            <a:off x="6415766" y="4776009"/>
            <a:ext cx="4660243" cy="922147"/>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6415783" y="2685090"/>
            <a:ext cx="4660900" cy="1900162"/>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22" name="Text Placeholder 21">
            <a:extLst>
              <a:ext uri="{FF2B5EF4-FFF2-40B4-BE49-F238E27FC236}">
                <a16:creationId xmlns:a16="http://schemas.microsoft.com/office/drawing/2014/main" id="{A23DA182-ED9A-0045-A9F8-B4FE7EBCB5AA}"/>
              </a:ext>
            </a:extLst>
          </p:cNvPr>
          <p:cNvSpPr>
            <a:spLocks noGrp="1"/>
          </p:cNvSpPr>
          <p:nvPr>
            <p:ph type="body" sz="quarter" idx="12" hasCustomPrompt="1"/>
          </p:nvPr>
        </p:nvSpPr>
        <p:spPr>
          <a:xfrm>
            <a:off x="6415765" y="2244844"/>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3" name="Rectangle 2">
            <a:extLst>
              <a:ext uri="{FF2B5EF4-FFF2-40B4-BE49-F238E27FC236}">
                <a16:creationId xmlns:a16="http://schemas.microsoft.com/office/drawing/2014/main" id="{278B3590-D1C8-E9D3-1DEF-211A138FE204}"/>
              </a:ext>
            </a:extLst>
          </p:cNvPr>
          <p:cNvSpPr/>
          <p:nvPr userDrawn="1"/>
        </p:nvSpPr>
        <p:spPr>
          <a:xfrm>
            <a:off x="126999" y="228600"/>
            <a:ext cx="1456267" cy="711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474554-8B25-DACA-F5B0-7C403BD0A5D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899930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bullet points,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6415766" y="620440"/>
            <a:ext cx="4992556" cy="1325563"/>
          </a:xfrm>
          <a:prstGeom prst="rect">
            <a:avLst/>
          </a:prstGeom>
        </p:spPr>
        <p:txBody>
          <a:bodyPr/>
          <a:lstStyle>
            <a:lvl1pPr>
              <a:defRPr/>
            </a:lvl1pPr>
          </a:lstStyle>
          <a:p>
            <a:r>
              <a:rPr lang="en-US"/>
              <a:t>CLICK TO EDIT HEADING TEXT</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6415783" y="2685090"/>
            <a:ext cx="4660900" cy="1900162"/>
          </a:xfrm>
          <a:prstGeom prst="rect">
            <a:avLst/>
          </a:prstGeom>
        </p:spPr>
        <p:txBody>
          <a:bodyPr/>
          <a:lstStyle>
            <a:lvl1pPr marL="0" marR="0" indent="0" algn="l" defTabSz="914400" rtl="0" eaLnBrk="1" fontAlgn="auto" latinLnBrk="0" hangingPunct="1">
              <a:lnSpc>
                <a:spcPct val="200000"/>
              </a:lnSpc>
              <a:spcBef>
                <a:spcPts val="1000"/>
              </a:spcBef>
              <a:spcAft>
                <a:spcPts val="0"/>
              </a:spcAft>
              <a:buClr>
                <a:schemeClr val="tx1"/>
              </a:buClr>
              <a:buSzTx/>
              <a:buFont typeface="Arial" panose="020B0604020202020204" pitchFamily="34" charset="0"/>
              <a:buChar char="•"/>
              <a:tabLst/>
              <a:defRPr sz="1800" b="0">
                <a:solidFill>
                  <a:schemeClr val="tx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22" name="Text Placeholder 21">
            <a:extLst>
              <a:ext uri="{FF2B5EF4-FFF2-40B4-BE49-F238E27FC236}">
                <a16:creationId xmlns:a16="http://schemas.microsoft.com/office/drawing/2014/main" id="{A23DA182-ED9A-0045-A9F8-B4FE7EBCB5AA}"/>
              </a:ext>
            </a:extLst>
          </p:cNvPr>
          <p:cNvSpPr>
            <a:spLocks noGrp="1"/>
          </p:cNvSpPr>
          <p:nvPr>
            <p:ph type="body" sz="quarter" idx="12" hasCustomPrompt="1"/>
          </p:nvPr>
        </p:nvSpPr>
        <p:spPr>
          <a:xfrm>
            <a:off x="6415765" y="2244844"/>
            <a:ext cx="4873330" cy="268201"/>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0" y="237067"/>
            <a:ext cx="6096000"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5" name="Text Placeholder 17">
            <a:extLst>
              <a:ext uri="{FF2B5EF4-FFF2-40B4-BE49-F238E27FC236}">
                <a16:creationId xmlns:a16="http://schemas.microsoft.com/office/drawing/2014/main" id="{DE4D3ECB-DC85-8D9A-FFAF-D648A688A62D}"/>
              </a:ext>
            </a:extLst>
          </p:cNvPr>
          <p:cNvSpPr>
            <a:spLocks noGrp="1"/>
          </p:cNvSpPr>
          <p:nvPr>
            <p:ph type="body" sz="quarter" idx="14" hasCustomPrompt="1"/>
          </p:nvPr>
        </p:nvSpPr>
        <p:spPr>
          <a:xfrm>
            <a:off x="6415766" y="4776009"/>
            <a:ext cx="4660243" cy="922147"/>
          </a:xfrm>
          <a:prstGeom prst="rect">
            <a:avLst/>
          </a:prstGeom>
        </p:spPr>
        <p:txBody>
          <a:bodyPr>
            <a:noAutofit/>
          </a:bodyPr>
          <a:lstStyle>
            <a:lvl1pPr marL="0" indent="0">
              <a:lnSpc>
                <a:spcPct val="110000"/>
              </a:lnSpc>
              <a:buNone/>
              <a:defRPr sz="1800" b="0" i="0">
                <a:solidFill>
                  <a:schemeClr val="tx1"/>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6" name="Rectangle 5">
            <a:extLst>
              <a:ext uri="{FF2B5EF4-FFF2-40B4-BE49-F238E27FC236}">
                <a16:creationId xmlns:a16="http://schemas.microsoft.com/office/drawing/2014/main" id="{818BA5C1-8EBD-666D-B2D6-DE9026DB15B7}"/>
              </a:ext>
            </a:extLst>
          </p:cNvPr>
          <p:cNvSpPr/>
          <p:nvPr userDrawn="1"/>
        </p:nvSpPr>
        <p:spPr>
          <a:xfrm>
            <a:off x="126999" y="237067"/>
            <a:ext cx="1456267" cy="711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287465-AA38-349A-299E-07B6D22FC14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780769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duca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1C5BD9B1-F582-7B14-B1E5-5245071D7DF1}"/>
              </a:ext>
            </a:extLst>
          </p:cNvPr>
          <p:cNvSpPr>
            <a:spLocks noGrp="1"/>
          </p:cNvSpPr>
          <p:nvPr>
            <p:ph type="pic" sz="quarter" idx="13" hasCustomPrompt="1"/>
          </p:nvPr>
        </p:nvSpPr>
        <p:spPr>
          <a:xfrm>
            <a:off x="7767587" y="0"/>
            <a:ext cx="4424413" cy="6858000"/>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8" name="Text Placeholder 17">
            <a:extLst>
              <a:ext uri="{FF2B5EF4-FFF2-40B4-BE49-F238E27FC236}">
                <a16:creationId xmlns:a16="http://schemas.microsoft.com/office/drawing/2014/main" id="{28F0CA24-F20F-B55D-D813-1FFAD7DE82EC}"/>
              </a:ext>
            </a:extLst>
          </p:cNvPr>
          <p:cNvSpPr>
            <a:spLocks noGrp="1"/>
          </p:cNvSpPr>
          <p:nvPr>
            <p:ph type="body" sz="quarter" idx="10" hasCustomPrompt="1"/>
          </p:nvPr>
        </p:nvSpPr>
        <p:spPr>
          <a:xfrm>
            <a:off x="762769" y="4622004"/>
            <a:ext cx="4660243" cy="922147"/>
          </a:xfrm>
          <a:prstGeom prst="rect">
            <a:avLst/>
          </a:prstGeom>
        </p:spPr>
        <p:txBody>
          <a:bodyPr>
            <a:noAutofit/>
          </a:bodyPr>
          <a:lstStyle>
            <a:lvl1pPr marL="0" indent="0">
              <a:lnSpc>
                <a:spcPct val="110000"/>
              </a:lnSpc>
              <a:buNone/>
              <a:defRPr sz="1800" b="0" i="0">
                <a:solidFill>
                  <a:schemeClr val="bg1"/>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9" name="Text Placeholder 19">
            <a:extLst>
              <a:ext uri="{FF2B5EF4-FFF2-40B4-BE49-F238E27FC236}">
                <a16:creationId xmlns:a16="http://schemas.microsoft.com/office/drawing/2014/main" id="{A3932A10-2330-511A-6AAF-2341A2669F92}"/>
              </a:ext>
            </a:extLst>
          </p:cNvPr>
          <p:cNvSpPr>
            <a:spLocks noGrp="1"/>
          </p:cNvSpPr>
          <p:nvPr>
            <p:ph type="body" sz="quarter" idx="11" hasCustomPrompt="1"/>
          </p:nvPr>
        </p:nvSpPr>
        <p:spPr>
          <a:xfrm>
            <a:off x="762786" y="2531085"/>
            <a:ext cx="4660900" cy="1900162"/>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bg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11" name="Text Placeholder 21">
            <a:extLst>
              <a:ext uri="{FF2B5EF4-FFF2-40B4-BE49-F238E27FC236}">
                <a16:creationId xmlns:a16="http://schemas.microsoft.com/office/drawing/2014/main" id="{256D4D74-0C86-A116-E99E-4F1F819BCFE6}"/>
              </a:ext>
            </a:extLst>
          </p:cNvPr>
          <p:cNvSpPr>
            <a:spLocks noGrp="1"/>
          </p:cNvSpPr>
          <p:nvPr>
            <p:ph type="body" sz="quarter" idx="12" hasCustomPrompt="1"/>
          </p:nvPr>
        </p:nvSpPr>
        <p:spPr>
          <a:xfrm>
            <a:off x="762768" y="2090839"/>
            <a:ext cx="4873330" cy="268201"/>
          </a:xfrm>
          <a:prstGeom prst="rect">
            <a:avLst/>
          </a:prstGeom>
        </p:spPr>
        <p:txBody>
          <a:bodyPr>
            <a:noAutofit/>
          </a:bodyPr>
          <a:lstStyle>
            <a:lvl1pPr marL="0" indent="0">
              <a:buNone/>
              <a:defRPr sz="21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4" name="Title 1">
            <a:extLst>
              <a:ext uri="{FF2B5EF4-FFF2-40B4-BE49-F238E27FC236}">
                <a16:creationId xmlns:a16="http://schemas.microsoft.com/office/drawing/2014/main" id="{ECF3FB48-3669-D319-598A-9376753D618D}"/>
              </a:ext>
            </a:extLst>
          </p:cNvPr>
          <p:cNvSpPr>
            <a:spLocks noGrp="1"/>
          </p:cNvSpPr>
          <p:nvPr>
            <p:ph type="title" hasCustomPrompt="1"/>
          </p:nvPr>
        </p:nvSpPr>
        <p:spPr>
          <a:xfrm>
            <a:off x="762768" y="620440"/>
            <a:ext cx="4992556" cy="1325563"/>
          </a:xfrm>
          <a:prstGeom prst="rect">
            <a:avLst/>
          </a:prstGeom>
        </p:spPr>
        <p:txBody>
          <a:bodyPr/>
          <a:lstStyle>
            <a:lvl1pPr>
              <a:defRPr>
                <a:solidFill>
                  <a:srgbClr val="CBB379"/>
                </a:solidFill>
              </a:defRPr>
            </a:lvl1pPr>
          </a:lstStyle>
          <a:p>
            <a:r>
              <a:rPr lang="en-US"/>
              <a:t>CLICK TO EDIT HEADING TEXT</a:t>
            </a:r>
          </a:p>
        </p:txBody>
      </p:sp>
      <p:pic>
        <p:nvPicPr>
          <p:cNvPr id="3" name="Picture 2">
            <a:extLst>
              <a:ext uri="{FF2B5EF4-FFF2-40B4-BE49-F238E27FC236}">
                <a16:creationId xmlns:a16="http://schemas.microsoft.com/office/drawing/2014/main" id="{ED06E075-0301-4FCA-2658-76B4351CB9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448915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ullet points,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9AFDB238-CE84-D341-B157-1AA523A75A01}"/>
              </a:ext>
            </a:extLst>
          </p:cNvPr>
          <p:cNvSpPr>
            <a:spLocks noGrp="1"/>
          </p:cNvSpPr>
          <p:nvPr>
            <p:ph type="body" sz="quarter" idx="11" hasCustomPrompt="1"/>
          </p:nvPr>
        </p:nvSpPr>
        <p:spPr>
          <a:xfrm>
            <a:off x="1563127" y="2436888"/>
            <a:ext cx="4660900" cy="2560637"/>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rgbClr val="CBB379"/>
              </a:buClr>
              <a:buSzPct val="110000"/>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10" name="Text Placeholder 21">
            <a:extLst>
              <a:ext uri="{FF2B5EF4-FFF2-40B4-BE49-F238E27FC236}">
                <a16:creationId xmlns:a16="http://schemas.microsoft.com/office/drawing/2014/main" id="{0EAD4234-EBED-FC4C-AC38-CEE9D5873544}"/>
              </a:ext>
            </a:extLst>
          </p:cNvPr>
          <p:cNvSpPr>
            <a:spLocks noGrp="1"/>
          </p:cNvSpPr>
          <p:nvPr>
            <p:ph type="body" sz="quarter" idx="12" hasCustomPrompt="1"/>
          </p:nvPr>
        </p:nvSpPr>
        <p:spPr>
          <a:xfrm>
            <a:off x="1563109" y="1906996"/>
            <a:ext cx="4847174" cy="398882"/>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16" name="Picture Placeholder 15">
            <a:extLst>
              <a:ext uri="{FF2B5EF4-FFF2-40B4-BE49-F238E27FC236}">
                <a16:creationId xmlns:a16="http://schemas.microsoft.com/office/drawing/2014/main" id="{E9F6BA08-429D-4C46-A161-74FD957782A6}"/>
              </a:ext>
            </a:extLst>
          </p:cNvPr>
          <p:cNvSpPr>
            <a:spLocks noGrp="1"/>
          </p:cNvSpPr>
          <p:nvPr>
            <p:ph type="pic" sz="quarter" idx="13" hasCustomPrompt="1"/>
          </p:nvPr>
        </p:nvSpPr>
        <p:spPr>
          <a:xfrm>
            <a:off x="6778358" y="1906996"/>
            <a:ext cx="4916337" cy="3287544"/>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3" name="Title 1">
            <a:extLst>
              <a:ext uri="{FF2B5EF4-FFF2-40B4-BE49-F238E27FC236}">
                <a16:creationId xmlns:a16="http://schemas.microsoft.com/office/drawing/2014/main" id="{5729BAAC-E920-383C-D6A9-117DC94798DB}"/>
              </a:ext>
            </a:extLst>
          </p:cNvPr>
          <p:cNvSpPr>
            <a:spLocks noGrp="1"/>
          </p:cNvSpPr>
          <p:nvPr>
            <p:ph type="title" hasCustomPrompt="1"/>
          </p:nvPr>
        </p:nvSpPr>
        <p:spPr>
          <a:xfrm>
            <a:off x="1563109" y="620441"/>
            <a:ext cx="9143215" cy="643338"/>
          </a:xfrm>
          <a:prstGeom prst="rect">
            <a:avLst/>
          </a:prstGeom>
        </p:spPr>
        <p:txBody>
          <a:bodyPr/>
          <a:lstStyle/>
          <a:p>
            <a:r>
              <a:rPr lang="en-US"/>
              <a:t>CLICK TO EDIT HEADING TEXT</a:t>
            </a:r>
          </a:p>
        </p:txBody>
      </p:sp>
      <p:pic>
        <p:nvPicPr>
          <p:cNvPr id="2" name="Picture 1">
            <a:extLst>
              <a:ext uri="{FF2B5EF4-FFF2-40B4-BE49-F238E27FC236}">
                <a16:creationId xmlns:a16="http://schemas.microsoft.com/office/drawing/2014/main" id="{ACD2AC6E-3381-79C3-5DB4-E58F6B425FA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668502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C3A90381-4BF6-F86C-1CBC-9F2C5B41F0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4693" y="-132233"/>
            <a:ext cx="12192001" cy="6858001"/>
          </a:xfrm>
          <a:prstGeom prst="rect">
            <a:avLst/>
          </a:prstGeom>
        </p:spPr>
      </p:pic>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6104724" y="1864058"/>
            <a:ext cx="5324475" cy="3916866"/>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2347844"/>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3" y="1864057"/>
            <a:ext cx="4909147" cy="483787"/>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pic>
        <p:nvPicPr>
          <p:cNvPr id="2" name="Picture 1">
            <a:extLst>
              <a:ext uri="{FF2B5EF4-FFF2-40B4-BE49-F238E27FC236}">
                <a16:creationId xmlns:a16="http://schemas.microsoft.com/office/drawing/2014/main" id="{6D89B456-4658-0987-5036-84FB387BEC1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819771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continued)">
    <p:spTree>
      <p:nvGrpSpPr>
        <p:cNvPr id="1" name=""/>
        <p:cNvGrpSpPr/>
        <p:nvPr/>
      </p:nvGrpSpPr>
      <p:grpSpPr>
        <a:xfrm>
          <a:off x="0" y="0"/>
          <a:ext cx="0" cy="0"/>
          <a:chOff x="0" y="0"/>
          <a:chExt cx="0" cy="0"/>
        </a:xfrm>
      </p:grpSpPr>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6104724" y="1864058"/>
            <a:ext cx="5324475" cy="3916866"/>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762784" y="620441"/>
            <a:ext cx="9143215" cy="643338"/>
          </a:xfrm>
          <a:prstGeom prst="rect">
            <a:avLst/>
          </a:prstGeom>
        </p:spPr>
        <p:txBody>
          <a:bodyPr/>
          <a:lstStyle/>
          <a:p>
            <a:r>
              <a:rPr lang="en-US"/>
              <a:t>HEADING TEXT (CONTINUED)</a:t>
            </a:r>
          </a:p>
        </p:txBody>
      </p:sp>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2347844"/>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4" y="1864057"/>
            <a:ext cx="4882642" cy="483787"/>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B25AEA59-F2FD-EB03-B9F7-1EF29A1B85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778" y="-154005"/>
            <a:ext cx="12192001" cy="6858001"/>
          </a:xfrm>
          <a:prstGeom prst="rect">
            <a:avLst/>
          </a:prstGeom>
        </p:spPr>
      </p:pic>
      <p:pic>
        <p:nvPicPr>
          <p:cNvPr id="4" name="Picture 3">
            <a:extLst>
              <a:ext uri="{FF2B5EF4-FFF2-40B4-BE49-F238E27FC236}">
                <a16:creationId xmlns:a16="http://schemas.microsoft.com/office/drawing/2014/main" id="{451C0008-F9E0-3BAE-FB6C-A6257D313F9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012714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19E00D0D-5314-1900-443B-BC89294BF6C9}"/>
              </a:ext>
            </a:extLst>
          </p:cNvPr>
          <p:cNvSpPr>
            <a:spLocks noGrp="1"/>
          </p:cNvSpPr>
          <p:nvPr>
            <p:ph type="pic" sz="quarter" idx="13" hasCustomPrompt="1"/>
          </p:nvPr>
        </p:nvSpPr>
        <p:spPr>
          <a:xfrm>
            <a:off x="7767587" y="0"/>
            <a:ext cx="4424413" cy="6858000"/>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3" name="Title 1">
            <a:extLst>
              <a:ext uri="{FF2B5EF4-FFF2-40B4-BE49-F238E27FC236}">
                <a16:creationId xmlns:a16="http://schemas.microsoft.com/office/drawing/2014/main" id="{A6A99A8F-9E58-B0C8-D24E-D667C513DAA7}"/>
              </a:ext>
            </a:extLst>
          </p:cNvPr>
          <p:cNvSpPr>
            <a:spLocks noGrp="1"/>
          </p:cNvSpPr>
          <p:nvPr>
            <p:ph type="title" hasCustomPrompt="1"/>
          </p:nvPr>
        </p:nvSpPr>
        <p:spPr>
          <a:xfrm>
            <a:off x="762768" y="620440"/>
            <a:ext cx="4992556" cy="1325563"/>
          </a:xfrm>
          <a:prstGeom prst="rect">
            <a:avLst/>
          </a:prstGeom>
        </p:spPr>
        <p:txBody>
          <a:bodyPr/>
          <a:lstStyle>
            <a:lvl1pPr>
              <a:defRPr>
                <a:solidFill>
                  <a:srgbClr val="CBB379"/>
                </a:solidFill>
              </a:defRPr>
            </a:lvl1pPr>
          </a:lstStyle>
          <a:p>
            <a:r>
              <a:rPr lang="en-US"/>
              <a:t>CLICK TO EDIT HEADING TEXT</a:t>
            </a:r>
          </a:p>
        </p:txBody>
      </p:sp>
      <p:sp>
        <p:nvSpPr>
          <p:cNvPr id="5" name="Text Placeholder 19">
            <a:extLst>
              <a:ext uri="{FF2B5EF4-FFF2-40B4-BE49-F238E27FC236}">
                <a16:creationId xmlns:a16="http://schemas.microsoft.com/office/drawing/2014/main" id="{2182357C-8D5E-C9A6-B48F-9B05A914B915}"/>
              </a:ext>
            </a:extLst>
          </p:cNvPr>
          <p:cNvSpPr>
            <a:spLocks noGrp="1"/>
          </p:cNvSpPr>
          <p:nvPr>
            <p:ph type="body" sz="quarter" idx="11" hasCustomPrompt="1"/>
          </p:nvPr>
        </p:nvSpPr>
        <p:spPr>
          <a:xfrm>
            <a:off x="762785" y="2734528"/>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bg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6" name="Text Placeholder 21">
            <a:extLst>
              <a:ext uri="{FF2B5EF4-FFF2-40B4-BE49-F238E27FC236}">
                <a16:creationId xmlns:a16="http://schemas.microsoft.com/office/drawing/2014/main" id="{F8CCB0FA-100B-00A5-F160-F3AA67E6A627}"/>
              </a:ext>
            </a:extLst>
          </p:cNvPr>
          <p:cNvSpPr>
            <a:spLocks noGrp="1"/>
          </p:cNvSpPr>
          <p:nvPr>
            <p:ph type="body" sz="quarter" idx="12" hasCustomPrompt="1"/>
          </p:nvPr>
        </p:nvSpPr>
        <p:spPr>
          <a:xfrm>
            <a:off x="762768" y="2250741"/>
            <a:ext cx="4992556" cy="362309"/>
          </a:xfrm>
          <a:prstGeom prst="rect">
            <a:avLst/>
          </a:prstGeom>
        </p:spPr>
        <p:txBody>
          <a:bodyPr>
            <a:noAutofit/>
          </a:bodyPr>
          <a:lstStyle>
            <a:lvl1pPr marL="0" indent="0">
              <a:buNone/>
              <a:defRPr sz="21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pic>
        <p:nvPicPr>
          <p:cNvPr id="7" name="Picture 6">
            <a:extLst>
              <a:ext uri="{FF2B5EF4-FFF2-40B4-BE49-F238E27FC236}">
                <a16:creationId xmlns:a16="http://schemas.microsoft.com/office/drawing/2014/main" id="{DA7122EF-DC1C-AA5F-3D5F-A57867DBE8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51669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them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20B6-F7F7-8661-8D09-537F52639D51}"/>
              </a:ext>
            </a:extLst>
          </p:cNvPr>
          <p:cNvSpPr>
            <a:spLocks noGrp="1"/>
          </p:cNvSpPr>
          <p:nvPr>
            <p:ph type="ctrTitle" hasCustomPrompt="1"/>
          </p:nvPr>
        </p:nvSpPr>
        <p:spPr>
          <a:xfrm>
            <a:off x="2901775" y="1906514"/>
            <a:ext cx="8134855" cy="1339764"/>
          </a:xfrm>
          <a:prstGeom prst="rect">
            <a:avLst/>
          </a:prstGeom>
        </p:spPr>
        <p:txBody>
          <a:bodyPr anchor="b"/>
          <a:lstStyle>
            <a:lvl1pPr algn="l">
              <a:defRPr sz="4800" b="1" i="0" spc="0">
                <a:latin typeface="Arial Black" panose="020B0604020202020204" pitchFamily="34" charset="0"/>
                <a:cs typeface="Arial Black" panose="020B0604020202020204" pitchFamily="34" charset="0"/>
              </a:defRPr>
            </a:lvl1pPr>
          </a:lstStyle>
          <a:p>
            <a:r>
              <a:rPr lang="en-US"/>
              <a:t>CLICK TO EDIT POWERPOINT TITLE</a:t>
            </a:r>
          </a:p>
        </p:txBody>
      </p:sp>
      <p:sp>
        <p:nvSpPr>
          <p:cNvPr id="3" name="Subtitle 2">
            <a:extLst>
              <a:ext uri="{FF2B5EF4-FFF2-40B4-BE49-F238E27FC236}">
                <a16:creationId xmlns:a16="http://schemas.microsoft.com/office/drawing/2014/main" id="{F0821F8C-1B02-CAC1-E2E1-E8196C3113AF}"/>
              </a:ext>
            </a:extLst>
          </p:cNvPr>
          <p:cNvSpPr>
            <a:spLocks noGrp="1"/>
          </p:cNvSpPr>
          <p:nvPr>
            <p:ph type="subTitle" idx="1" hasCustomPrompt="1"/>
          </p:nvPr>
        </p:nvSpPr>
        <p:spPr>
          <a:xfrm>
            <a:off x="2901775" y="3762424"/>
            <a:ext cx="8134855" cy="505505"/>
          </a:xfrm>
          <a:prstGeom prst="rect">
            <a:avLst/>
          </a:prstGeom>
        </p:spPr>
        <p:txBody>
          <a:bodyPr/>
          <a:lstStyle>
            <a:lvl1pPr marL="0" indent="0" algn="l">
              <a:buNone/>
              <a:defRPr sz="2800" b="1" i="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cxnSp>
        <p:nvCxnSpPr>
          <p:cNvPr id="8" name="Straight Connector 7">
            <a:extLst>
              <a:ext uri="{FF2B5EF4-FFF2-40B4-BE49-F238E27FC236}">
                <a16:creationId xmlns:a16="http://schemas.microsoft.com/office/drawing/2014/main" id="{6A9EE2E4-FF7F-93BB-4870-7E916A15D056}"/>
              </a:ext>
            </a:extLst>
          </p:cNvPr>
          <p:cNvCxnSpPr/>
          <p:nvPr userDrawn="1"/>
        </p:nvCxnSpPr>
        <p:spPr>
          <a:xfrm>
            <a:off x="2901775" y="3494699"/>
            <a:ext cx="8134855" cy="0"/>
          </a:xfrm>
          <a:prstGeom prst="line">
            <a:avLst/>
          </a:prstGeom>
          <a:ln>
            <a:solidFill>
              <a:srgbClr val="CBB379"/>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EB4302E-61C7-126F-D324-67AC6AE2A1E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
        <p:nvSpPr>
          <p:cNvPr id="4" name="Subtitle 2">
            <a:extLst>
              <a:ext uri="{FF2B5EF4-FFF2-40B4-BE49-F238E27FC236}">
                <a16:creationId xmlns:a16="http://schemas.microsoft.com/office/drawing/2014/main" id="{F052E508-E5A1-D583-04E5-B10147F8DC39}"/>
              </a:ext>
            </a:extLst>
          </p:cNvPr>
          <p:cNvSpPr txBox="1">
            <a:spLocks/>
          </p:cNvSpPr>
          <p:nvPr userDrawn="1"/>
        </p:nvSpPr>
        <p:spPr>
          <a:xfrm>
            <a:off x="2901775" y="6259569"/>
            <a:ext cx="4114660" cy="50550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0" kern="0" spc="100" baseline="0">
                <a:solidFill>
                  <a:schemeClr val="tx1"/>
                </a:solidFill>
              </a:rPr>
              <a:t>Office of Grants and Contracts</a:t>
            </a:r>
          </a:p>
        </p:txBody>
      </p:sp>
    </p:spTree>
    <p:extLst>
      <p:ext uri="{BB962C8B-B14F-4D97-AF65-F5344CB8AC3E}">
        <p14:creationId xmlns:p14="http://schemas.microsoft.com/office/powerpoint/2010/main" val="1704959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2705652"/>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4" y="2221865"/>
            <a:ext cx="4992556" cy="362309"/>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2" name="Title 1">
            <a:extLst>
              <a:ext uri="{FF2B5EF4-FFF2-40B4-BE49-F238E27FC236}">
                <a16:creationId xmlns:a16="http://schemas.microsoft.com/office/drawing/2014/main" id="{8EF56055-237F-22C0-6FC8-C8A97D8509CD}"/>
              </a:ext>
            </a:extLst>
          </p:cNvPr>
          <p:cNvSpPr>
            <a:spLocks noGrp="1"/>
          </p:cNvSpPr>
          <p:nvPr>
            <p:ph type="title" hasCustomPrompt="1"/>
          </p:nvPr>
        </p:nvSpPr>
        <p:spPr>
          <a:xfrm>
            <a:off x="762785" y="620440"/>
            <a:ext cx="4992556" cy="1325563"/>
          </a:xfrm>
          <a:prstGeom prst="rect">
            <a:avLst/>
          </a:prstGeom>
        </p:spPr>
        <p:txBody>
          <a:bodyPr/>
          <a:lstStyle>
            <a:lvl1pPr>
              <a:defRPr/>
            </a:lvl1pPr>
          </a:lstStyle>
          <a:p>
            <a:r>
              <a:rPr lang="en-US"/>
              <a:t>CLICK TO EDIT HEADING TEXT</a:t>
            </a:r>
          </a:p>
        </p:txBody>
      </p:sp>
      <p:sp>
        <p:nvSpPr>
          <p:cNvPr id="3" name="Picture Placeholder 15">
            <a:extLst>
              <a:ext uri="{FF2B5EF4-FFF2-40B4-BE49-F238E27FC236}">
                <a16:creationId xmlns:a16="http://schemas.microsoft.com/office/drawing/2014/main" id="{5936368B-D84B-C95E-C4C0-2EA9B1CB0614}"/>
              </a:ext>
            </a:extLst>
          </p:cNvPr>
          <p:cNvSpPr>
            <a:spLocks noGrp="1"/>
          </p:cNvSpPr>
          <p:nvPr>
            <p:ph type="pic" sz="quarter" idx="13" hasCustomPrompt="1"/>
          </p:nvPr>
        </p:nvSpPr>
        <p:spPr>
          <a:xfrm>
            <a:off x="6096000" y="0"/>
            <a:ext cx="6096000" cy="7315202"/>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4" name="Rectangle 3">
            <a:extLst>
              <a:ext uri="{FF2B5EF4-FFF2-40B4-BE49-F238E27FC236}">
                <a16:creationId xmlns:a16="http://schemas.microsoft.com/office/drawing/2014/main" id="{1E3C9B5A-B09D-0205-4BF4-0A4E753447E1}"/>
              </a:ext>
            </a:extLst>
          </p:cNvPr>
          <p:cNvSpPr/>
          <p:nvPr userDrawn="1"/>
        </p:nvSpPr>
        <p:spPr>
          <a:xfrm>
            <a:off x="10634133" y="228600"/>
            <a:ext cx="1456267" cy="711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31949F-9E11-0AD5-6B84-29D0C6BDEB7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502927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and image (2)">
    <p:bg>
      <p:bgPr>
        <a:solidFill>
          <a:schemeClr val="bg1"/>
        </a:solidFill>
        <a:effectLst/>
      </p:bgPr>
    </p:bg>
    <p:spTree>
      <p:nvGrpSpPr>
        <p:cNvPr id="1" name=""/>
        <p:cNvGrpSpPr/>
        <p:nvPr/>
      </p:nvGrpSpPr>
      <p:grpSpPr>
        <a:xfrm>
          <a:off x="0" y="0"/>
          <a:ext cx="0" cy="0"/>
          <a:chOff x="0" y="0"/>
          <a:chExt cx="0" cy="0"/>
        </a:xfrm>
      </p:grpSpPr>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2705652"/>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4" y="2221865"/>
            <a:ext cx="4992556" cy="362309"/>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2" name="Title 1">
            <a:extLst>
              <a:ext uri="{FF2B5EF4-FFF2-40B4-BE49-F238E27FC236}">
                <a16:creationId xmlns:a16="http://schemas.microsoft.com/office/drawing/2014/main" id="{8EF56055-237F-22C0-6FC8-C8A97D8509CD}"/>
              </a:ext>
            </a:extLst>
          </p:cNvPr>
          <p:cNvSpPr>
            <a:spLocks noGrp="1"/>
          </p:cNvSpPr>
          <p:nvPr>
            <p:ph type="title" hasCustomPrompt="1"/>
          </p:nvPr>
        </p:nvSpPr>
        <p:spPr>
          <a:xfrm>
            <a:off x="762785" y="620440"/>
            <a:ext cx="4992556" cy="1325563"/>
          </a:xfrm>
          <a:prstGeom prst="rect">
            <a:avLst/>
          </a:prstGeom>
        </p:spPr>
        <p:txBody>
          <a:bodyPr/>
          <a:lstStyle>
            <a:lvl1pPr>
              <a:defRPr/>
            </a:lvl1pPr>
          </a:lstStyle>
          <a:p>
            <a:r>
              <a:rPr lang="en-US"/>
              <a:t>CLICK TO EDIT HEADING TEXT</a:t>
            </a:r>
          </a:p>
        </p:txBody>
      </p:sp>
      <p:sp>
        <p:nvSpPr>
          <p:cNvPr id="4" name="Picture Placeholder 15">
            <a:extLst>
              <a:ext uri="{FF2B5EF4-FFF2-40B4-BE49-F238E27FC236}">
                <a16:creationId xmlns:a16="http://schemas.microsoft.com/office/drawing/2014/main" id="{974640FF-E7AB-BC4D-BCA1-523A1D2C098F}"/>
              </a:ext>
            </a:extLst>
          </p:cNvPr>
          <p:cNvSpPr>
            <a:spLocks noGrp="1"/>
          </p:cNvSpPr>
          <p:nvPr>
            <p:ph type="pic" sz="quarter" idx="14" hasCustomPrompt="1"/>
          </p:nvPr>
        </p:nvSpPr>
        <p:spPr>
          <a:xfrm>
            <a:off x="6406650" y="0"/>
            <a:ext cx="5784783"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080D4752-9B58-6A2A-6E99-F50F4481D0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41655" y="0"/>
            <a:ext cx="12192000" cy="6858000"/>
          </a:xfrm>
          <a:prstGeom prst="rect">
            <a:avLst/>
          </a:prstGeom>
        </p:spPr>
      </p:pic>
      <p:sp>
        <p:nvSpPr>
          <p:cNvPr id="3" name="Rectangle 2">
            <a:extLst>
              <a:ext uri="{FF2B5EF4-FFF2-40B4-BE49-F238E27FC236}">
                <a16:creationId xmlns:a16="http://schemas.microsoft.com/office/drawing/2014/main" id="{EDC0A73D-9E92-8A6C-A48B-2DC7949A6A35}"/>
              </a:ext>
            </a:extLst>
          </p:cNvPr>
          <p:cNvSpPr/>
          <p:nvPr userDrawn="1"/>
        </p:nvSpPr>
        <p:spPr>
          <a:xfrm>
            <a:off x="10600267" y="220133"/>
            <a:ext cx="1380066" cy="6434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65821D-A035-4F1F-D938-72B0B57C481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4263433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images and two text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1563109" y="620441"/>
            <a:ext cx="9143215" cy="643338"/>
          </a:xfrm>
          <a:prstGeom prst="rect">
            <a:avLst/>
          </a:prstGeom>
        </p:spPr>
        <p:txBody>
          <a:bodyPr/>
          <a:lstStyle/>
          <a:p>
            <a:r>
              <a:rPr lang="en-US"/>
              <a:t>CLICK TO EDIT HEADING TEXT</a:t>
            </a:r>
          </a:p>
        </p:txBody>
      </p:sp>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7149566" y="1762186"/>
            <a:ext cx="3980180" cy="3077115"/>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7" name="Text Placeholder 19">
            <a:extLst>
              <a:ext uri="{FF2B5EF4-FFF2-40B4-BE49-F238E27FC236}">
                <a16:creationId xmlns:a16="http://schemas.microsoft.com/office/drawing/2014/main" id="{D075532D-6778-42ED-A006-745E8ACF9031}"/>
              </a:ext>
            </a:extLst>
          </p:cNvPr>
          <p:cNvSpPr>
            <a:spLocks noGrp="1"/>
          </p:cNvSpPr>
          <p:nvPr>
            <p:ph type="body" sz="quarter" idx="11" hasCustomPrompt="1"/>
          </p:nvPr>
        </p:nvSpPr>
        <p:spPr>
          <a:xfrm>
            <a:off x="7145762" y="4957241"/>
            <a:ext cx="3980180" cy="84679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600" b="0" i="1">
                <a:solidFill>
                  <a:schemeClr val="tx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photo description</a:t>
            </a:r>
          </a:p>
        </p:txBody>
      </p:sp>
      <p:sp>
        <p:nvSpPr>
          <p:cNvPr id="8" name="Text Placeholder 19">
            <a:extLst>
              <a:ext uri="{FF2B5EF4-FFF2-40B4-BE49-F238E27FC236}">
                <a16:creationId xmlns:a16="http://schemas.microsoft.com/office/drawing/2014/main" id="{EFD57501-C96E-D3F7-0BD1-B2074334B3B9}"/>
              </a:ext>
            </a:extLst>
          </p:cNvPr>
          <p:cNvSpPr>
            <a:spLocks noGrp="1"/>
          </p:cNvSpPr>
          <p:nvPr>
            <p:ph type="body" sz="quarter" idx="14" hasCustomPrompt="1"/>
          </p:nvPr>
        </p:nvSpPr>
        <p:spPr>
          <a:xfrm>
            <a:off x="1563109" y="1762186"/>
            <a:ext cx="4660900" cy="3077115"/>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pic>
        <p:nvPicPr>
          <p:cNvPr id="3" name="Picture 2">
            <a:extLst>
              <a:ext uri="{FF2B5EF4-FFF2-40B4-BE49-F238E27FC236}">
                <a16:creationId xmlns:a16="http://schemas.microsoft.com/office/drawing/2014/main" id="{4F1D8481-C267-DBF1-7FB0-DBA3B04DD8A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1692611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images and two text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1563109" y="620441"/>
            <a:ext cx="9143215" cy="643338"/>
          </a:xfrm>
          <a:prstGeom prst="rect">
            <a:avLst/>
          </a:prstGeom>
        </p:spPr>
        <p:txBody>
          <a:bodyPr/>
          <a:lstStyle/>
          <a:p>
            <a:r>
              <a:rPr lang="en-US"/>
              <a:t>CLICK TO EDIT HEADING TEXT</a:t>
            </a:r>
          </a:p>
        </p:txBody>
      </p:sp>
      <p:sp>
        <p:nvSpPr>
          <p:cNvPr id="13" name="Text Placeholder 17">
            <a:extLst>
              <a:ext uri="{FF2B5EF4-FFF2-40B4-BE49-F238E27FC236}">
                <a16:creationId xmlns:a16="http://schemas.microsoft.com/office/drawing/2014/main" id="{0F974FB2-8D75-DA41-B324-DD4C53B0A3C7}"/>
              </a:ext>
            </a:extLst>
          </p:cNvPr>
          <p:cNvSpPr>
            <a:spLocks noGrp="1"/>
          </p:cNvSpPr>
          <p:nvPr>
            <p:ph type="body" sz="quarter" idx="10" hasCustomPrompt="1"/>
          </p:nvPr>
        </p:nvSpPr>
        <p:spPr>
          <a:xfrm>
            <a:off x="6355201" y="4983162"/>
            <a:ext cx="3980180" cy="824273"/>
          </a:xfrm>
          <a:prstGeom prst="rect">
            <a:avLst/>
          </a:prstGeom>
        </p:spPr>
        <p:txBody>
          <a:bodyPr>
            <a:noAutofit/>
          </a:bodyPr>
          <a:lstStyle>
            <a:lvl1pPr marL="0" indent="0" algn="ctr">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copy</a:t>
            </a:r>
          </a:p>
        </p:txBody>
      </p:sp>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1566913" y="1762186"/>
            <a:ext cx="3980180" cy="3077115"/>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2" name="Picture Placeholder 15">
            <a:extLst>
              <a:ext uri="{FF2B5EF4-FFF2-40B4-BE49-F238E27FC236}">
                <a16:creationId xmlns:a16="http://schemas.microsoft.com/office/drawing/2014/main" id="{1BF82E2E-AA9D-F6D2-38E2-DBAEB221B6E1}"/>
              </a:ext>
            </a:extLst>
          </p:cNvPr>
          <p:cNvSpPr>
            <a:spLocks noGrp="1"/>
          </p:cNvSpPr>
          <p:nvPr>
            <p:ph type="pic" sz="quarter" idx="14" hasCustomPrompt="1"/>
          </p:nvPr>
        </p:nvSpPr>
        <p:spPr>
          <a:xfrm>
            <a:off x="6355200" y="1762186"/>
            <a:ext cx="3980180" cy="3077115"/>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3" name="Text Placeholder 17">
            <a:extLst>
              <a:ext uri="{FF2B5EF4-FFF2-40B4-BE49-F238E27FC236}">
                <a16:creationId xmlns:a16="http://schemas.microsoft.com/office/drawing/2014/main" id="{30A7BA35-F9A9-6AFD-D6D5-208F01FECF80}"/>
              </a:ext>
            </a:extLst>
          </p:cNvPr>
          <p:cNvSpPr>
            <a:spLocks noGrp="1"/>
          </p:cNvSpPr>
          <p:nvPr>
            <p:ph type="body" sz="quarter" idx="15" hasCustomPrompt="1"/>
          </p:nvPr>
        </p:nvSpPr>
        <p:spPr>
          <a:xfrm>
            <a:off x="1563109" y="4983162"/>
            <a:ext cx="3980180" cy="824273"/>
          </a:xfrm>
          <a:prstGeom prst="rect">
            <a:avLst/>
          </a:prstGeom>
        </p:spPr>
        <p:txBody>
          <a:bodyPr>
            <a:noAutofit/>
          </a:bodyPr>
          <a:lstStyle>
            <a:lvl1pPr marL="0" indent="0" algn="ctr">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copy</a:t>
            </a:r>
          </a:p>
        </p:txBody>
      </p:sp>
      <p:pic>
        <p:nvPicPr>
          <p:cNvPr id="5" name="Picture 4">
            <a:extLst>
              <a:ext uri="{FF2B5EF4-FFF2-40B4-BE49-F238E27FC236}">
                <a16:creationId xmlns:a16="http://schemas.microsoft.com/office/drawing/2014/main" id="{B10C9719-DA18-24D5-EAF6-41BCDB6E72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705172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inical Care Slide">
    <p:spTree>
      <p:nvGrpSpPr>
        <p:cNvPr id="1" name=""/>
        <p:cNvGrpSpPr/>
        <p:nvPr/>
      </p:nvGrpSpPr>
      <p:grpSpPr>
        <a:xfrm>
          <a:off x="0" y="0"/>
          <a:ext cx="0" cy="0"/>
          <a:chOff x="0" y="0"/>
          <a:chExt cx="0" cy="0"/>
        </a:xfrm>
      </p:grpSpPr>
      <p:sp>
        <p:nvSpPr>
          <p:cNvPr id="19" name="Picture Placeholder 15">
            <a:extLst>
              <a:ext uri="{FF2B5EF4-FFF2-40B4-BE49-F238E27FC236}">
                <a16:creationId xmlns:a16="http://schemas.microsoft.com/office/drawing/2014/main" id="{2C5BB342-F305-7C4A-AB1C-2B52530AFB7C}"/>
              </a:ext>
            </a:extLst>
          </p:cNvPr>
          <p:cNvSpPr>
            <a:spLocks noGrp="1"/>
          </p:cNvSpPr>
          <p:nvPr>
            <p:ph type="pic" sz="quarter" idx="13" hasCustomPrompt="1"/>
          </p:nvPr>
        </p:nvSpPr>
        <p:spPr>
          <a:xfrm>
            <a:off x="7318670" y="1"/>
            <a:ext cx="4873330"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DCF9707-6D9A-5799-8038-BF0A820BBC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541655" y="0"/>
            <a:ext cx="12192000" cy="6858000"/>
          </a:xfrm>
          <a:prstGeom prst="rect">
            <a:avLst/>
          </a:prstGeom>
        </p:spPr>
      </p:pic>
      <p:sp>
        <p:nvSpPr>
          <p:cNvPr id="10" name="Title 1">
            <a:extLst>
              <a:ext uri="{FF2B5EF4-FFF2-40B4-BE49-F238E27FC236}">
                <a16:creationId xmlns:a16="http://schemas.microsoft.com/office/drawing/2014/main" id="{1DF9BF6F-5BE5-A949-A2BE-FEB6D3DE7380}"/>
              </a:ext>
            </a:extLst>
          </p:cNvPr>
          <p:cNvSpPr>
            <a:spLocks noGrp="1"/>
          </p:cNvSpPr>
          <p:nvPr>
            <p:ph type="title" hasCustomPrompt="1"/>
          </p:nvPr>
        </p:nvSpPr>
        <p:spPr>
          <a:xfrm>
            <a:off x="1776667" y="811650"/>
            <a:ext cx="4660243" cy="311888"/>
          </a:xfrm>
          <a:prstGeom prst="rect">
            <a:avLst/>
          </a:prstGeom>
        </p:spPr>
        <p:txBody>
          <a:bodyPr>
            <a:noAutofit/>
          </a:bodyPr>
          <a:lstStyle>
            <a:lvl1pPr>
              <a:defRPr sz="2400"/>
            </a:lvl1pPr>
          </a:lstStyle>
          <a:p>
            <a:r>
              <a:rPr lang="en-US"/>
              <a:t>CLICK TO EDIT CLINICAL CARE HEADLINE</a:t>
            </a:r>
          </a:p>
        </p:txBody>
      </p:sp>
      <p:grpSp>
        <p:nvGrpSpPr>
          <p:cNvPr id="11" name="Group 10" descr="hospital or medical care center with a medical cross in the center">
            <a:extLst>
              <a:ext uri="{FF2B5EF4-FFF2-40B4-BE49-F238E27FC236}">
                <a16:creationId xmlns:a16="http://schemas.microsoft.com/office/drawing/2014/main" id="{597B5F21-FA6E-9C9D-8DDC-465B6F77D755}"/>
              </a:ext>
            </a:extLst>
          </p:cNvPr>
          <p:cNvGrpSpPr/>
          <p:nvPr userDrawn="1"/>
        </p:nvGrpSpPr>
        <p:grpSpPr>
          <a:xfrm>
            <a:off x="874174" y="565001"/>
            <a:ext cx="768706" cy="768706"/>
            <a:chOff x="762784" y="565001"/>
            <a:chExt cx="768706" cy="768706"/>
          </a:xfrm>
        </p:grpSpPr>
        <p:pic>
          <p:nvPicPr>
            <p:cNvPr id="3" name="Picture 2" descr="A black background with a gold cross&#10;&#10;Description automatically generated">
              <a:extLst>
                <a:ext uri="{FF2B5EF4-FFF2-40B4-BE49-F238E27FC236}">
                  <a16:creationId xmlns:a16="http://schemas.microsoft.com/office/drawing/2014/main" id="{106A7D71-07AA-D2E5-A6AA-2F9E27CDFD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211" y="646617"/>
              <a:ext cx="557198" cy="557198"/>
            </a:xfrm>
            <a:prstGeom prst="rect">
              <a:avLst/>
            </a:prstGeom>
          </p:spPr>
        </p:pic>
        <p:sp>
          <p:nvSpPr>
            <p:cNvPr id="4" name="Oval 3">
              <a:extLst>
                <a:ext uri="{FF2B5EF4-FFF2-40B4-BE49-F238E27FC236}">
                  <a16:creationId xmlns:a16="http://schemas.microsoft.com/office/drawing/2014/main" id="{0992B09C-5662-1FB6-2C32-7FF805F63BF7}"/>
                </a:ext>
              </a:extLst>
            </p:cNvPr>
            <p:cNvSpPr/>
            <p:nvPr userDrawn="1"/>
          </p:nvSpPr>
          <p:spPr>
            <a:xfrm>
              <a:off x="762784" y="565001"/>
              <a:ext cx="768706" cy="768706"/>
            </a:xfrm>
            <a:prstGeom prst="ellipse">
              <a:avLst/>
            </a:prstGeom>
            <a:noFill/>
            <a:ln w="19050">
              <a:solidFill>
                <a:srgbClr val="CBB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 Placeholder 17">
            <a:extLst>
              <a:ext uri="{FF2B5EF4-FFF2-40B4-BE49-F238E27FC236}">
                <a16:creationId xmlns:a16="http://schemas.microsoft.com/office/drawing/2014/main" id="{297A31B8-8408-6B76-02D3-8A00ADD7D989}"/>
              </a:ext>
            </a:extLst>
          </p:cNvPr>
          <p:cNvSpPr>
            <a:spLocks noGrp="1"/>
          </p:cNvSpPr>
          <p:nvPr>
            <p:ph type="body" sz="quarter" idx="10" hasCustomPrompt="1"/>
          </p:nvPr>
        </p:nvSpPr>
        <p:spPr>
          <a:xfrm>
            <a:off x="874175" y="4776009"/>
            <a:ext cx="4660243" cy="941397"/>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18" name="Text Placeholder 19">
            <a:extLst>
              <a:ext uri="{FF2B5EF4-FFF2-40B4-BE49-F238E27FC236}">
                <a16:creationId xmlns:a16="http://schemas.microsoft.com/office/drawing/2014/main" id="{9A4B781A-780C-0E4D-F564-EE5133F1BB9F}"/>
              </a:ext>
            </a:extLst>
          </p:cNvPr>
          <p:cNvSpPr>
            <a:spLocks noGrp="1"/>
          </p:cNvSpPr>
          <p:nvPr>
            <p:ph type="body" sz="quarter" idx="11" hasCustomPrompt="1"/>
          </p:nvPr>
        </p:nvSpPr>
        <p:spPr>
          <a:xfrm>
            <a:off x="874192" y="2304303"/>
            <a:ext cx="4660900" cy="2241193"/>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20" name="Text Placeholder 21">
            <a:extLst>
              <a:ext uri="{FF2B5EF4-FFF2-40B4-BE49-F238E27FC236}">
                <a16:creationId xmlns:a16="http://schemas.microsoft.com/office/drawing/2014/main" id="{C5C55D74-9933-1413-D2F3-32553C6204FF}"/>
              </a:ext>
            </a:extLst>
          </p:cNvPr>
          <p:cNvSpPr>
            <a:spLocks noGrp="1"/>
          </p:cNvSpPr>
          <p:nvPr>
            <p:ph type="body" sz="quarter" idx="12" hasCustomPrompt="1"/>
          </p:nvPr>
        </p:nvSpPr>
        <p:spPr>
          <a:xfrm>
            <a:off x="87417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7" name="Rectangle 6">
            <a:extLst>
              <a:ext uri="{FF2B5EF4-FFF2-40B4-BE49-F238E27FC236}">
                <a16:creationId xmlns:a16="http://schemas.microsoft.com/office/drawing/2014/main" id="{E902278A-540D-7F25-3BC7-A4A820937EC2}"/>
              </a:ext>
            </a:extLst>
          </p:cNvPr>
          <p:cNvSpPr/>
          <p:nvPr userDrawn="1"/>
        </p:nvSpPr>
        <p:spPr>
          <a:xfrm>
            <a:off x="10100733" y="5717406"/>
            <a:ext cx="1786467" cy="986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2FA021-D6AC-06D4-EDD6-7FDD88B8F7A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833104" y="6141874"/>
            <a:ext cx="2918569" cy="457200"/>
          </a:xfrm>
          <a:prstGeom prst="rect">
            <a:avLst/>
          </a:prstGeom>
        </p:spPr>
      </p:pic>
    </p:spTree>
    <p:extLst>
      <p:ext uri="{BB962C8B-B14F-4D97-AF65-F5344CB8AC3E}">
        <p14:creationId xmlns:p14="http://schemas.microsoft.com/office/powerpoint/2010/main" val="2572251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ovation Care Slide">
    <p:spTree>
      <p:nvGrpSpPr>
        <p:cNvPr id="1" name=""/>
        <p:cNvGrpSpPr/>
        <p:nvPr/>
      </p:nvGrpSpPr>
      <p:grpSpPr>
        <a:xfrm>
          <a:off x="0" y="0"/>
          <a:ext cx="0" cy="0"/>
          <a:chOff x="0" y="0"/>
          <a:chExt cx="0" cy="0"/>
        </a:xfrm>
      </p:grpSpPr>
      <p:sp>
        <p:nvSpPr>
          <p:cNvPr id="19" name="Picture Placeholder 15">
            <a:extLst>
              <a:ext uri="{FF2B5EF4-FFF2-40B4-BE49-F238E27FC236}">
                <a16:creationId xmlns:a16="http://schemas.microsoft.com/office/drawing/2014/main" id="{2C5BB342-F305-7C4A-AB1C-2B52530AFB7C}"/>
              </a:ext>
            </a:extLst>
          </p:cNvPr>
          <p:cNvSpPr>
            <a:spLocks noGrp="1"/>
          </p:cNvSpPr>
          <p:nvPr>
            <p:ph type="pic" sz="quarter" idx="13" hasCustomPrompt="1"/>
          </p:nvPr>
        </p:nvSpPr>
        <p:spPr>
          <a:xfrm>
            <a:off x="7318670" y="1"/>
            <a:ext cx="4873330"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DCF9707-6D9A-5799-8038-BF0A820BBC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541655" y="0"/>
            <a:ext cx="12192000" cy="6858000"/>
          </a:xfrm>
          <a:prstGeom prst="rect">
            <a:avLst/>
          </a:prstGeom>
        </p:spPr>
      </p:pic>
      <p:sp>
        <p:nvSpPr>
          <p:cNvPr id="10" name="Title 1">
            <a:extLst>
              <a:ext uri="{FF2B5EF4-FFF2-40B4-BE49-F238E27FC236}">
                <a16:creationId xmlns:a16="http://schemas.microsoft.com/office/drawing/2014/main" id="{1DF9BF6F-5BE5-A949-A2BE-FEB6D3DE7380}"/>
              </a:ext>
            </a:extLst>
          </p:cNvPr>
          <p:cNvSpPr>
            <a:spLocks noGrp="1"/>
          </p:cNvSpPr>
          <p:nvPr>
            <p:ph type="title" hasCustomPrompt="1"/>
          </p:nvPr>
        </p:nvSpPr>
        <p:spPr>
          <a:xfrm>
            <a:off x="1776667" y="811650"/>
            <a:ext cx="4873330" cy="311888"/>
          </a:xfrm>
          <a:prstGeom prst="rect">
            <a:avLst/>
          </a:prstGeom>
        </p:spPr>
        <p:txBody>
          <a:bodyPr>
            <a:noAutofit/>
          </a:bodyPr>
          <a:lstStyle>
            <a:lvl1pPr>
              <a:defRPr sz="2400"/>
            </a:lvl1pPr>
          </a:lstStyle>
          <a:p>
            <a:r>
              <a:rPr lang="en-US"/>
              <a:t>CLICK TO EDIT INNOVATION HEADLINE</a:t>
            </a:r>
          </a:p>
        </p:txBody>
      </p:sp>
      <p:grpSp>
        <p:nvGrpSpPr>
          <p:cNvPr id="5" name="Group 4" descr="lightbulb with a check mark inside.">
            <a:extLst>
              <a:ext uri="{FF2B5EF4-FFF2-40B4-BE49-F238E27FC236}">
                <a16:creationId xmlns:a16="http://schemas.microsoft.com/office/drawing/2014/main" id="{B2C48261-D241-235E-A93E-A8CF92021EF4}"/>
              </a:ext>
            </a:extLst>
          </p:cNvPr>
          <p:cNvGrpSpPr>
            <a:grpSpLocks/>
          </p:cNvGrpSpPr>
          <p:nvPr userDrawn="1"/>
        </p:nvGrpSpPr>
        <p:grpSpPr>
          <a:xfrm>
            <a:off x="874174" y="574561"/>
            <a:ext cx="768706" cy="768706"/>
            <a:chOff x="762784" y="565001"/>
            <a:chExt cx="768706" cy="768706"/>
          </a:xfrm>
        </p:grpSpPr>
        <p:sp>
          <p:nvSpPr>
            <p:cNvPr id="6" name="Oval 5">
              <a:extLst>
                <a:ext uri="{FF2B5EF4-FFF2-40B4-BE49-F238E27FC236}">
                  <a16:creationId xmlns:a16="http://schemas.microsoft.com/office/drawing/2014/main" id="{A2CB588D-06B8-3C8C-BE59-04F2D5C22FF1}"/>
                </a:ext>
              </a:extLst>
            </p:cNvPr>
            <p:cNvSpPr>
              <a:spLocks/>
            </p:cNvSpPr>
            <p:nvPr userDrawn="1"/>
          </p:nvSpPr>
          <p:spPr>
            <a:xfrm>
              <a:off x="762784" y="565001"/>
              <a:ext cx="768706" cy="768706"/>
            </a:xfrm>
            <a:prstGeom prst="ellipse">
              <a:avLst/>
            </a:prstGeom>
            <a:noFill/>
            <a:ln w="19050">
              <a:solidFill>
                <a:srgbClr val="CBB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A light bulb with a check mark inside&#10;&#10;Description automatically generated">
              <a:extLst>
                <a:ext uri="{FF2B5EF4-FFF2-40B4-BE49-F238E27FC236}">
                  <a16:creationId xmlns:a16="http://schemas.microsoft.com/office/drawing/2014/main" id="{F86BF694-0B3B-C486-B791-C47C426348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7876" y="655870"/>
              <a:ext cx="558522" cy="558522"/>
            </a:xfrm>
            <a:prstGeom prst="rect">
              <a:avLst/>
            </a:prstGeom>
          </p:spPr>
        </p:pic>
      </p:grpSp>
      <p:sp>
        <p:nvSpPr>
          <p:cNvPr id="4" name="Text Placeholder 17">
            <a:extLst>
              <a:ext uri="{FF2B5EF4-FFF2-40B4-BE49-F238E27FC236}">
                <a16:creationId xmlns:a16="http://schemas.microsoft.com/office/drawing/2014/main" id="{4C84C731-E710-A228-56DB-7CFD1EE9EA20}"/>
              </a:ext>
            </a:extLst>
          </p:cNvPr>
          <p:cNvSpPr>
            <a:spLocks noGrp="1"/>
          </p:cNvSpPr>
          <p:nvPr>
            <p:ph type="body" sz="quarter" idx="10" hasCustomPrompt="1"/>
          </p:nvPr>
        </p:nvSpPr>
        <p:spPr>
          <a:xfrm>
            <a:off x="874175" y="4776009"/>
            <a:ext cx="4660243" cy="941397"/>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6721F9BA-CA9E-85AE-EF79-67188C5A9FF5}"/>
              </a:ext>
            </a:extLst>
          </p:cNvPr>
          <p:cNvSpPr>
            <a:spLocks noGrp="1"/>
          </p:cNvSpPr>
          <p:nvPr>
            <p:ph type="body" sz="quarter" idx="11" hasCustomPrompt="1"/>
          </p:nvPr>
        </p:nvSpPr>
        <p:spPr>
          <a:xfrm>
            <a:off x="874192" y="2304303"/>
            <a:ext cx="4660900" cy="2241193"/>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9" name="Text Placeholder 21">
            <a:extLst>
              <a:ext uri="{FF2B5EF4-FFF2-40B4-BE49-F238E27FC236}">
                <a16:creationId xmlns:a16="http://schemas.microsoft.com/office/drawing/2014/main" id="{78217F58-811C-5C40-A87A-12D494B331F0}"/>
              </a:ext>
            </a:extLst>
          </p:cNvPr>
          <p:cNvSpPr>
            <a:spLocks noGrp="1"/>
          </p:cNvSpPr>
          <p:nvPr>
            <p:ph type="body" sz="quarter" idx="12" hasCustomPrompt="1"/>
          </p:nvPr>
        </p:nvSpPr>
        <p:spPr>
          <a:xfrm>
            <a:off x="87417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3" name="Rectangle 2">
            <a:extLst>
              <a:ext uri="{FF2B5EF4-FFF2-40B4-BE49-F238E27FC236}">
                <a16:creationId xmlns:a16="http://schemas.microsoft.com/office/drawing/2014/main" id="{F127A0E2-67D5-5102-B57D-CC73A38E3268}"/>
              </a:ext>
            </a:extLst>
          </p:cNvPr>
          <p:cNvSpPr/>
          <p:nvPr userDrawn="1"/>
        </p:nvSpPr>
        <p:spPr>
          <a:xfrm>
            <a:off x="10557933" y="6054291"/>
            <a:ext cx="1481667" cy="583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AEA641-E181-45DA-4A2D-A82D3C4E717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1486228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novation Slide1">
    <p:spTree>
      <p:nvGrpSpPr>
        <p:cNvPr id="1" name=""/>
        <p:cNvGrpSpPr/>
        <p:nvPr/>
      </p:nvGrpSpPr>
      <p:grpSpPr>
        <a:xfrm>
          <a:off x="0" y="0"/>
          <a:ext cx="0" cy="0"/>
          <a:chOff x="0" y="0"/>
          <a:chExt cx="0" cy="0"/>
        </a:xfrm>
      </p:grpSpPr>
      <p:sp>
        <p:nvSpPr>
          <p:cNvPr id="12" name="Picture Placeholder 15">
            <a:extLst>
              <a:ext uri="{FF2B5EF4-FFF2-40B4-BE49-F238E27FC236}">
                <a16:creationId xmlns:a16="http://schemas.microsoft.com/office/drawing/2014/main" id="{427140C0-418B-5EE1-D1DD-C4376327B625}"/>
              </a:ext>
            </a:extLst>
          </p:cNvPr>
          <p:cNvSpPr>
            <a:spLocks noGrp="1"/>
          </p:cNvSpPr>
          <p:nvPr>
            <p:ph type="pic" sz="quarter" idx="13" hasCustomPrompt="1"/>
          </p:nvPr>
        </p:nvSpPr>
        <p:spPr>
          <a:xfrm>
            <a:off x="7318670" y="1"/>
            <a:ext cx="4873330"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AE37B30-2226-E266-EDF0-0997DD9C64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541655" y="0"/>
            <a:ext cx="12192000" cy="6858000"/>
          </a:xfrm>
          <a:prstGeom prst="rect">
            <a:avLst/>
          </a:prstGeom>
        </p:spPr>
      </p:pic>
      <p:sp>
        <p:nvSpPr>
          <p:cNvPr id="3" name="Title 1">
            <a:extLst>
              <a:ext uri="{FF2B5EF4-FFF2-40B4-BE49-F238E27FC236}">
                <a16:creationId xmlns:a16="http://schemas.microsoft.com/office/drawing/2014/main" id="{C3A838ED-37B0-8E30-A2EE-19E5E46405F3}"/>
              </a:ext>
            </a:extLst>
          </p:cNvPr>
          <p:cNvSpPr>
            <a:spLocks noGrp="1"/>
          </p:cNvSpPr>
          <p:nvPr>
            <p:ph type="title" hasCustomPrompt="1"/>
          </p:nvPr>
        </p:nvSpPr>
        <p:spPr>
          <a:xfrm>
            <a:off x="1776667" y="811650"/>
            <a:ext cx="4556752" cy="311888"/>
          </a:xfrm>
          <a:prstGeom prst="rect">
            <a:avLst/>
          </a:prstGeom>
        </p:spPr>
        <p:txBody>
          <a:bodyPr>
            <a:noAutofit/>
          </a:bodyPr>
          <a:lstStyle>
            <a:lvl1pPr>
              <a:defRPr sz="2400"/>
            </a:lvl1pPr>
          </a:lstStyle>
          <a:p>
            <a:r>
              <a:rPr lang="en-US"/>
              <a:t>CLICK TO EDIT RESEARCH HEADLINE</a:t>
            </a:r>
          </a:p>
        </p:txBody>
      </p:sp>
      <p:sp>
        <p:nvSpPr>
          <p:cNvPr id="4" name="Text Placeholder 17">
            <a:extLst>
              <a:ext uri="{FF2B5EF4-FFF2-40B4-BE49-F238E27FC236}">
                <a16:creationId xmlns:a16="http://schemas.microsoft.com/office/drawing/2014/main" id="{25288FEF-0C1D-48B5-82B2-33C78896D1D1}"/>
              </a:ext>
            </a:extLst>
          </p:cNvPr>
          <p:cNvSpPr>
            <a:spLocks noGrp="1"/>
          </p:cNvSpPr>
          <p:nvPr>
            <p:ph type="body" sz="quarter" idx="10" hasCustomPrompt="1"/>
          </p:nvPr>
        </p:nvSpPr>
        <p:spPr>
          <a:xfrm>
            <a:off x="874175" y="4776009"/>
            <a:ext cx="4660243" cy="941397"/>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9" name="Text Placeholder 19">
            <a:extLst>
              <a:ext uri="{FF2B5EF4-FFF2-40B4-BE49-F238E27FC236}">
                <a16:creationId xmlns:a16="http://schemas.microsoft.com/office/drawing/2014/main" id="{902FEC70-B411-1E72-0494-002D3CE31CB7}"/>
              </a:ext>
            </a:extLst>
          </p:cNvPr>
          <p:cNvSpPr>
            <a:spLocks noGrp="1"/>
          </p:cNvSpPr>
          <p:nvPr>
            <p:ph type="body" sz="quarter" idx="11" hasCustomPrompt="1"/>
          </p:nvPr>
        </p:nvSpPr>
        <p:spPr>
          <a:xfrm>
            <a:off x="874192" y="2304303"/>
            <a:ext cx="4660900" cy="2241193"/>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10" name="Text Placeholder 21">
            <a:extLst>
              <a:ext uri="{FF2B5EF4-FFF2-40B4-BE49-F238E27FC236}">
                <a16:creationId xmlns:a16="http://schemas.microsoft.com/office/drawing/2014/main" id="{4A574DE6-D597-F184-09F0-9333B6EBFBA4}"/>
              </a:ext>
            </a:extLst>
          </p:cNvPr>
          <p:cNvSpPr>
            <a:spLocks noGrp="1"/>
          </p:cNvSpPr>
          <p:nvPr>
            <p:ph type="body" sz="quarter" idx="12" hasCustomPrompt="1"/>
          </p:nvPr>
        </p:nvSpPr>
        <p:spPr>
          <a:xfrm>
            <a:off x="87417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grpSp>
        <p:nvGrpSpPr>
          <p:cNvPr id="14" name="Group 13" descr="a microscope ">
            <a:extLst>
              <a:ext uri="{FF2B5EF4-FFF2-40B4-BE49-F238E27FC236}">
                <a16:creationId xmlns:a16="http://schemas.microsoft.com/office/drawing/2014/main" id="{59B85B8C-5D04-C917-FF6A-1E94423A2E75}"/>
              </a:ext>
            </a:extLst>
          </p:cNvPr>
          <p:cNvGrpSpPr/>
          <p:nvPr userDrawn="1"/>
        </p:nvGrpSpPr>
        <p:grpSpPr>
          <a:xfrm>
            <a:off x="874174" y="565001"/>
            <a:ext cx="768706" cy="768706"/>
            <a:chOff x="762784" y="565001"/>
            <a:chExt cx="768706" cy="768706"/>
          </a:xfrm>
        </p:grpSpPr>
        <p:sp>
          <p:nvSpPr>
            <p:cNvPr id="20" name="Oval 19">
              <a:extLst>
                <a:ext uri="{FF2B5EF4-FFF2-40B4-BE49-F238E27FC236}">
                  <a16:creationId xmlns:a16="http://schemas.microsoft.com/office/drawing/2014/main" id="{470F4081-A21E-60CF-E7B2-081B9D2F2B21}"/>
                </a:ext>
              </a:extLst>
            </p:cNvPr>
            <p:cNvSpPr/>
            <p:nvPr userDrawn="1"/>
          </p:nvSpPr>
          <p:spPr>
            <a:xfrm>
              <a:off x="762784" y="565001"/>
              <a:ext cx="768706" cy="768706"/>
            </a:xfrm>
            <a:prstGeom prst="ellipse">
              <a:avLst/>
            </a:prstGeom>
            <a:noFill/>
            <a:ln w="19050">
              <a:solidFill>
                <a:srgbClr val="CBB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descr="A black and white image of a microscope&#10;&#10;Description automatically generated">
              <a:extLst>
                <a:ext uri="{FF2B5EF4-FFF2-40B4-BE49-F238E27FC236}">
                  <a16:creationId xmlns:a16="http://schemas.microsoft.com/office/drawing/2014/main" id="{36E7246B-0D4C-7736-312E-944467C088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6474" y="686185"/>
              <a:ext cx="522194" cy="522194"/>
            </a:xfrm>
            <a:prstGeom prst="rect">
              <a:avLst/>
            </a:prstGeom>
          </p:spPr>
        </p:pic>
      </p:grpSp>
      <p:sp>
        <p:nvSpPr>
          <p:cNvPr id="7" name="Rectangle 6">
            <a:extLst>
              <a:ext uri="{FF2B5EF4-FFF2-40B4-BE49-F238E27FC236}">
                <a16:creationId xmlns:a16="http://schemas.microsoft.com/office/drawing/2014/main" id="{94D6DA47-03AA-997F-D10C-FBB6269B8DBC}"/>
              </a:ext>
            </a:extLst>
          </p:cNvPr>
          <p:cNvSpPr/>
          <p:nvPr userDrawn="1"/>
        </p:nvSpPr>
        <p:spPr>
          <a:xfrm>
            <a:off x="10718800" y="6054291"/>
            <a:ext cx="1337733" cy="541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62FFFB-5927-7717-5A38-06D363794B9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646783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search Slide">
    <p:spTree>
      <p:nvGrpSpPr>
        <p:cNvPr id="1" name=""/>
        <p:cNvGrpSpPr/>
        <p:nvPr/>
      </p:nvGrpSpPr>
      <p:grpSpPr>
        <a:xfrm>
          <a:off x="0" y="0"/>
          <a:ext cx="0" cy="0"/>
          <a:chOff x="0" y="0"/>
          <a:chExt cx="0" cy="0"/>
        </a:xfrm>
      </p:grpSpPr>
      <p:sp>
        <p:nvSpPr>
          <p:cNvPr id="7" name="Picture Placeholder 15">
            <a:extLst>
              <a:ext uri="{FF2B5EF4-FFF2-40B4-BE49-F238E27FC236}">
                <a16:creationId xmlns:a16="http://schemas.microsoft.com/office/drawing/2014/main" id="{6D6174FA-1749-D5E4-C462-A59BB7D60F82}"/>
              </a:ext>
            </a:extLst>
          </p:cNvPr>
          <p:cNvSpPr>
            <a:spLocks noGrp="1"/>
          </p:cNvSpPr>
          <p:nvPr>
            <p:ph type="pic" sz="quarter" idx="13" hasCustomPrompt="1"/>
          </p:nvPr>
        </p:nvSpPr>
        <p:spPr>
          <a:xfrm>
            <a:off x="7318670" y="1"/>
            <a:ext cx="4873330" cy="6857999"/>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
        <p:nvSpPr>
          <p:cNvPr id="2" name="Title 1">
            <a:extLst>
              <a:ext uri="{FF2B5EF4-FFF2-40B4-BE49-F238E27FC236}">
                <a16:creationId xmlns:a16="http://schemas.microsoft.com/office/drawing/2014/main" id="{17120ABD-B9F2-615C-59B5-37A37AFEF9BD}"/>
              </a:ext>
            </a:extLst>
          </p:cNvPr>
          <p:cNvSpPr>
            <a:spLocks noGrp="1"/>
          </p:cNvSpPr>
          <p:nvPr>
            <p:ph type="title" hasCustomPrompt="1"/>
          </p:nvPr>
        </p:nvSpPr>
        <p:spPr>
          <a:xfrm>
            <a:off x="1776667" y="811650"/>
            <a:ext cx="4556752" cy="311888"/>
          </a:xfrm>
          <a:prstGeom prst="rect">
            <a:avLst/>
          </a:prstGeom>
        </p:spPr>
        <p:txBody>
          <a:bodyPr>
            <a:noAutofit/>
          </a:bodyPr>
          <a:lstStyle>
            <a:lvl1pPr>
              <a:defRPr sz="2400"/>
            </a:lvl1pPr>
          </a:lstStyle>
          <a:p>
            <a:r>
              <a:rPr lang="en-US"/>
              <a:t>CLICK TO EDIT EDUCATION HEADLINE</a:t>
            </a:r>
          </a:p>
        </p:txBody>
      </p:sp>
      <p:sp>
        <p:nvSpPr>
          <p:cNvPr id="3" name="Text Placeholder 17">
            <a:extLst>
              <a:ext uri="{FF2B5EF4-FFF2-40B4-BE49-F238E27FC236}">
                <a16:creationId xmlns:a16="http://schemas.microsoft.com/office/drawing/2014/main" id="{BD633C53-D9DF-76EC-7BA4-C44EF0AB89D4}"/>
              </a:ext>
            </a:extLst>
          </p:cNvPr>
          <p:cNvSpPr>
            <a:spLocks noGrp="1"/>
          </p:cNvSpPr>
          <p:nvPr>
            <p:ph type="body" sz="quarter" idx="10" hasCustomPrompt="1"/>
          </p:nvPr>
        </p:nvSpPr>
        <p:spPr>
          <a:xfrm>
            <a:off x="874175" y="4776009"/>
            <a:ext cx="4660243" cy="941397"/>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4" name="Text Placeholder 19">
            <a:extLst>
              <a:ext uri="{FF2B5EF4-FFF2-40B4-BE49-F238E27FC236}">
                <a16:creationId xmlns:a16="http://schemas.microsoft.com/office/drawing/2014/main" id="{02A40816-152C-8B67-933B-D21D37B258B0}"/>
              </a:ext>
            </a:extLst>
          </p:cNvPr>
          <p:cNvSpPr>
            <a:spLocks noGrp="1"/>
          </p:cNvSpPr>
          <p:nvPr>
            <p:ph type="body" sz="quarter" idx="11" hasCustomPrompt="1"/>
          </p:nvPr>
        </p:nvSpPr>
        <p:spPr>
          <a:xfrm>
            <a:off x="874192" y="2304303"/>
            <a:ext cx="4660900" cy="2241193"/>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5" name="Text Placeholder 21">
            <a:extLst>
              <a:ext uri="{FF2B5EF4-FFF2-40B4-BE49-F238E27FC236}">
                <a16:creationId xmlns:a16="http://schemas.microsoft.com/office/drawing/2014/main" id="{0E4EEA5C-CFEF-E025-A2FB-4127F6AD9054}"/>
              </a:ext>
            </a:extLst>
          </p:cNvPr>
          <p:cNvSpPr>
            <a:spLocks noGrp="1"/>
          </p:cNvSpPr>
          <p:nvPr>
            <p:ph type="body" sz="quarter" idx="12" hasCustomPrompt="1"/>
          </p:nvPr>
        </p:nvSpPr>
        <p:spPr>
          <a:xfrm>
            <a:off x="87417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grpSp>
        <p:nvGrpSpPr>
          <p:cNvPr id="14" name="Group 13" descr="a graduation cap with a yellow tassle.">
            <a:extLst>
              <a:ext uri="{FF2B5EF4-FFF2-40B4-BE49-F238E27FC236}">
                <a16:creationId xmlns:a16="http://schemas.microsoft.com/office/drawing/2014/main" id="{CE4BBA21-C98A-E206-0FD4-266B51166ED5}"/>
              </a:ext>
            </a:extLst>
          </p:cNvPr>
          <p:cNvGrpSpPr/>
          <p:nvPr userDrawn="1"/>
        </p:nvGrpSpPr>
        <p:grpSpPr>
          <a:xfrm>
            <a:off x="874174" y="565001"/>
            <a:ext cx="768706" cy="768706"/>
            <a:chOff x="762784" y="565001"/>
            <a:chExt cx="768706" cy="768706"/>
          </a:xfrm>
        </p:grpSpPr>
        <p:sp>
          <p:nvSpPr>
            <p:cNvPr id="20" name="Oval 19">
              <a:extLst>
                <a:ext uri="{FF2B5EF4-FFF2-40B4-BE49-F238E27FC236}">
                  <a16:creationId xmlns:a16="http://schemas.microsoft.com/office/drawing/2014/main" id="{7752F6CA-60B5-B636-E27B-F74B6095CEAE}"/>
                </a:ext>
              </a:extLst>
            </p:cNvPr>
            <p:cNvSpPr/>
            <p:nvPr userDrawn="1"/>
          </p:nvSpPr>
          <p:spPr>
            <a:xfrm>
              <a:off x="762784" y="565001"/>
              <a:ext cx="768706" cy="768706"/>
            </a:xfrm>
            <a:prstGeom prst="ellipse">
              <a:avLst/>
            </a:prstGeom>
            <a:noFill/>
            <a:ln w="19050">
              <a:solidFill>
                <a:srgbClr val="CBB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75968DD4-C720-8E5D-394A-12FF6EB5D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589" y="665628"/>
              <a:ext cx="550550" cy="550550"/>
            </a:xfrm>
            <a:prstGeom prst="rect">
              <a:avLst/>
            </a:prstGeom>
          </p:spPr>
        </p:pic>
      </p:grpSp>
      <p:sp>
        <p:nvSpPr>
          <p:cNvPr id="9" name="Rectangle 8">
            <a:extLst>
              <a:ext uri="{FF2B5EF4-FFF2-40B4-BE49-F238E27FC236}">
                <a16:creationId xmlns:a16="http://schemas.microsoft.com/office/drawing/2014/main" id="{F56C0019-68A5-5D91-357A-F9FF4ADF3170}"/>
              </a:ext>
            </a:extLst>
          </p:cNvPr>
          <p:cNvSpPr/>
          <p:nvPr userDrawn="1"/>
        </p:nvSpPr>
        <p:spPr>
          <a:xfrm>
            <a:off x="10795000" y="6192372"/>
            <a:ext cx="1075267" cy="337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12CB3F2-5122-CFC8-B9B1-3A61F509BC9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897868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them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20B6-F7F7-8661-8D09-537F52639D51}"/>
              </a:ext>
            </a:extLst>
          </p:cNvPr>
          <p:cNvSpPr>
            <a:spLocks noGrp="1"/>
          </p:cNvSpPr>
          <p:nvPr>
            <p:ph type="ctrTitle" hasCustomPrompt="1"/>
          </p:nvPr>
        </p:nvSpPr>
        <p:spPr>
          <a:xfrm>
            <a:off x="2901775" y="1906514"/>
            <a:ext cx="8134855" cy="1339764"/>
          </a:xfrm>
          <a:prstGeom prst="rect">
            <a:avLst/>
          </a:prstGeom>
        </p:spPr>
        <p:txBody>
          <a:bodyPr anchor="b"/>
          <a:lstStyle>
            <a:lvl1pPr algn="l">
              <a:defRPr sz="4800" b="1" i="0" spc="0">
                <a:latin typeface="Arial Black" panose="020B0604020202020204" pitchFamily="34" charset="0"/>
                <a:cs typeface="Arial Black" panose="020B0604020202020204" pitchFamily="34" charset="0"/>
              </a:defRPr>
            </a:lvl1pPr>
          </a:lstStyle>
          <a:p>
            <a:r>
              <a:rPr lang="en-US"/>
              <a:t>CLICK TO EDIT POWERPOINT TITLE</a:t>
            </a:r>
          </a:p>
        </p:txBody>
      </p:sp>
      <p:sp>
        <p:nvSpPr>
          <p:cNvPr id="3" name="Subtitle 2">
            <a:extLst>
              <a:ext uri="{FF2B5EF4-FFF2-40B4-BE49-F238E27FC236}">
                <a16:creationId xmlns:a16="http://schemas.microsoft.com/office/drawing/2014/main" id="{F0821F8C-1B02-CAC1-E2E1-E8196C3113AF}"/>
              </a:ext>
            </a:extLst>
          </p:cNvPr>
          <p:cNvSpPr>
            <a:spLocks noGrp="1"/>
          </p:cNvSpPr>
          <p:nvPr>
            <p:ph type="subTitle" idx="1" hasCustomPrompt="1"/>
          </p:nvPr>
        </p:nvSpPr>
        <p:spPr>
          <a:xfrm>
            <a:off x="2901775" y="3762424"/>
            <a:ext cx="8134855" cy="505505"/>
          </a:xfrm>
          <a:prstGeom prst="rect">
            <a:avLst/>
          </a:prstGeom>
        </p:spPr>
        <p:txBody>
          <a:bodyPr/>
          <a:lstStyle>
            <a:lvl1pPr marL="0" indent="0" algn="l">
              <a:buNone/>
              <a:defRPr sz="2800" b="1" i="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cxnSp>
        <p:nvCxnSpPr>
          <p:cNvPr id="8" name="Straight Connector 7">
            <a:extLst>
              <a:ext uri="{FF2B5EF4-FFF2-40B4-BE49-F238E27FC236}">
                <a16:creationId xmlns:a16="http://schemas.microsoft.com/office/drawing/2014/main" id="{6A9EE2E4-FF7F-93BB-4870-7E916A15D056}"/>
              </a:ext>
            </a:extLst>
          </p:cNvPr>
          <p:cNvCxnSpPr/>
          <p:nvPr userDrawn="1"/>
        </p:nvCxnSpPr>
        <p:spPr>
          <a:xfrm>
            <a:off x="2901775" y="3494699"/>
            <a:ext cx="8134855" cy="0"/>
          </a:xfrm>
          <a:prstGeom prst="line">
            <a:avLst/>
          </a:prstGeom>
          <a:ln>
            <a:solidFill>
              <a:srgbClr val="CBB379"/>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EB4302E-61C7-126F-D324-67AC6AE2A1E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
        <p:nvSpPr>
          <p:cNvPr id="4" name="Subtitle 2">
            <a:extLst>
              <a:ext uri="{FF2B5EF4-FFF2-40B4-BE49-F238E27FC236}">
                <a16:creationId xmlns:a16="http://schemas.microsoft.com/office/drawing/2014/main" id="{F052E508-E5A1-D583-04E5-B10147F8DC39}"/>
              </a:ext>
            </a:extLst>
          </p:cNvPr>
          <p:cNvSpPr txBox="1">
            <a:spLocks/>
          </p:cNvSpPr>
          <p:nvPr userDrawn="1"/>
        </p:nvSpPr>
        <p:spPr>
          <a:xfrm>
            <a:off x="2901775" y="6259569"/>
            <a:ext cx="4114660" cy="50550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0" kern="0" spc="100" baseline="0">
                <a:solidFill>
                  <a:schemeClr val="tx1"/>
                </a:solidFill>
              </a:rPr>
              <a:t>Office of Grants and Contracts</a:t>
            </a:r>
          </a:p>
        </p:txBody>
      </p:sp>
    </p:spTree>
    <p:extLst>
      <p:ext uri="{BB962C8B-B14F-4D97-AF65-F5344CB8AC3E}">
        <p14:creationId xmlns:p14="http://schemas.microsoft.com/office/powerpoint/2010/main" val="560103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ransition/Break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374B0AEE-7C70-22BF-C681-C6BE1FBFB94C}"/>
              </a:ext>
            </a:extLst>
          </p:cNvPr>
          <p:cNvSpPr>
            <a:spLocks noGrp="1"/>
          </p:cNvSpPr>
          <p:nvPr>
            <p:ph type="body" sz="quarter" idx="10" hasCustomPrompt="1"/>
          </p:nvPr>
        </p:nvSpPr>
        <p:spPr>
          <a:xfrm>
            <a:off x="2594934" y="3816421"/>
            <a:ext cx="7002131" cy="1601741"/>
          </a:xfrm>
          <a:prstGeom prst="rect">
            <a:avLst/>
          </a:prstGeom>
        </p:spPr>
        <p:txBody>
          <a:bodyPr>
            <a:noAutofit/>
          </a:bodyPr>
          <a:lstStyle>
            <a:lvl1pPr marL="0" indent="0" algn="ctr">
              <a:buNone/>
              <a:defRPr sz="5500" b="1" i="0">
                <a:solidFill>
                  <a:schemeClr val="tx1"/>
                </a:solidFill>
                <a:latin typeface="Arial Black" panose="020B0604020202020204" pitchFamily="34" charset="0"/>
                <a:cs typeface="Arial Black" panose="020B0604020202020204" pitchFamily="34" charset="0"/>
              </a:defRPr>
            </a:lvl1pPr>
          </a:lstStyle>
          <a:p>
            <a:pPr lvl="0"/>
            <a:r>
              <a:rPr lang="en-US"/>
              <a:t>CLICK TO EDIT SECTION TITLE</a:t>
            </a:r>
          </a:p>
        </p:txBody>
      </p:sp>
      <p:pic>
        <p:nvPicPr>
          <p:cNvPr id="2" name="Picture 1">
            <a:extLst>
              <a:ext uri="{FF2B5EF4-FFF2-40B4-BE49-F238E27FC236}">
                <a16:creationId xmlns:a16="http://schemas.microsoft.com/office/drawing/2014/main" id="{F205D11A-CC83-20E8-8DB7-353DD9D7C24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Tree>
    <p:extLst>
      <p:ext uri="{BB962C8B-B14F-4D97-AF65-F5344CB8AC3E}">
        <p14:creationId xmlns:p14="http://schemas.microsoft.com/office/powerpoint/2010/main" val="234221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them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821F8C-1B02-CAC1-E2E1-E8196C3113AF}"/>
              </a:ext>
            </a:extLst>
          </p:cNvPr>
          <p:cNvSpPr>
            <a:spLocks noGrp="1"/>
          </p:cNvSpPr>
          <p:nvPr>
            <p:ph type="subTitle" idx="1" hasCustomPrompt="1"/>
          </p:nvPr>
        </p:nvSpPr>
        <p:spPr>
          <a:xfrm>
            <a:off x="1917989" y="4071504"/>
            <a:ext cx="9144000" cy="505505"/>
          </a:xfrm>
          <a:prstGeom prst="rect">
            <a:avLst/>
          </a:prstGeom>
        </p:spPr>
        <p:txBody>
          <a:bodyPr/>
          <a:lstStyle>
            <a:lvl1pPr marL="0" indent="0" algn="l">
              <a:buNone/>
              <a:defRPr sz="28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itle 1">
            <a:extLst>
              <a:ext uri="{FF2B5EF4-FFF2-40B4-BE49-F238E27FC236}">
                <a16:creationId xmlns:a16="http://schemas.microsoft.com/office/drawing/2014/main" id="{975220B6-F7F7-8661-8D09-537F52639D51}"/>
              </a:ext>
            </a:extLst>
          </p:cNvPr>
          <p:cNvSpPr>
            <a:spLocks noGrp="1"/>
          </p:cNvSpPr>
          <p:nvPr>
            <p:ph type="ctrTitle" hasCustomPrompt="1"/>
          </p:nvPr>
        </p:nvSpPr>
        <p:spPr>
          <a:xfrm>
            <a:off x="1917989" y="2383541"/>
            <a:ext cx="6621327" cy="1343405"/>
          </a:xfrm>
          <a:prstGeom prst="rect">
            <a:avLst/>
          </a:prstGeom>
        </p:spPr>
        <p:txBody>
          <a:bodyPr anchor="b"/>
          <a:lstStyle>
            <a:lvl1pPr algn="l">
              <a:defRPr sz="4400" b="1" i="0" spc="0">
                <a:latin typeface="Arial Black" panose="020B0604020202020204" pitchFamily="34" charset="0"/>
                <a:cs typeface="Arial Black" panose="020B0604020202020204" pitchFamily="34" charset="0"/>
              </a:defRPr>
            </a:lvl1pPr>
          </a:lstStyle>
          <a:p>
            <a:r>
              <a:rPr lang="en-US"/>
              <a:t>CLICK TO EDIT POWERPOINT TITLE</a:t>
            </a:r>
          </a:p>
        </p:txBody>
      </p:sp>
      <p:sp>
        <p:nvSpPr>
          <p:cNvPr id="9" name="Rectangle 8">
            <a:extLst>
              <a:ext uri="{FF2B5EF4-FFF2-40B4-BE49-F238E27FC236}">
                <a16:creationId xmlns:a16="http://schemas.microsoft.com/office/drawing/2014/main" id="{78EFC47C-B236-EAAE-2C07-05868BAAB38E}"/>
              </a:ext>
            </a:extLst>
          </p:cNvPr>
          <p:cNvSpPr/>
          <p:nvPr userDrawn="1"/>
        </p:nvSpPr>
        <p:spPr>
          <a:xfrm>
            <a:off x="1917989" y="1674683"/>
            <a:ext cx="4935484" cy="403015"/>
          </a:xfrm>
          <a:prstGeom prst="rect">
            <a:avLst/>
          </a:prstGeom>
          <a:solidFill>
            <a:srgbClr val="CBB3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spc="100" baseline="0">
                <a:solidFill>
                  <a:schemeClr val="tx1"/>
                </a:solidFill>
                <a:latin typeface="Arial" panose="020B0604020202020204" pitchFamily="34" charset="0"/>
                <a:cs typeface="Arial" panose="020B0604020202020204" pitchFamily="34" charset="0"/>
              </a:rPr>
              <a:t>Office of the Vice Chancellor for Research</a:t>
            </a:r>
          </a:p>
        </p:txBody>
      </p:sp>
      <p:pic>
        <p:nvPicPr>
          <p:cNvPr id="4" name="Picture 3">
            <a:extLst>
              <a:ext uri="{FF2B5EF4-FFF2-40B4-BE49-F238E27FC236}">
                <a16:creationId xmlns:a16="http://schemas.microsoft.com/office/drawing/2014/main" id="{3F6D81A5-7D4C-5A60-CC43-F57B8559160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Tree>
    <p:extLst>
      <p:ext uri="{BB962C8B-B14F-4D97-AF65-F5344CB8AC3E}">
        <p14:creationId xmlns:p14="http://schemas.microsoft.com/office/powerpoint/2010/main" val="217645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ition/Break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61209DC4-2E36-7146-9313-FC96B03FA9CB}"/>
              </a:ext>
            </a:extLst>
          </p:cNvPr>
          <p:cNvSpPr>
            <a:spLocks noGrp="1"/>
          </p:cNvSpPr>
          <p:nvPr>
            <p:ph type="body" sz="quarter" idx="10" hasCustomPrompt="1"/>
          </p:nvPr>
        </p:nvSpPr>
        <p:spPr>
          <a:xfrm>
            <a:off x="2416655" y="2085976"/>
            <a:ext cx="7358690" cy="1833208"/>
          </a:xfrm>
          <a:prstGeom prst="rect">
            <a:avLst/>
          </a:prstGeom>
        </p:spPr>
        <p:txBody>
          <a:bodyPr>
            <a:noAutofit/>
          </a:bodyPr>
          <a:lstStyle>
            <a:lvl1pPr marL="0" indent="0" algn="ctr">
              <a:buNone/>
              <a:defRPr sz="5500" b="1" i="0">
                <a:solidFill>
                  <a:schemeClr val="tx1"/>
                </a:solidFill>
                <a:latin typeface="Arial Black" panose="020B0604020202020204" pitchFamily="34" charset="0"/>
                <a:cs typeface="Arial Black" panose="020B0604020202020204" pitchFamily="34" charset="0"/>
              </a:defRPr>
            </a:lvl1pPr>
          </a:lstStyle>
          <a:p>
            <a:pPr lvl="0"/>
            <a:r>
              <a:rPr lang="en-US"/>
              <a:t>Reports and Trial Balance Summary</a:t>
            </a:r>
          </a:p>
        </p:txBody>
      </p:sp>
      <p:pic>
        <p:nvPicPr>
          <p:cNvPr id="2" name="Picture 1">
            <a:extLst>
              <a:ext uri="{FF2B5EF4-FFF2-40B4-BE49-F238E27FC236}">
                <a16:creationId xmlns:a16="http://schemas.microsoft.com/office/drawing/2014/main" id="{4FB781F2-A9EA-B6A0-6033-C655D53184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Tree>
    <p:extLst>
      <p:ext uri="{BB962C8B-B14F-4D97-AF65-F5344CB8AC3E}">
        <p14:creationId xmlns:p14="http://schemas.microsoft.com/office/powerpoint/2010/main" val="4090555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33A9E-A2AA-45DD-A3D5-077BF85A6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3E0C16-95A1-4828-8AE8-B2739311CA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8FB12-BC61-4425-934D-15B0D369F1B6}"/>
              </a:ext>
            </a:extLst>
          </p:cNvPr>
          <p:cNvSpPr>
            <a:spLocks noGrp="1"/>
          </p:cNvSpPr>
          <p:nvPr>
            <p:ph type="dt" sz="half" idx="10"/>
          </p:nvPr>
        </p:nvSpPr>
        <p:spPr/>
        <p:txBody>
          <a:bodyPr/>
          <a:lstStyle/>
          <a:p>
            <a:fld id="{017A7B64-99DE-4375-92AA-942FF152DF1A}" type="datetimeFigureOut">
              <a:rPr lang="en-US" smtClean="0"/>
              <a:t>4/23/2026</a:t>
            </a:fld>
            <a:endParaRPr lang="en-US"/>
          </a:p>
        </p:txBody>
      </p:sp>
      <p:sp>
        <p:nvSpPr>
          <p:cNvPr id="5" name="Footer Placeholder 4">
            <a:extLst>
              <a:ext uri="{FF2B5EF4-FFF2-40B4-BE49-F238E27FC236}">
                <a16:creationId xmlns:a16="http://schemas.microsoft.com/office/drawing/2014/main" id="{44B6E6DE-9B26-4787-B1A9-DD47BECB3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EB780-458A-4DBD-A08D-534311DD976E}"/>
              </a:ext>
            </a:extLst>
          </p:cNvPr>
          <p:cNvSpPr>
            <a:spLocks noGrp="1"/>
          </p:cNvSpPr>
          <p:nvPr>
            <p:ph type="sldNum" sz="quarter" idx="12"/>
          </p:nvPr>
        </p:nvSpPr>
        <p:spPr/>
        <p:txBody>
          <a:bodyPr/>
          <a:lstStyle/>
          <a:p>
            <a:fld id="{AE2465E0-BD49-4C0C-A9AD-72171359B08A}" type="slidenum">
              <a:rPr lang="en-US" smtClean="0"/>
              <a:t>‹#›</a:t>
            </a:fld>
            <a:endParaRPr lang="en-US"/>
          </a:p>
        </p:txBody>
      </p:sp>
    </p:spTree>
    <p:extLst>
      <p:ext uri="{BB962C8B-B14F-4D97-AF65-F5344CB8AC3E}">
        <p14:creationId xmlns:p14="http://schemas.microsoft.com/office/powerpoint/2010/main" val="3458065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ext, bullet points, and imag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060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thank you slide (them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7BCFD8-2E40-7276-B27E-ACE385AFDC8C}"/>
              </a:ext>
              <a:ext uri="{C183D7F6-B498-43B3-948B-1728B52AA6E4}">
                <adec:decorative xmlns:adec="http://schemas.microsoft.com/office/drawing/2017/decorative" val="0"/>
              </a:ext>
            </a:extLst>
          </p:cNvPr>
          <p:cNvSpPr>
            <a:spLocks noGrp="1"/>
          </p:cNvSpPr>
          <p:nvPr>
            <p:ph type="ctrTitle" hasCustomPrompt="1"/>
          </p:nvPr>
        </p:nvSpPr>
        <p:spPr>
          <a:xfrm>
            <a:off x="1002294" y="1220393"/>
            <a:ext cx="6183509" cy="932783"/>
          </a:xfrm>
          <a:prstGeom prst="rect">
            <a:avLst/>
          </a:prstGeom>
        </p:spPr>
        <p:txBody>
          <a:bodyPr anchor="b"/>
          <a:lstStyle>
            <a:lvl1pPr algn="l">
              <a:defRPr sz="5500" b="1" i="0" spc="0">
                <a:latin typeface="Arial Black" panose="020B0604020202020204" pitchFamily="34" charset="0"/>
                <a:cs typeface="Arial Black" panose="020B0604020202020204" pitchFamily="34" charset="0"/>
              </a:defRPr>
            </a:lvl1pPr>
          </a:lstStyle>
          <a:p>
            <a:r>
              <a:rPr lang="en-US"/>
              <a:t>THANK YOU!</a:t>
            </a:r>
          </a:p>
        </p:txBody>
      </p:sp>
      <p:sp>
        <p:nvSpPr>
          <p:cNvPr id="6" name="Subtitle 2">
            <a:extLst>
              <a:ext uri="{FF2B5EF4-FFF2-40B4-BE49-F238E27FC236}">
                <a16:creationId xmlns:a16="http://schemas.microsoft.com/office/drawing/2014/main" id="{B09D3394-6E59-D6FB-DCAE-7DC1FA955D51}"/>
              </a:ext>
              <a:ext uri="{C183D7F6-B498-43B3-948B-1728B52AA6E4}">
                <adec:decorative xmlns:adec="http://schemas.microsoft.com/office/drawing/2017/decorative" val="0"/>
              </a:ext>
            </a:extLst>
          </p:cNvPr>
          <p:cNvSpPr>
            <a:spLocks noGrp="1"/>
          </p:cNvSpPr>
          <p:nvPr>
            <p:ph type="subTitle" idx="1" hasCustomPrompt="1"/>
          </p:nvPr>
        </p:nvSpPr>
        <p:spPr>
          <a:xfrm>
            <a:off x="1002293" y="2290205"/>
            <a:ext cx="4582077" cy="820028"/>
          </a:xfrm>
          <a:prstGeom prst="rect">
            <a:avLst/>
          </a:prstGeo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or delete subtitle</a:t>
            </a:r>
          </a:p>
        </p:txBody>
      </p:sp>
      <p:pic>
        <p:nvPicPr>
          <p:cNvPr id="7" name="Picture 6">
            <a:extLst>
              <a:ext uri="{FF2B5EF4-FFF2-40B4-BE49-F238E27FC236}">
                <a16:creationId xmlns:a16="http://schemas.microsoft.com/office/drawing/2014/main" id="{1D5355E9-2C1B-54DD-ED3E-1FA96530E3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2582" y="5401375"/>
            <a:ext cx="2918566" cy="457200"/>
          </a:xfrm>
          <a:prstGeom prst="rect">
            <a:avLst/>
          </a:prstGeom>
        </p:spPr>
      </p:pic>
    </p:spTree>
    <p:extLst>
      <p:ext uri="{BB962C8B-B14F-4D97-AF65-F5344CB8AC3E}">
        <p14:creationId xmlns:p14="http://schemas.microsoft.com/office/powerpoint/2010/main" val="2147679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ransition/Break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59F6BA-97D7-E05F-FD78-D9B80974E54D}"/>
              </a:ext>
              <a:ext uri="{C183D7F6-B498-43B3-948B-1728B52AA6E4}">
                <adec:decorative xmlns:adec="http://schemas.microsoft.com/office/drawing/2017/decorative" val="1"/>
              </a:ext>
            </a:extLst>
          </p:cNvPr>
          <p:cNvSpPr/>
          <p:nvPr userDrawn="1"/>
        </p:nvSpPr>
        <p:spPr>
          <a:xfrm>
            <a:off x="-1" y="498104"/>
            <a:ext cx="6324600" cy="140208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014C7961-C403-D210-9E42-C76D936E90EA}"/>
              </a:ext>
            </a:extLst>
          </p:cNvPr>
          <p:cNvSpPr>
            <a:spLocks noGrp="1"/>
          </p:cNvSpPr>
          <p:nvPr>
            <p:ph type="body" sz="quarter" idx="11" hasCustomPrompt="1"/>
          </p:nvPr>
        </p:nvSpPr>
        <p:spPr>
          <a:xfrm>
            <a:off x="327024" y="665127"/>
            <a:ext cx="5997575" cy="1236663"/>
          </a:xfrm>
          <a:prstGeom prst="rect">
            <a:avLst/>
          </a:prstGeom>
        </p:spPr>
        <p:txBody>
          <a:bodyPr/>
          <a:lstStyle>
            <a:lvl1pPr marL="0" indent="0" algn="l">
              <a:buNone/>
              <a:defRPr sz="4000" b="1" i="0">
                <a:solidFill>
                  <a:schemeClr val="tx1"/>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5" name="Picture 4">
            <a:extLst>
              <a:ext uri="{FF2B5EF4-FFF2-40B4-BE49-F238E27FC236}">
                <a16:creationId xmlns:a16="http://schemas.microsoft.com/office/drawing/2014/main" id="{2241F819-C55E-DCE7-8423-E16B0B53199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3126140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2FFBB-3C94-4690-434E-F9FC5C520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6DCC28-C684-96A2-BDDE-453B22BF3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FF06F1-4DB6-6720-D154-0C35A2D6AAA3}"/>
              </a:ext>
            </a:extLst>
          </p:cNvPr>
          <p:cNvSpPr>
            <a:spLocks noGrp="1"/>
          </p:cNvSpPr>
          <p:nvPr>
            <p:ph type="dt" sz="half" idx="10"/>
          </p:nvPr>
        </p:nvSpPr>
        <p:spPr/>
        <p:txBody>
          <a:bodyPr/>
          <a:lstStyle/>
          <a:p>
            <a:fld id="{D26DE409-AFED-487F-A9E6-75FDB70B39DF}" type="datetimeFigureOut">
              <a:rPr lang="en-US" smtClean="0"/>
              <a:t>4/23/2026</a:t>
            </a:fld>
            <a:endParaRPr lang="en-US"/>
          </a:p>
        </p:txBody>
      </p:sp>
      <p:sp>
        <p:nvSpPr>
          <p:cNvPr id="5" name="Footer Placeholder 4">
            <a:extLst>
              <a:ext uri="{FF2B5EF4-FFF2-40B4-BE49-F238E27FC236}">
                <a16:creationId xmlns:a16="http://schemas.microsoft.com/office/drawing/2014/main" id="{99EE4B95-246C-2C58-E414-B4D18EBB8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9E47B-B98D-8182-33AF-D1E6B224A59F}"/>
              </a:ext>
            </a:extLst>
          </p:cNvPr>
          <p:cNvSpPr>
            <a:spLocks noGrp="1"/>
          </p:cNvSpPr>
          <p:nvPr>
            <p:ph type="sldNum" sz="quarter" idx="12"/>
          </p:nvPr>
        </p:nvSpPr>
        <p:spPr/>
        <p:txBody>
          <a:bodyPr/>
          <a:lstStyle/>
          <a:p>
            <a:fld id="{A104346C-6A54-4583-8749-30F520965994}" type="slidenum">
              <a:rPr lang="en-US" smtClean="0"/>
              <a:t>‹#›</a:t>
            </a:fld>
            <a:endParaRPr lang="en-US"/>
          </a:p>
        </p:txBody>
      </p:sp>
    </p:spTree>
    <p:extLst>
      <p:ext uri="{BB962C8B-B14F-4D97-AF65-F5344CB8AC3E}">
        <p14:creationId xmlns:p14="http://schemas.microsoft.com/office/powerpoint/2010/main" val="577474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C6B56-9C0B-7892-84C7-3744068748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7CBD0C-C41A-4737-FE2A-02D73B8D3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08AE30-06D4-87EF-7C2B-FCDBBF0573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2ABFFE-3B2C-A24E-D69D-A415B96A4F20}"/>
              </a:ext>
            </a:extLst>
          </p:cNvPr>
          <p:cNvSpPr>
            <a:spLocks noGrp="1"/>
          </p:cNvSpPr>
          <p:nvPr>
            <p:ph type="dt" sz="half" idx="10"/>
          </p:nvPr>
        </p:nvSpPr>
        <p:spPr/>
        <p:txBody>
          <a:bodyPr/>
          <a:lstStyle/>
          <a:p>
            <a:fld id="{D26DE409-AFED-487F-A9E6-75FDB70B39DF}" type="datetimeFigureOut">
              <a:rPr lang="en-US" smtClean="0"/>
              <a:t>4/23/2026</a:t>
            </a:fld>
            <a:endParaRPr lang="en-US"/>
          </a:p>
        </p:txBody>
      </p:sp>
      <p:sp>
        <p:nvSpPr>
          <p:cNvPr id="6" name="Footer Placeholder 5">
            <a:extLst>
              <a:ext uri="{FF2B5EF4-FFF2-40B4-BE49-F238E27FC236}">
                <a16:creationId xmlns:a16="http://schemas.microsoft.com/office/drawing/2014/main" id="{E3901CD2-7426-344D-3158-9FFF9A66F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553187-9438-3A5E-47E9-9D926E033F78}"/>
              </a:ext>
            </a:extLst>
          </p:cNvPr>
          <p:cNvSpPr>
            <a:spLocks noGrp="1"/>
          </p:cNvSpPr>
          <p:nvPr>
            <p:ph type="sldNum" sz="quarter" idx="12"/>
          </p:nvPr>
        </p:nvSpPr>
        <p:spPr/>
        <p:txBody>
          <a:bodyPr/>
          <a:lstStyle/>
          <a:p>
            <a:fld id="{A104346C-6A54-4583-8749-30F520965994}" type="slidenum">
              <a:rPr lang="en-US" smtClean="0"/>
              <a:t>‹#›</a:t>
            </a:fld>
            <a:endParaRPr lang="en-US"/>
          </a:p>
        </p:txBody>
      </p:sp>
    </p:spTree>
    <p:extLst>
      <p:ext uri="{BB962C8B-B14F-4D97-AF65-F5344CB8AC3E}">
        <p14:creationId xmlns:p14="http://schemas.microsoft.com/office/powerpoint/2010/main" val="551579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sp>
        <p:nvSpPr>
          <p:cNvPr id="7" name="Text Placeholder 19">
            <a:extLst>
              <a:ext uri="{FF2B5EF4-FFF2-40B4-BE49-F238E27FC236}">
                <a16:creationId xmlns:a16="http://schemas.microsoft.com/office/drawing/2014/main" id="{A8F2A87B-0709-4C6C-FFFB-D967EDE102FA}"/>
              </a:ext>
            </a:extLst>
          </p:cNvPr>
          <p:cNvSpPr>
            <a:spLocks noGrp="1"/>
          </p:cNvSpPr>
          <p:nvPr>
            <p:ph type="body" sz="quarter" idx="11" hasCustomPrompt="1"/>
          </p:nvPr>
        </p:nvSpPr>
        <p:spPr>
          <a:xfrm>
            <a:off x="762801" y="2347844"/>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8" name="Text Placeholder 21">
            <a:extLst>
              <a:ext uri="{FF2B5EF4-FFF2-40B4-BE49-F238E27FC236}">
                <a16:creationId xmlns:a16="http://schemas.microsoft.com/office/drawing/2014/main" id="{9E7873E6-231A-E641-FC01-F143579D9371}"/>
              </a:ext>
            </a:extLst>
          </p:cNvPr>
          <p:cNvSpPr>
            <a:spLocks noGrp="1"/>
          </p:cNvSpPr>
          <p:nvPr>
            <p:ph type="body" sz="quarter" idx="12" hasCustomPrompt="1"/>
          </p:nvPr>
        </p:nvSpPr>
        <p:spPr>
          <a:xfrm>
            <a:off x="762783" y="1864057"/>
            <a:ext cx="4909147" cy="483787"/>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graphicFrame>
        <p:nvGraphicFramePr>
          <p:cNvPr id="10" name="Table 9">
            <a:extLst>
              <a:ext uri="{FF2B5EF4-FFF2-40B4-BE49-F238E27FC236}">
                <a16:creationId xmlns:a16="http://schemas.microsoft.com/office/drawing/2014/main" id="{717180A1-BBAA-C8BE-57A9-FF8C452B27EA}"/>
              </a:ext>
            </a:extLst>
          </p:cNvPr>
          <p:cNvGraphicFramePr>
            <a:graphicFrameLocks noGrp="1"/>
          </p:cNvGraphicFramePr>
          <p:nvPr userDrawn="1">
            <p:extLst>
              <p:ext uri="{D42A27DB-BD31-4B8C-83A1-F6EECF244321}">
                <p14:modId xmlns:p14="http://schemas.microsoft.com/office/powerpoint/2010/main" val="3934664630"/>
              </p:ext>
            </p:extLst>
          </p:nvPr>
        </p:nvGraphicFramePr>
        <p:xfrm>
          <a:off x="6096000" y="1864057"/>
          <a:ext cx="5333199" cy="3688507"/>
        </p:xfrm>
        <a:graphic>
          <a:graphicData uri="http://schemas.openxmlformats.org/drawingml/2006/table">
            <a:tbl>
              <a:tblPr/>
              <a:tblGrid>
                <a:gridCol w="1431236">
                  <a:extLst>
                    <a:ext uri="{9D8B030D-6E8A-4147-A177-3AD203B41FA5}">
                      <a16:colId xmlns:a16="http://schemas.microsoft.com/office/drawing/2014/main" val="3710254370"/>
                    </a:ext>
                  </a:extLst>
                </a:gridCol>
                <a:gridCol w="1005203">
                  <a:extLst>
                    <a:ext uri="{9D8B030D-6E8A-4147-A177-3AD203B41FA5}">
                      <a16:colId xmlns:a16="http://schemas.microsoft.com/office/drawing/2014/main" val="1619688752"/>
                    </a:ext>
                  </a:extLst>
                </a:gridCol>
                <a:gridCol w="1143085">
                  <a:extLst>
                    <a:ext uri="{9D8B030D-6E8A-4147-A177-3AD203B41FA5}">
                      <a16:colId xmlns:a16="http://schemas.microsoft.com/office/drawing/2014/main" val="2939634979"/>
                    </a:ext>
                  </a:extLst>
                </a:gridCol>
                <a:gridCol w="750572">
                  <a:extLst>
                    <a:ext uri="{9D8B030D-6E8A-4147-A177-3AD203B41FA5}">
                      <a16:colId xmlns:a16="http://schemas.microsoft.com/office/drawing/2014/main" val="2199317431"/>
                    </a:ext>
                  </a:extLst>
                </a:gridCol>
                <a:gridCol w="1003103">
                  <a:extLst>
                    <a:ext uri="{9D8B030D-6E8A-4147-A177-3AD203B41FA5}">
                      <a16:colId xmlns:a16="http://schemas.microsoft.com/office/drawing/2014/main" val="1460978572"/>
                    </a:ext>
                  </a:extLst>
                </a:gridCol>
              </a:tblGrid>
              <a:tr h="0">
                <a:tc>
                  <a:txBody>
                    <a:bodyPr/>
                    <a:lstStyle/>
                    <a:p>
                      <a:pPr algn="l"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extLst>
                  <a:ext uri="{0D108BD9-81ED-4DB2-BD59-A6C34878D82A}">
                    <a16:rowId xmlns:a16="http://schemas.microsoft.com/office/drawing/2014/main" val="2009512804"/>
                  </a:ext>
                </a:extLst>
              </a:tr>
              <a:tr h="430336">
                <a:tc>
                  <a:txBody>
                    <a:bodyPr/>
                    <a:lstStyle/>
                    <a:p>
                      <a:pPr algn="l" rtl="0" fontAlgn="ctr"/>
                      <a:r>
                        <a:rPr lang="en-US" sz="1100" b="0" i="0" u="none" strike="noStrike">
                          <a:solidFill>
                            <a:srgbClr val="000000"/>
                          </a:solidFill>
                          <a:effectLst/>
                          <a:latin typeface="Helvetica" pitchFamily="2" charset="0"/>
                        </a:rPr>
                        <a:t>  MDs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10,730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13,246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252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58697054"/>
                  </a:ext>
                </a:extLst>
              </a:tr>
              <a:tr h="336624">
                <a:tc>
                  <a:txBody>
                    <a:bodyPr/>
                    <a:lstStyle/>
                    <a:p>
                      <a:pPr algn="l" rtl="0" fontAlgn="ctr"/>
                      <a:r>
                        <a:rPr lang="en-US" sz="1100" b="0" i="0" u="none" strike="noStrike">
                          <a:solidFill>
                            <a:srgbClr val="000000"/>
                          </a:solidFill>
                          <a:effectLst/>
                          <a:latin typeface="Helvetica" pitchFamily="2" charset="0"/>
                        </a:rPr>
                        <a:t>  Nurse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53,232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71,361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1,813</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447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556181741"/>
                  </a:ext>
                </a:extLst>
              </a:tr>
              <a:tr h="324385">
                <a:tc>
                  <a:txBody>
                    <a:bodyPr/>
                    <a:lstStyle/>
                    <a:p>
                      <a:pPr algn="l" rtl="0" fontAlgn="ctr"/>
                      <a:r>
                        <a:rPr lang="en-US" sz="1100" b="0" i="0" u="none" strike="noStrike">
                          <a:solidFill>
                            <a:srgbClr val="000000"/>
                          </a:solidFill>
                          <a:effectLst/>
                          <a:latin typeface="Helvetica" pitchFamily="2" charset="0"/>
                        </a:rPr>
                        <a:t>  Dentists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2,668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3,374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76334846"/>
                  </a:ext>
                </a:extLst>
              </a:tr>
              <a:tr h="289134">
                <a:tc>
                  <a:txBody>
                    <a:bodyPr/>
                    <a:lstStyle/>
                    <a:p>
                      <a:pPr algn="l" rtl="0" fontAlgn="ctr"/>
                      <a:r>
                        <a:rPr lang="en-US" sz="1100" b="0" i="0" u="none" strike="noStrike">
                          <a:solidFill>
                            <a:srgbClr val="000000"/>
                          </a:solidFill>
                          <a:effectLst/>
                          <a:latin typeface="Helvetica" pitchFamily="2" charset="0"/>
                        </a:rPr>
                        <a:t>  Pharmacists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5,654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6,750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191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611616413"/>
                  </a:ext>
                </a:extLst>
              </a:tr>
              <a:tr h="289134">
                <a:tc>
                  <a:txBody>
                    <a:bodyPr/>
                    <a:lstStyle/>
                    <a:p>
                      <a:pPr algn="l" rtl="0" fontAlgn="ctr"/>
                      <a:r>
                        <a:rPr lang="en-US" sz="1100" b="0" i="0" u="none" strike="noStrike">
                          <a:solidFill>
                            <a:srgbClr val="000000"/>
                          </a:solidFill>
                          <a:effectLst/>
                          <a:latin typeface="Helvetica" pitchFamily="2" charset="0"/>
                        </a:rPr>
                        <a:t>  Physician Assistants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3,016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4,608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6490138"/>
                  </a:ext>
                </a:extLst>
              </a:tr>
              <a:tr h="289134">
                <a:tc>
                  <a:txBody>
                    <a:bodyPr/>
                    <a:lstStyle/>
                    <a:p>
                      <a:pPr algn="l" rtl="0" fontAlgn="ctr"/>
                      <a:r>
                        <a:rPr lang="en-US" sz="1100" b="0" i="0" u="none" strike="noStrike">
                          <a:solidFill>
                            <a:srgbClr val="000000"/>
                          </a:solidFill>
                          <a:effectLst/>
                          <a:latin typeface="Helvetica" pitchFamily="2" charset="0"/>
                        </a:rPr>
                        <a:t>  Physical Therapists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5,377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7,625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678602690"/>
                  </a:ext>
                </a:extLst>
              </a:tr>
              <a:tr h="404000">
                <a:tc>
                  <a:txBody>
                    <a:bodyPr/>
                    <a:lstStyle/>
                    <a:p>
                      <a:pPr algn="l" rtl="0" fontAlgn="ctr"/>
                      <a:r>
                        <a:rPr lang="en-US" sz="1100" b="0" i="0" u="none" strike="noStrike">
                          <a:solidFill>
                            <a:srgbClr val="000000"/>
                          </a:solidFill>
                          <a:effectLst/>
                          <a:latin typeface="Helvetica" pitchFamily="2" charset="0"/>
                        </a:rPr>
                        <a:t>  Public Health </a:t>
                      </a:r>
                    </a:p>
                    <a:p>
                      <a:pPr algn="l" rtl="0" fontAlgn="ctr"/>
                      <a:r>
                        <a:rPr lang="en-US" sz="1100" b="0" i="0" u="none" strike="noStrike">
                          <a:solidFill>
                            <a:srgbClr val="000000"/>
                          </a:solidFill>
                          <a:effectLst/>
                          <a:latin typeface="Helvetica" pitchFamily="2" charset="0"/>
                        </a:rPr>
                        <a:t>  Practitioners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5,015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6,230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122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t"/>
                      <a:r>
                        <a:rPr lang="en-US" sz="1100" b="0" i="0" u="none" strike="noStrike">
                          <a:solidFill>
                            <a:srgbClr val="000000"/>
                          </a:solidFill>
                          <a:effectLst/>
                          <a:latin typeface="Helvetica" pitchFamily="2" charset="0"/>
                        </a:rPr>
                        <a:t>231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845163751"/>
                  </a:ext>
                </a:extLst>
              </a:tr>
              <a:tr h="552239">
                <a:tc>
                  <a:txBody>
                    <a:bodyPr/>
                    <a:lstStyle/>
                    <a:p>
                      <a:pPr algn="l" rtl="0" fontAlgn="ctr"/>
                      <a:r>
                        <a:rPr lang="en-US" sz="1100" b="0" i="0" u="none" strike="noStrike">
                          <a:solidFill>
                            <a:srgbClr val="000000"/>
                          </a:solidFill>
                          <a:effectLst/>
                          <a:latin typeface="Helvetica" pitchFamily="2" charset="0"/>
                        </a:rPr>
                        <a:t>  Other Medical Science   </a:t>
                      </a:r>
                    </a:p>
                    <a:p>
                      <a:pPr algn="l" rtl="0" fontAlgn="ctr"/>
                      <a:r>
                        <a:rPr lang="en-US" sz="1100" b="0" i="0" u="none" strike="noStrike">
                          <a:solidFill>
                            <a:srgbClr val="000000"/>
                          </a:solidFill>
                          <a:effectLst/>
                          <a:latin typeface="Helvetica" pitchFamily="2" charset="0"/>
                        </a:rPr>
                        <a:t>  Professionals*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1,476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169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4049048619"/>
                  </a:ext>
                </a:extLst>
              </a:tr>
              <a:tr h="430336">
                <a:tc>
                  <a:txBody>
                    <a:bodyPr/>
                    <a:lstStyle/>
                    <a:p>
                      <a:pPr algn="l" rtl="0" fontAlgn="ctr"/>
                      <a:r>
                        <a:rPr lang="en-US" sz="1100" b="1" i="0" u="none" strike="noStrike">
                          <a:solidFill>
                            <a:srgbClr val="000000"/>
                          </a:solidFill>
                          <a:effectLst/>
                          <a:latin typeface="Helvetica" pitchFamily="2" charset="0"/>
                        </a:rPr>
                        <a:t>  TOTAL</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86,880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114,670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2,779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1,418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360743652"/>
                  </a:ext>
                </a:extLst>
              </a:tr>
            </a:tbl>
          </a:graphicData>
        </a:graphic>
      </p:graphicFrame>
      <p:sp>
        <p:nvSpPr>
          <p:cNvPr id="9" name="Rectangle 8">
            <a:extLst>
              <a:ext uri="{FF2B5EF4-FFF2-40B4-BE49-F238E27FC236}">
                <a16:creationId xmlns:a16="http://schemas.microsoft.com/office/drawing/2014/main" id="{2C7ABF5B-2E1A-A12E-D8B5-4B0425DBE49A}"/>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5C678C0-E957-8662-F71D-9C1FDDEB22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1537090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slide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graphicFrame>
        <p:nvGraphicFramePr>
          <p:cNvPr id="10" name="Table 9">
            <a:extLst>
              <a:ext uri="{FF2B5EF4-FFF2-40B4-BE49-F238E27FC236}">
                <a16:creationId xmlns:a16="http://schemas.microsoft.com/office/drawing/2014/main" id="{717180A1-BBAA-C8BE-57A9-FF8C452B27EA}"/>
              </a:ext>
            </a:extLst>
          </p:cNvPr>
          <p:cNvGraphicFramePr>
            <a:graphicFrameLocks noGrp="1"/>
          </p:cNvGraphicFramePr>
          <p:nvPr userDrawn="1">
            <p:extLst>
              <p:ext uri="{D42A27DB-BD31-4B8C-83A1-F6EECF244321}">
                <p14:modId xmlns:p14="http://schemas.microsoft.com/office/powerpoint/2010/main" val="3934664630"/>
              </p:ext>
            </p:extLst>
          </p:nvPr>
        </p:nvGraphicFramePr>
        <p:xfrm>
          <a:off x="6096000" y="1864057"/>
          <a:ext cx="5333199" cy="3688507"/>
        </p:xfrm>
        <a:graphic>
          <a:graphicData uri="http://schemas.openxmlformats.org/drawingml/2006/table">
            <a:tbl>
              <a:tblPr/>
              <a:tblGrid>
                <a:gridCol w="1431236">
                  <a:extLst>
                    <a:ext uri="{9D8B030D-6E8A-4147-A177-3AD203B41FA5}">
                      <a16:colId xmlns:a16="http://schemas.microsoft.com/office/drawing/2014/main" val="3710254370"/>
                    </a:ext>
                  </a:extLst>
                </a:gridCol>
                <a:gridCol w="1005203">
                  <a:extLst>
                    <a:ext uri="{9D8B030D-6E8A-4147-A177-3AD203B41FA5}">
                      <a16:colId xmlns:a16="http://schemas.microsoft.com/office/drawing/2014/main" val="1619688752"/>
                    </a:ext>
                  </a:extLst>
                </a:gridCol>
                <a:gridCol w="1143085">
                  <a:extLst>
                    <a:ext uri="{9D8B030D-6E8A-4147-A177-3AD203B41FA5}">
                      <a16:colId xmlns:a16="http://schemas.microsoft.com/office/drawing/2014/main" val="2939634979"/>
                    </a:ext>
                  </a:extLst>
                </a:gridCol>
                <a:gridCol w="750572">
                  <a:extLst>
                    <a:ext uri="{9D8B030D-6E8A-4147-A177-3AD203B41FA5}">
                      <a16:colId xmlns:a16="http://schemas.microsoft.com/office/drawing/2014/main" val="2199317431"/>
                    </a:ext>
                  </a:extLst>
                </a:gridCol>
                <a:gridCol w="1003103">
                  <a:extLst>
                    <a:ext uri="{9D8B030D-6E8A-4147-A177-3AD203B41FA5}">
                      <a16:colId xmlns:a16="http://schemas.microsoft.com/office/drawing/2014/main" val="1460978572"/>
                    </a:ext>
                  </a:extLst>
                </a:gridCol>
              </a:tblGrid>
              <a:tr h="0">
                <a:tc>
                  <a:txBody>
                    <a:bodyPr/>
                    <a:lstStyle/>
                    <a:p>
                      <a:pPr algn="l"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extLst>
                  <a:ext uri="{0D108BD9-81ED-4DB2-BD59-A6C34878D82A}">
                    <a16:rowId xmlns:a16="http://schemas.microsoft.com/office/drawing/2014/main" val="2009512804"/>
                  </a:ext>
                </a:extLst>
              </a:tr>
              <a:tr h="430336">
                <a:tc>
                  <a:txBody>
                    <a:bodyPr/>
                    <a:lstStyle/>
                    <a:p>
                      <a:pPr algn="l" rtl="0" fontAlgn="ctr"/>
                      <a:r>
                        <a:rPr lang="en-US" sz="1100" b="0" i="0" u="none" strike="noStrike">
                          <a:solidFill>
                            <a:srgbClr val="000000"/>
                          </a:solidFill>
                          <a:effectLst/>
                          <a:latin typeface="Helvetica" pitchFamily="2" charset="0"/>
                        </a:rPr>
                        <a:t>  MDs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10,730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13,246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252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58697054"/>
                  </a:ext>
                </a:extLst>
              </a:tr>
              <a:tr h="336624">
                <a:tc>
                  <a:txBody>
                    <a:bodyPr/>
                    <a:lstStyle/>
                    <a:p>
                      <a:pPr algn="l" rtl="0" fontAlgn="ctr"/>
                      <a:r>
                        <a:rPr lang="en-US" sz="1100" b="0" i="0" u="none" strike="noStrike">
                          <a:solidFill>
                            <a:srgbClr val="000000"/>
                          </a:solidFill>
                          <a:effectLst/>
                          <a:latin typeface="Helvetica" pitchFamily="2" charset="0"/>
                        </a:rPr>
                        <a:t>  Nurse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53,232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71,361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1,813</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447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556181741"/>
                  </a:ext>
                </a:extLst>
              </a:tr>
              <a:tr h="324385">
                <a:tc>
                  <a:txBody>
                    <a:bodyPr/>
                    <a:lstStyle/>
                    <a:p>
                      <a:pPr algn="l" rtl="0" fontAlgn="ctr"/>
                      <a:r>
                        <a:rPr lang="en-US" sz="1100" b="0" i="0" u="none" strike="noStrike">
                          <a:solidFill>
                            <a:srgbClr val="000000"/>
                          </a:solidFill>
                          <a:effectLst/>
                          <a:latin typeface="Helvetica" pitchFamily="2" charset="0"/>
                        </a:rPr>
                        <a:t>  Dentists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2,668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3,374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76334846"/>
                  </a:ext>
                </a:extLst>
              </a:tr>
              <a:tr h="289134">
                <a:tc>
                  <a:txBody>
                    <a:bodyPr/>
                    <a:lstStyle/>
                    <a:p>
                      <a:pPr algn="l" rtl="0" fontAlgn="ctr"/>
                      <a:r>
                        <a:rPr lang="en-US" sz="1100" b="0" i="0" u="none" strike="noStrike">
                          <a:solidFill>
                            <a:srgbClr val="000000"/>
                          </a:solidFill>
                          <a:effectLst/>
                          <a:latin typeface="Helvetica" pitchFamily="2" charset="0"/>
                        </a:rPr>
                        <a:t>  Pharmacists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5,654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6,750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191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611616413"/>
                  </a:ext>
                </a:extLst>
              </a:tr>
              <a:tr h="289134">
                <a:tc>
                  <a:txBody>
                    <a:bodyPr/>
                    <a:lstStyle/>
                    <a:p>
                      <a:pPr algn="l" rtl="0" fontAlgn="ctr"/>
                      <a:r>
                        <a:rPr lang="en-US" sz="1100" b="0" i="0" u="none" strike="noStrike">
                          <a:solidFill>
                            <a:srgbClr val="000000"/>
                          </a:solidFill>
                          <a:effectLst/>
                          <a:latin typeface="Helvetica" pitchFamily="2" charset="0"/>
                        </a:rPr>
                        <a:t>  Physician Assistants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3,016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4,608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6490138"/>
                  </a:ext>
                </a:extLst>
              </a:tr>
              <a:tr h="289134">
                <a:tc>
                  <a:txBody>
                    <a:bodyPr/>
                    <a:lstStyle/>
                    <a:p>
                      <a:pPr algn="l" rtl="0" fontAlgn="ctr"/>
                      <a:r>
                        <a:rPr lang="en-US" sz="1100" b="0" i="0" u="none" strike="noStrike">
                          <a:solidFill>
                            <a:srgbClr val="000000"/>
                          </a:solidFill>
                          <a:effectLst/>
                          <a:latin typeface="Helvetica" pitchFamily="2" charset="0"/>
                        </a:rPr>
                        <a:t>  Physical Therapists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5,377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7,625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678602690"/>
                  </a:ext>
                </a:extLst>
              </a:tr>
              <a:tr h="404000">
                <a:tc>
                  <a:txBody>
                    <a:bodyPr/>
                    <a:lstStyle/>
                    <a:p>
                      <a:pPr algn="l" rtl="0" fontAlgn="ctr"/>
                      <a:r>
                        <a:rPr lang="en-US" sz="1100" b="0" i="0" u="none" strike="noStrike">
                          <a:solidFill>
                            <a:srgbClr val="000000"/>
                          </a:solidFill>
                          <a:effectLst/>
                          <a:latin typeface="Helvetica" pitchFamily="2" charset="0"/>
                        </a:rPr>
                        <a:t>  Public Health </a:t>
                      </a:r>
                    </a:p>
                    <a:p>
                      <a:pPr algn="l" rtl="0" fontAlgn="ctr"/>
                      <a:r>
                        <a:rPr lang="en-US" sz="1100" b="0" i="0" u="none" strike="noStrike">
                          <a:solidFill>
                            <a:srgbClr val="000000"/>
                          </a:solidFill>
                          <a:effectLst/>
                          <a:latin typeface="Helvetica" pitchFamily="2" charset="0"/>
                        </a:rPr>
                        <a:t>  Practitioners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5,015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6,230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122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t"/>
                      <a:r>
                        <a:rPr lang="en-US" sz="1100" b="0" i="0" u="none" strike="noStrike">
                          <a:solidFill>
                            <a:srgbClr val="000000"/>
                          </a:solidFill>
                          <a:effectLst/>
                          <a:latin typeface="Helvetica" pitchFamily="2" charset="0"/>
                        </a:rPr>
                        <a:t>231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845163751"/>
                  </a:ext>
                </a:extLst>
              </a:tr>
              <a:tr h="552239">
                <a:tc>
                  <a:txBody>
                    <a:bodyPr/>
                    <a:lstStyle/>
                    <a:p>
                      <a:pPr algn="l" rtl="0" fontAlgn="ctr"/>
                      <a:r>
                        <a:rPr lang="en-US" sz="1100" b="0" i="0" u="none" strike="noStrike">
                          <a:solidFill>
                            <a:srgbClr val="000000"/>
                          </a:solidFill>
                          <a:effectLst/>
                          <a:latin typeface="Helvetica" pitchFamily="2" charset="0"/>
                        </a:rPr>
                        <a:t>  Other Medical Science   </a:t>
                      </a:r>
                    </a:p>
                    <a:p>
                      <a:pPr algn="l" rtl="0" fontAlgn="ctr"/>
                      <a:r>
                        <a:rPr lang="en-US" sz="1100" b="0" i="0" u="none" strike="noStrike">
                          <a:solidFill>
                            <a:srgbClr val="000000"/>
                          </a:solidFill>
                          <a:effectLst/>
                          <a:latin typeface="Helvetica" pitchFamily="2" charset="0"/>
                        </a:rPr>
                        <a:t>  Professionals*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1,476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169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4049048619"/>
                  </a:ext>
                </a:extLst>
              </a:tr>
              <a:tr h="430336">
                <a:tc>
                  <a:txBody>
                    <a:bodyPr/>
                    <a:lstStyle/>
                    <a:p>
                      <a:pPr algn="l" rtl="0" fontAlgn="ctr"/>
                      <a:r>
                        <a:rPr lang="en-US" sz="1100" b="1" i="0" u="none" strike="noStrike">
                          <a:solidFill>
                            <a:srgbClr val="000000"/>
                          </a:solidFill>
                          <a:effectLst/>
                          <a:latin typeface="Helvetica" pitchFamily="2" charset="0"/>
                        </a:rPr>
                        <a:t>  TOTAL</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86,880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114,670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2,779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1,418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360743652"/>
                  </a:ext>
                </a:extLst>
              </a:tr>
            </a:tbl>
          </a:graphicData>
        </a:graphic>
      </p:graphicFrame>
      <p:sp>
        <p:nvSpPr>
          <p:cNvPr id="5" name="Text Placeholder 17">
            <a:extLst>
              <a:ext uri="{FF2B5EF4-FFF2-40B4-BE49-F238E27FC236}">
                <a16:creationId xmlns:a16="http://schemas.microsoft.com/office/drawing/2014/main" id="{8A14B9C0-A3E8-0E35-FB83-1590E52511BB}"/>
              </a:ext>
            </a:extLst>
          </p:cNvPr>
          <p:cNvSpPr>
            <a:spLocks noGrp="1"/>
          </p:cNvSpPr>
          <p:nvPr>
            <p:ph type="body" sz="quarter" idx="10" hasCustomPrompt="1"/>
          </p:nvPr>
        </p:nvSpPr>
        <p:spPr>
          <a:xfrm>
            <a:off x="762785" y="4776009"/>
            <a:ext cx="4660243" cy="830997"/>
          </a:xfrm>
          <a:prstGeom prst="rect">
            <a:avLst/>
          </a:prstGeom>
        </p:spPr>
        <p:txBody>
          <a:bodyPr>
            <a:noAutofit/>
          </a:bodyPr>
          <a:lstStyle>
            <a:lvl1pPr marL="0" indent="0">
              <a:buNone/>
              <a:defRPr sz="1800" b="0" i="1">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9" name="Text Placeholder 19">
            <a:extLst>
              <a:ext uri="{FF2B5EF4-FFF2-40B4-BE49-F238E27FC236}">
                <a16:creationId xmlns:a16="http://schemas.microsoft.com/office/drawing/2014/main" id="{006D8592-E87F-9CC2-06D6-60C79076AB15}"/>
              </a:ext>
            </a:extLst>
          </p:cNvPr>
          <p:cNvSpPr>
            <a:spLocks noGrp="1"/>
          </p:cNvSpPr>
          <p:nvPr>
            <p:ph type="body" sz="quarter" idx="11" hasCustomPrompt="1"/>
          </p:nvPr>
        </p:nvSpPr>
        <p:spPr>
          <a:xfrm>
            <a:off x="762802" y="2304303"/>
            <a:ext cx="4660900" cy="2318497"/>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11" name="Text Placeholder 21">
            <a:extLst>
              <a:ext uri="{FF2B5EF4-FFF2-40B4-BE49-F238E27FC236}">
                <a16:creationId xmlns:a16="http://schemas.microsoft.com/office/drawing/2014/main" id="{C148AA9D-BF7B-8654-C06F-330073E0CF62}"/>
              </a:ext>
            </a:extLst>
          </p:cNvPr>
          <p:cNvSpPr>
            <a:spLocks noGrp="1"/>
          </p:cNvSpPr>
          <p:nvPr>
            <p:ph type="body" sz="quarter" idx="12" hasCustomPrompt="1"/>
          </p:nvPr>
        </p:nvSpPr>
        <p:spPr>
          <a:xfrm>
            <a:off x="76278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2" name="Rectangle 1">
            <a:extLst>
              <a:ext uri="{FF2B5EF4-FFF2-40B4-BE49-F238E27FC236}">
                <a16:creationId xmlns:a16="http://schemas.microsoft.com/office/drawing/2014/main" id="{7167C9BA-AF1E-367C-589D-35A103E85AF4}"/>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000B39-F013-F61C-69B7-808DA4B939A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846750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slide (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graphicFrame>
        <p:nvGraphicFramePr>
          <p:cNvPr id="10" name="Table 9">
            <a:extLst>
              <a:ext uri="{FF2B5EF4-FFF2-40B4-BE49-F238E27FC236}">
                <a16:creationId xmlns:a16="http://schemas.microsoft.com/office/drawing/2014/main" id="{717180A1-BBAA-C8BE-57A9-FF8C452B27EA}"/>
              </a:ext>
            </a:extLst>
          </p:cNvPr>
          <p:cNvGraphicFramePr>
            <a:graphicFrameLocks noGrp="1"/>
          </p:cNvGraphicFramePr>
          <p:nvPr userDrawn="1">
            <p:extLst>
              <p:ext uri="{D42A27DB-BD31-4B8C-83A1-F6EECF244321}">
                <p14:modId xmlns:p14="http://schemas.microsoft.com/office/powerpoint/2010/main" val="3308588642"/>
              </p:ext>
            </p:extLst>
          </p:nvPr>
        </p:nvGraphicFramePr>
        <p:xfrm>
          <a:off x="861391" y="1864057"/>
          <a:ext cx="5333199" cy="3688507"/>
        </p:xfrm>
        <a:graphic>
          <a:graphicData uri="http://schemas.openxmlformats.org/drawingml/2006/table">
            <a:tbl>
              <a:tblPr/>
              <a:tblGrid>
                <a:gridCol w="1431236">
                  <a:extLst>
                    <a:ext uri="{9D8B030D-6E8A-4147-A177-3AD203B41FA5}">
                      <a16:colId xmlns:a16="http://schemas.microsoft.com/office/drawing/2014/main" val="3710254370"/>
                    </a:ext>
                  </a:extLst>
                </a:gridCol>
                <a:gridCol w="1005203">
                  <a:extLst>
                    <a:ext uri="{9D8B030D-6E8A-4147-A177-3AD203B41FA5}">
                      <a16:colId xmlns:a16="http://schemas.microsoft.com/office/drawing/2014/main" val="1619688752"/>
                    </a:ext>
                  </a:extLst>
                </a:gridCol>
                <a:gridCol w="1143085">
                  <a:extLst>
                    <a:ext uri="{9D8B030D-6E8A-4147-A177-3AD203B41FA5}">
                      <a16:colId xmlns:a16="http://schemas.microsoft.com/office/drawing/2014/main" val="2939634979"/>
                    </a:ext>
                  </a:extLst>
                </a:gridCol>
                <a:gridCol w="750572">
                  <a:extLst>
                    <a:ext uri="{9D8B030D-6E8A-4147-A177-3AD203B41FA5}">
                      <a16:colId xmlns:a16="http://schemas.microsoft.com/office/drawing/2014/main" val="2199317431"/>
                    </a:ext>
                  </a:extLst>
                </a:gridCol>
                <a:gridCol w="1003103">
                  <a:extLst>
                    <a:ext uri="{9D8B030D-6E8A-4147-A177-3AD203B41FA5}">
                      <a16:colId xmlns:a16="http://schemas.microsoft.com/office/drawing/2014/main" val="1460978572"/>
                    </a:ext>
                  </a:extLst>
                </a:gridCol>
              </a:tblGrid>
              <a:tr h="0">
                <a:tc>
                  <a:txBody>
                    <a:bodyPr/>
                    <a:lstStyle/>
                    <a:p>
                      <a:pPr algn="l"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tc>
                  <a:txBody>
                    <a:bodyPr/>
                    <a:lstStyle/>
                    <a:p>
                      <a:pPr algn="ctr" rtl="0" fontAlgn="ctr"/>
                      <a:r>
                        <a:rPr lang="en-US" sz="1100" b="1" i="0" u="none" strike="noStrike">
                          <a:solidFill>
                            <a:srgbClr val="000000"/>
                          </a:solidFill>
                          <a:effectLst/>
                          <a:latin typeface="Helvetica" pitchFamily="2" charset="0"/>
                        </a:rPr>
                        <a:t> Sample Table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B87C">
                        <a:alpha val="85000"/>
                      </a:srgbClr>
                    </a:solidFill>
                  </a:tcPr>
                </a:tc>
                <a:extLst>
                  <a:ext uri="{0D108BD9-81ED-4DB2-BD59-A6C34878D82A}">
                    <a16:rowId xmlns:a16="http://schemas.microsoft.com/office/drawing/2014/main" val="2009512804"/>
                  </a:ext>
                </a:extLst>
              </a:tr>
              <a:tr h="430336">
                <a:tc>
                  <a:txBody>
                    <a:bodyPr/>
                    <a:lstStyle/>
                    <a:p>
                      <a:pPr algn="l" rtl="0" fontAlgn="ctr"/>
                      <a:r>
                        <a:rPr lang="en-US" sz="1100" b="0" i="0" u="none" strike="noStrike">
                          <a:solidFill>
                            <a:srgbClr val="000000"/>
                          </a:solidFill>
                          <a:effectLst/>
                          <a:latin typeface="Helvetica" pitchFamily="2" charset="0"/>
                        </a:rPr>
                        <a:t>  MDs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10,730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13,246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252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58697054"/>
                  </a:ext>
                </a:extLst>
              </a:tr>
              <a:tr h="336624">
                <a:tc>
                  <a:txBody>
                    <a:bodyPr/>
                    <a:lstStyle/>
                    <a:p>
                      <a:pPr algn="l" rtl="0" fontAlgn="ctr"/>
                      <a:r>
                        <a:rPr lang="en-US" sz="1100" b="0" i="0" u="none" strike="noStrike">
                          <a:solidFill>
                            <a:srgbClr val="000000"/>
                          </a:solidFill>
                          <a:effectLst/>
                          <a:latin typeface="Helvetica" pitchFamily="2" charset="0"/>
                        </a:rPr>
                        <a:t>  Nurse</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53,232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71,361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1,813</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447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556181741"/>
                  </a:ext>
                </a:extLst>
              </a:tr>
              <a:tr h="324385">
                <a:tc>
                  <a:txBody>
                    <a:bodyPr/>
                    <a:lstStyle/>
                    <a:p>
                      <a:pPr algn="l" rtl="0" fontAlgn="ctr"/>
                      <a:r>
                        <a:rPr lang="en-US" sz="1100" b="0" i="0" u="none" strike="noStrike">
                          <a:solidFill>
                            <a:srgbClr val="000000"/>
                          </a:solidFill>
                          <a:effectLst/>
                          <a:latin typeface="Helvetica" pitchFamily="2" charset="0"/>
                        </a:rPr>
                        <a:t>  Dentists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2,668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3,374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476334846"/>
                  </a:ext>
                </a:extLst>
              </a:tr>
              <a:tr h="289134">
                <a:tc>
                  <a:txBody>
                    <a:bodyPr/>
                    <a:lstStyle/>
                    <a:p>
                      <a:pPr algn="l" rtl="0" fontAlgn="ctr"/>
                      <a:r>
                        <a:rPr lang="en-US" sz="1100" b="0" i="0" u="none" strike="noStrike">
                          <a:solidFill>
                            <a:srgbClr val="000000"/>
                          </a:solidFill>
                          <a:effectLst/>
                          <a:latin typeface="Helvetica" pitchFamily="2" charset="0"/>
                        </a:rPr>
                        <a:t>  Pharmacists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5,654</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6,750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191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611616413"/>
                  </a:ext>
                </a:extLst>
              </a:tr>
              <a:tr h="289134">
                <a:tc>
                  <a:txBody>
                    <a:bodyPr/>
                    <a:lstStyle/>
                    <a:p>
                      <a:pPr algn="l" rtl="0" fontAlgn="ctr"/>
                      <a:r>
                        <a:rPr lang="en-US" sz="1100" b="0" i="0" u="none" strike="noStrike">
                          <a:solidFill>
                            <a:srgbClr val="000000"/>
                          </a:solidFill>
                          <a:effectLst/>
                          <a:latin typeface="Helvetica" pitchFamily="2" charset="0"/>
                        </a:rPr>
                        <a:t>  Physician Assistants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3,016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4,608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159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42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26490138"/>
                  </a:ext>
                </a:extLst>
              </a:tr>
              <a:tr h="289134">
                <a:tc>
                  <a:txBody>
                    <a:bodyPr/>
                    <a:lstStyle/>
                    <a:p>
                      <a:pPr algn="l" rtl="0" fontAlgn="ctr"/>
                      <a:r>
                        <a:rPr lang="en-US" sz="1100" b="0" i="0" u="none" strike="noStrike">
                          <a:solidFill>
                            <a:srgbClr val="000000"/>
                          </a:solidFill>
                          <a:effectLst/>
                          <a:latin typeface="Helvetica" pitchFamily="2" charset="0"/>
                        </a:rPr>
                        <a:t>  Physical Therapists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5,377</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7,625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225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678602690"/>
                  </a:ext>
                </a:extLst>
              </a:tr>
              <a:tr h="404000">
                <a:tc>
                  <a:txBody>
                    <a:bodyPr/>
                    <a:lstStyle/>
                    <a:p>
                      <a:pPr algn="l" rtl="0" fontAlgn="ctr"/>
                      <a:r>
                        <a:rPr lang="en-US" sz="1100" b="0" i="0" u="none" strike="noStrike">
                          <a:solidFill>
                            <a:srgbClr val="000000"/>
                          </a:solidFill>
                          <a:effectLst/>
                          <a:latin typeface="Helvetica" pitchFamily="2" charset="0"/>
                        </a:rPr>
                        <a:t>  Public Health </a:t>
                      </a:r>
                    </a:p>
                    <a:p>
                      <a:pPr algn="l" rtl="0" fontAlgn="ctr"/>
                      <a:r>
                        <a:rPr lang="en-US" sz="1100" b="0" i="0" u="none" strike="noStrike">
                          <a:solidFill>
                            <a:srgbClr val="000000"/>
                          </a:solidFill>
                          <a:effectLst/>
                          <a:latin typeface="Helvetica" pitchFamily="2" charset="0"/>
                        </a:rPr>
                        <a:t>  Practitioners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5,015</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6,230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122</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t"/>
                      <a:r>
                        <a:rPr lang="en-US" sz="1100" b="0" i="0" u="none" strike="noStrike">
                          <a:solidFill>
                            <a:srgbClr val="000000"/>
                          </a:solidFill>
                          <a:effectLst/>
                          <a:latin typeface="Helvetica" pitchFamily="2" charset="0"/>
                        </a:rPr>
                        <a:t>231</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845163751"/>
                  </a:ext>
                </a:extLst>
              </a:tr>
              <a:tr h="552239">
                <a:tc>
                  <a:txBody>
                    <a:bodyPr/>
                    <a:lstStyle/>
                    <a:p>
                      <a:pPr algn="l" rtl="0" fontAlgn="ctr"/>
                      <a:r>
                        <a:rPr lang="en-US" sz="1100" b="0" i="0" u="none" strike="noStrike">
                          <a:solidFill>
                            <a:srgbClr val="000000"/>
                          </a:solidFill>
                          <a:effectLst/>
                          <a:latin typeface="Helvetica" pitchFamily="2" charset="0"/>
                        </a:rPr>
                        <a:t>  Other Medical Science   </a:t>
                      </a:r>
                    </a:p>
                    <a:p>
                      <a:pPr algn="l" rtl="0" fontAlgn="ctr"/>
                      <a:r>
                        <a:rPr lang="en-US" sz="1100" b="0" i="0" u="none" strike="noStrike">
                          <a:solidFill>
                            <a:srgbClr val="000000"/>
                          </a:solidFill>
                          <a:effectLst/>
                          <a:latin typeface="Helvetica" pitchFamily="2" charset="0"/>
                        </a:rPr>
                        <a:t>  Professionals*</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1,188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1,476</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29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0" i="0" u="none" strike="noStrike">
                          <a:solidFill>
                            <a:srgbClr val="000000"/>
                          </a:solidFill>
                          <a:effectLst/>
                          <a:latin typeface="Helvetica" pitchFamily="2" charset="0"/>
                        </a:rPr>
                        <a:t>169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4049048619"/>
                  </a:ext>
                </a:extLst>
              </a:tr>
              <a:tr h="430336">
                <a:tc>
                  <a:txBody>
                    <a:bodyPr/>
                    <a:lstStyle/>
                    <a:p>
                      <a:pPr algn="l" rtl="0" fontAlgn="ctr"/>
                      <a:r>
                        <a:rPr lang="en-US" sz="1100" b="1" i="0" u="none" strike="noStrike">
                          <a:solidFill>
                            <a:srgbClr val="000000"/>
                          </a:solidFill>
                          <a:effectLst/>
                          <a:latin typeface="Helvetica" pitchFamily="2" charset="0"/>
                        </a:rPr>
                        <a:t>  TOTAL</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86,880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114,670</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2,779</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tc>
                  <a:txBody>
                    <a:bodyPr/>
                    <a:lstStyle/>
                    <a:p>
                      <a:pPr algn="ctr" rtl="0" fontAlgn="ctr"/>
                      <a:r>
                        <a:rPr lang="en-US" sz="1100" b="1" i="0" u="none" strike="noStrike">
                          <a:solidFill>
                            <a:srgbClr val="000000"/>
                          </a:solidFill>
                          <a:effectLst/>
                          <a:latin typeface="Helvetica" pitchFamily="2" charset="0"/>
                        </a:rPr>
                        <a:t>1,418</a:t>
                      </a:r>
                    </a:p>
                  </a:txBody>
                  <a:tcPr marL="7905" marR="7905" marT="790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85000"/>
                      </a:schemeClr>
                    </a:solidFill>
                  </a:tcPr>
                </a:tc>
                <a:extLst>
                  <a:ext uri="{0D108BD9-81ED-4DB2-BD59-A6C34878D82A}">
                    <a16:rowId xmlns:a16="http://schemas.microsoft.com/office/drawing/2014/main" val="1360743652"/>
                  </a:ext>
                </a:extLst>
              </a:tr>
            </a:tbl>
          </a:graphicData>
        </a:graphic>
      </p:graphicFrame>
      <p:sp>
        <p:nvSpPr>
          <p:cNvPr id="2" name="Text Placeholder 19">
            <a:extLst>
              <a:ext uri="{FF2B5EF4-FFF2-40B4-BE49-F238E27FC236}">
                <a16:creationId xmlns:a16="http://schemas.microsoft.com/office/drawing/2014/main" id="{50D01191-55AD-78E4-2509-7FE9D354B7A2}"/>
              </a:ext>
            </a:extLst>
          </p:cNvPr>
          <p:cNvSpPr>
            <a:spLocks noGrp="1"/>
          </p:cNvSpPr>
          <p:nvPr>
            <p:ph type="body" sz="quarter" idx="11" hasCustomPrompt="1"/>
          </p:nvPr>
        </p:nvSpPr>
        <p:spPr>
          <a:xfrm>
            <a:off x="6788252" y="2436888"/>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Pct val="110000"/>
              <a:buFontTx/>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a:p>
            <a:pPr lvl="0"/>
            <a:endParaRPr lang="en-US"/>
          </a:p>
        </p:txBody>
      </p:sp>
      <p:sp>
        <p:nvSpPr>
          <p:cNvPr id="3" name="Text Placeholder 21">
            <a:extLst>
              <a:ext uri="{FF2B5EF4-FFF2-40B4-BE49-F238E27FC236}">
                <a16:creationId xmlns:a16="http://schemas.microsoft.com/office/drawing/2014/main" id="{A3357F88-C702-0392-49B6-4B6782289A8B}"/>
              </a:ext>
            </a:extLst>
          </p:cNvPr>
          <p:cNvSpPr>
            <a:spLocks noGrp="1"/>
          </p:cNvSpPr>
          <p:nvPr>
            <p:ph type="body" sz="quarter" idx="12" hasCustomPrompt="1"/>
          </p:nvPr>
        </p:nvSpPr>
        <p:spPr>
          <a:xfrm>
            <a:off x="6788234" y="1906996"/>
            <a:ext cx="4847174" cy="398882"/>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4" name="Rectangle 3">
            <a:extLst>
              <a:ext uri="{FF2B5EF4-FFF2-40B4-BE49-F238E27FC236}">
                <a16:creationId xmlns:a16="http://schemas.microsoft.com/office/drawing/2014/main" id="{2DE62906-F92E-2D97-B608-3622B21928B8}"/>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CE98B2-C70E-89AD-5096-6E6E08463E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68963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Break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61209DC4-2E36-7146-9313-FC96B03FA9CB}"/>
              </a:ext>
            </a:extLst>
          </p:cNvPr>
          <p:cNvSpPr>
            <a:spLocks noGrp="1"/>
          </p:cNvSpPr>
          <p:nvPr>
            <p:ph type="body" sz="quarter" idx="10" hasCustomPrompt="1"/>
          </p:nvPr>
        </p:nvSpPr>
        <p:spPr>
          <a:xfrm>
            <a:off x="2594934" y="2165042"/>
            <a:ext cx="7002131" cy="1601741"/>
          </a:xfrm>
          <a:prstGeom prst="rect">
            <a:avLst/>
          </a:prstGeom>
        </p:spPr>
        <p:txBody>
          <a:bodyPr>
            <a:noAutofit/>
          </a:bodyPr>
          <a:lstStyle>
            <a:lvl1pPr marL="0" indent="0" algn="ctr">
              <a:buNone/>
              <a:defRPr sz="5500" b="1" i="0">
                <a:solidFill>
                  <a:schemeClr val="tx1"/>
                </a:solidFill>
                <a:latin typeface="Arial Black" panose="020B0604020202020204" pitchFamily="34" charset="0"/>
                <a:cs typeface="Arial Black" panose="020B0604020202020204" pitchFamily="34" charset="0"/>
              </a:defRPr>
            </a:lvl1pPr>
          </a:lstStyle>
          <a:p>
            <a:pPr lvl="0"/>
            <a:r>
              <a:rPr lang="en-US"/>
              <a:t>CLICK TO EDIT SECTION TITLE</a:t>
            </a:r>
          </a:p>
        </p:txBody>
      </p:sp>
      <p:pic>
        <p:nvPicPr>
          <p:cNvPr id="2" name="Picture 1">
            <a:extLst>
              <a:ext uri="{FF2B5EF4-FFF2-40B4-BE49-F238E27FC236}">
                <a16:creationId xmlns:a16="http://schemas.microsoft.com/office/drawing/2014/main" id="{4FB781F2-A9EA-B6A0-6033-C655D53184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Tree>
    <p:extLst>
      <p:ext uri="{BB962C8B-B14F-4D97-AF65-F5344CB8AC3E}">
        <p14:creationId xmlns:p14="http://schemas.microsoft.com/office/powerpoint/2010/main" val="2060212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ph slide (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sp>
        <p:nvSpPr>
          <p:cNvPr id="7" name="Text Placeholder 19">
            <a:extLst>
              <a:ext uri="{FF2B5EF4-FFF2-40B4-BE49-F238E27FC236}">
                <a16:creationId xmlns:a16="http://schemas.microsoft.com/office/drawing/2014/main" id="{A8F2A87B-0709-4C6C-FFFB-D967EDE102FA}"/>
              </a:ext>
            </a:extLst>
          </p:cNvPr>
          <p:cNvSpPr>
            <a:spLocks noGrp="1"/>
          </p:cNvSpPr>
          <p:nvPr>
            <p:ph type="body" sz="quarter" idx="11" hasCustomPrompt="1"/>
          </p:nvPr>
        </p:nvSpPr>
        <p:spPr>
          <a:xfrm>
            <a:off x="762801" y="2347844"/>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p:txBody>
      </p:sp>
      <p:sp>
        <p:nvSpPr>
          <p:cNvPr id="8" name="Text Placeholder 21">
            <a:extLst>
              <a:ext uri="{FF2B5EF4-FFF2-40B4-BE49-F238E27FC236}">
                <a16:creationId xmlns:a16="http://schemas.microsoft.com/office/drawing/2014/main" id="{9E7873E6-231A-E641-FC01-F143579D9371}"/>
              </a:ext>
            </a:extLst>
          </p:cNvPr>
          <p:cNvSpPr>
            <a:spLocks noGrp="1"/>
          </p:cNvSpPr>
          <p:nvPr>
            <p:ph type="body" sz="quarter" idx="12" hasCustomPrompt="1"/>
          </p:nvPr>
        </p:nvSpPr>
        <p:spPr>
          <a:xfrm>
            <a:off x="762783" y="1864057"/>
            <a:ext cx="4909147" cy="483787"/>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3" name="Rectangle 2">
            <a:extLst>
              <a:ext uri="{FF2B5EF4-FFF2-40B4-BE49-F238E27FC236}">
                <a16:creationId xmlns:a16="http://schemas.microsoft.com/office/drawing/2014/main" id="{6D74A373-27DC-DAE1-283A-39DDED25A876}"/>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333796E2-F5F0-8DD7-EDFB-CD424CF7F979}"/>
              </a:ext>
            </a:extLst>
          </p:cNvPr>
          <p:cNvGraphicFramePr>
            <a:graphicFrameLocks/>
          </p:cNvGraphicFramePr>
          <p:nvPr userDrawn="1">
            <p:extLst>
              <p:ext uri="{D42A27DB-BD31-4B8C-83A1-F6EECF244321}">
                <p14:modId xmlns:p14="http://schemas.microsoft.com/office/powerpoint/2010/main" val="10322974"/>
              </p:ext>
            </p:extLst>
          </p:nvPr>
        </p:nvGraphicFramePr>
        <p:xfrm>
          <a:off x="6471826" y="1360836"/>
          <a:ext cx="4873331" cy="4331047"/>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a:extLst>
              <a:ext uri="{FF2B5EF4-FFF2-40B4-BE49-F238E27FC236}">
                <a16:creationId xmlns:a16="http://schemas.microsoft.com/office/drawing/2014/main" id="{E79F53ED-B759-004F-1ECE-48C92C08AA7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415319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 slide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graphicFrame>
        <p:nvGraphicFramePr>
          <p:cNvPr id="7" name="Chart 6">
            <a:extLst>
              <a:ext uri="{FF2B5EF4-FFF2-40B4-BE49-F238E27FC236}">
                <a16:creationId xmlns:a16="http://schemas.microsoft.com/office/drawing/2014/main" id="{6FEACE92-D1EB-C3B1-01D5-92C6DB52A88E}"/>
              </a:ext>
            </a:extLst>
          </p:cNvPr>
          <p:cNvGraphicFramePr>
            <a:graphicFrameLocks/>
          </p:cNvGraphicFramePr>
          <p:nvPr userDrawn="1">
            <p:extLst>
              <p:ext uri="{D42A27DB-BD31-4B8C-83A1-F6EECF244321}">
                <p14:modId xmlns:p14="http://schemas.microsoft.com/office/powerpoint/2010/main" val="1932932739"/>
              </p:ext>
            </p:extLst>
          </p:nvPr>
        </p:nvGraphicFramePr>
        <p:xfrm>
          <a:off x="6471826" y="1360836"/>
          <a:ext cx="4873331" cy="433104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17">
            <a:extLst>
              <a:ext uri="{FF2B5EF4-FFF2-40B4-BE49-F238E27FC236}">
                <a16:creationId xmlns:a16="http://schemas.microsoft.com/office/drawing/2014/main" id="{225087DD-B130-EBC8-84E7-85A2DBBE92D6}"/>
              </a:ext>
            </a:extLst>
          </p:cNvPr>
          <p:cNvSpPr>
            <a:spLocks noGrp="1"/>
          </p:cNvSpPr>
          <p:nvPr>
            <p:ph type="body" sz="quarter" idx="10" hasCustomPrompt="1"/>
          </p:nvPr>
        </p:nvSpPr>
        <p:spPr>
          <a:xfrm>
            <a:off x="762785" y="4776009"/>
            <a:ext cx="4660243" cy="830997"/>
          </a:xfrm>
          <a:prstGeom prst="rect">
            <a:avLst/>
          </a:prstGeom>
        </p:spPr>
        <p:txBody>
          <a:bodyPr>
            <a:noAutofit/>
          </a:bodyPr>
          <a:lstStyle>
            <a:lvl1pPr marL="0" indent="0">
              <a:buNone/>
              <a:defRPr sz="1800" b="0" i="1">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9" name="Text Placeholder 19">
            <a:extLst>
              <a:ext uri="{FF2B5EF4-FFF2-40B4-BE49-F238E27FC236}">
                <a16:creationId xmlns:a16="http://schemas.microsoft.com/office/drawing/2014/main" id="{BC96CA8B-C2E6-C8B6-738F-EFA09AD4B789}"/>
              </a:ext>
            </a:extLst>
          </p:cNvPr>
          <p:cNvSpPr>
            <a:spLocks noGrp="1"/>
          </p:cNvSpPr>
          <p:nvPr>
            <p:ph type="body" sz="quarter" idx="11" hasCustomPrompt="1"/>
          </p:nvPr>
        </p:nvSpPr>
        <p:spPr>
          <a:xfrm>
            <a:off x="762802" y="2304304"/>
            <a:ext cx="4660900" cy="2335430"/>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11" name="Text Placeholder 21">
            <a:extLst>
              <a:ext uri="{FF2B5EF4-FFF2-40B4-BE49-F238E27FC236}">
                <a16:creationId xmlns:a16="http://schemas.microsoft.com/office/drawing/2014/main" id="{73D4E2EC-3E2C-80E1-4B22-54929991ACF3}"/>
              </a:ext>
            </a:extLst>
          </p:cNvPr>
          <p:cNvSpPr>
            <a:spLocks noGrp="1"/>
          </p:cNvSpPr>
          <p:nvPr>
            <p:ph type="body" sz="quarter" idx="12" hasCustomPrompt="1"/>
          </p:nvPr>
        </p:nvSpPr>
        <p:spPr>
          <a:xfrm>
            <a:off x="762784" y="1864058"/>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2" name="Rectangle 1">
            <a:extLst>
              <a:ext uri="{FF2B5EF4-FFF2-40B4-BE49-F238E27FC236}">
                <a16:creationId xmlns:a16="http://schemas.microsoft.com/office/drawing/2014/main" id="{913A99FE-D18B-C2B4-9112-AAABD4966D99}"/>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CAFFF4-5DF9-EE71-7EF0-1C3AF28E31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277462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aph slide (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DA370E-2F44-8C57-A273-31211E71BE90}"/>
              </a:ext>
            </a:extLst>
          </p:cNvPr>
          <p:cNvSpPr>
            <a:spLocks noGrp="1"/>
          </p:cNvSpPr>
          <p:nvPr>
            <p:ph type="title" hasCustomPrompt="1"/>
          </p:nvPr>
        </p:nvSpPr>
        <p:spPr>
          <a:xfrm>
            <a:off x="762784" y="620441"/>
            <a:ext cx="9143215" cy="643338"/>
          </a:xfrm>
          <a:prstGeom prst="rect">
            <a:avLst/>
          </a:prstGeom>
        </p:spPr>
        <p:txBody>
          <a:bodyPr/>
          <a:lstStyle/>
          <a:p>
            <a:r>
              <a:rPr lang="en-US"/>
              <a:t>CLICK TO EDIT HEADING TEXT</a:t>
            </a:r>
          </a:p>
        </p:txBody>
      </p:sp>
      <p:sp>
        <p:nvSpPr>
          <p:cNvPr id="2" name="Text Placeholder 19">
            <a:extLst>
              <a:ext uri="{FF2B5EF4-FFF2-40B4-BE49-F238E27FC236}">
                <a16:creationId xmlns:a16="http://schemas.microsoft.com/office/drawing/2014/main" id="{50D01191-55AD-78E4-2509-7FE9D354B7A2}"/>
              </a:ext>
            </a:extLst>
          </p:cNvPr>
          <p:cNvSpPr>
            <a:spLocks noGrp="1"/>
          </p:cNvSpPr>
          <p:nvPr>
            <p:ph type="body" sz="quarter" idx="11" hasCustomPrompt="1"/>
          </p:nvPr>
        </p:nvSpPr>
        <p:spPr>
          <a:xfrm>
            <a:off x="6788252" y="2436888"/>
            <a:ext cx="4660900" cy="256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rgbClr val="CBB379"/>
              </a:buClr>
              <a:buSzPct val="110000"/>
              <a:buFontTx/>
              <a:buNone/>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lvl="0"/>
            <a:r>
              <a:rPr lang="en-US"/>
              <a:t>Click to edit copy</a:t>
            </a:r>
          </a:p>
          <a:p>
            <a:pPr lvl="0"/>
            <a:endParaRPr lang="en-US"/>
          </a:p>
        </p:txBody>
      </p:sp>
      <p:sp>
        <p:nvSpPr>
          <p:cNvPr id="3" name="Text Placeholder 21">
            <a:extLst>
              <a:ext uri="{FF2B5EF4-FFF2-40B4-BE49-F238E27FC236}">
                <a16:creationId xmlns:a16="http://schemas.microsoft.com/office/drawing/2014/main" id="{A3357F88-C702-0392-49B6-4B6782289A8B}"/>
              </a:ext>
            </a:extLst>
          </p:cNvPr>
          <p:cNvSpPr>
            <a:spLocks noGrp="1"/>
          </p:cNvSpPr>
          <p:nvPr>
            <p:ph type="body" sz="quarter" idx="12" hasCustomPrompt="1"/>
          </p:nvPr>
        </p:nvSpPr>
        <p:spPr>
          <a:xfrm>
            <a:off x="6788234" y="1906996"/>
            <a:ext cx="4847174" cy="398882"/>
          </a:xfrm>
          <a:prstGeom prst="rect">
            <a:avLst/>
          </a:prstGeom>
        </p:spPr>
        <p:txBody>
          <a:bodyPr>
            <a:noAutofit/>
          </a:bodyPr>
          <a:lstStyle>
            <a:lvl1pPr marL="0" indent="0">
              <a:buNone/>
              <a:defRPr sz="21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graphicFrame>
        <p:nvGraphicFramePr>
          <p:cNvPr id="4" name="Chart 3">
            <a:extLst>
              <a:ext uri="{FF2B5EF4-FFF2-40B4-BE49-F238E27FC236}">
                <a16:creationId xmlns:a16="http://schemas.microsoft.com/office/drawing/2014/main" id="{2709550B-4F32-C4B0-2042-CB268B11F68B}"/>
              </a:ext>
            </a:extLst>
          </p:cNvPr>
          <p:cNvGraphicFramePr>
            <a:graphicFrameLocks/>
          </p:cNvGraphicFramePr>
          <p:nvPr userDrawn="1">
            <p:extLst>
              <p:ext uri="{D42A27DB-BD31-4B8C-83A1-F6EECF244321}">
                <p14:modId xmlns:p14="http://schemas.microsoft.com/office/powerpoint/2010/main" val="2239988957"/>
              </p:ext>
            </p:extLst>
          </p:nvPr>
        </p:nvGraphicFramePr>
        <p:xfrm>
          <a:off x="871922" y="1368132"/>
          <a:ext cx="5131879" cy="455559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D94057A1-4690-DE92-E331-E40E32FDD50A}"/>
              </a:ext>
            </a:extLst>
          </p:cNvPr>
          <p:cNvSpPr/>
          <p:nvPr userDrawn="1"/>
        </p:nvSpPr>
        <p:spPr>
          <a:xfrm>
            <a:off x="894945" y="5982511"/>
            <a:ext cx="2850204" cy="63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9C5079E-94E7-1BA4-4388-D9063CA1BF0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1912082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thank you slide (them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7BCFD8-2E40-7276-B27E-ACE385AFDC8C}"/>
              </a:ext>
              <a:ext uri="{C183D7F6-B498-43B3-948B-1728B52AA6E4}">
                <adec:decorative xmlns:adec="http://schemas.microsoft.com/office/drawing/2017/decorative" val="0"/>
              </a:ext>
            </a:extLst>
          </p:cNvPr>
          <p:cNvSpPr>
            <a:spLocks noGrp="1"/>
          </p:cNvSpPr>
          <p:nvPr>
            <p:ph type="ctrTitle" hasCustomPrompt="1"/>
          </p:nvPr>
        </p:nvSpPr>
        <p:spPr>
          <a:xfrm>
            <a:off x="1002294" y="1220393"/>
            <a:ext cx="6183509" cy="932783"/>
          </a:xfrm>
          <a:prstGeom prst="rect">
            <a:avLst/>
          </a:prstGeom>
        </p:spPr>
        <p:txBody>
          <a:bodyPr anchor="b"/>
          <a:lstStyle>
            <a:lvl1pPr algn="l">
              <a:defRPr sz="5500" b="1" i="0" spc="0">
                <a:latin typeface="Arial Black" panose="020B0604020202020204" pitchFamily="34" charset="0"/>
                <a:cs typeface="Arial Black" panose="020B0604020202020204" pitchFamily="34" charset="0"/>
              </a:defRPr>
            </a:lvl1pPr>
          </a:lstStyle>
          <a:p>
            <a:r>
              <a:rPr lang="en-US"/>
              <a:t>THANK YOU!</a:t>
            </a:r>
          </a:p>
        </p:txBody>
      </p:sp>
      <p:sp>
        <p:nvSpPr>
          <p:cNvPr id="6" name="Subtitle 2">
            <a:extLst>
              <a:ext uri="{FF2B5EF4-FFF2-40B4-BE49-F238E27FC236}">
                <a16:creationId xmlns:a16="http://schemas.microsoft.com/office/drawing/2014/main" id="{B09D3394-6E59-D6FB-DCAE-7DC1FA955D51}"/>
              </a:ext>
              <a:ext uri="{C183D7F6-B498-43B3-948B-1728B52AA6E4}">
                <adec:decorative xmlns:adec="http://schemas.microsoft.com/office/drawing/2017/decorative" val="0"/>
              </a:ext>
            </a:extLst>
          </p:cNvPr>
          <p:cNvSpPr>
            <a:spLocks noGrp="1"/>
          </p:cNvSpPr>
          <p:nvPr>
            <p:ph type="subTitle" idx="1" hasCustomPrompt="1"/>
          </p:nvPr>
        </p:nvSpPr>
        <p:spPr>
          <a:xfrm>
            <a:off x="1002293" y="2290205"/>
            <a:ext cx="4582077" cy="820028"/>
          </a:xfrm>
          <a:prstGeom prst="rect">
            <a:avLst/>
          </a:prstGeo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or delete subtitle</a:t>
            </a:r>
          </a:p>
        </p:txBody>
      </p:sp>
      <p:pic>
        <p:nvPicPr>
          <p:cNvPr id="7" name="Picture 6">
            <a:extLst>
              <a:ext uri="{FF2B5EF4-FFF2-40B4-BE49-F238E27FC236}">
                <a16:creationId xmlns:a16="http://schemas.microsoft.com/office/drawing/2014/main" id="{1D5355E9-2C1B-54DD-ED3E-1FA96530E3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2582" y="5401375"/>
            <a:ext cx="2918566" cy="457200"/>
          </a:xfrm>
          <a:prstGeom prst="rect">
            <a:avLst/>
          </a:prstGeom>
        </p:spPr>
      </p:pic>
    </p:spTree>
    <p:extLst>
      <p:ext uri="{BB962C8B-B14F-4D97-AF65-F5344CB8AC3E}">
        <p14:creationId xmlns:p14="http://schemas.microsoft.com/office/powerpoint/2010/main" val="3771673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Thank you Slide (them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AB716B-9961-9041-4542-B24BCD7FF7D6}"/>
              </a:ext>
            </a:extLst>
          </p:cNvPr>
          <p:cNvSpPr>
            <a:spLocks noGrp="1"/>
          </p:cNvSpPr>
          <p:nvPr>
            <p:ph type="ctrTitle" hasCustomPrompt="1"/>
          </p:nvPr>
        </p:nvSpPr>
        <p:spPr>
          <a:xfrm>
            <a:off x="2901775" y="2338774"/>
            <a:ext cx="8134855" cy="962096"/>
          </a:xfrm>
          <a:prstGeom prst="rect">
            <a:avLst/>
          </a:prstGeom>
        </p:spPr>
        <p:txBody>
          <a:bodyPr anchor="b"/>
          <a:lstStyle>
            <a:lvl1pPr algn="l">
              <a:defRPr sz="5500" b="1" i="0" spc="0">
                <a:latin typeface="Arial Black" panose="020B0604020202020204" pitchFamily="34" charset="0"/>
                <a:cs typeface="Arial Black" panose="020B0604020202020204" pitchFamily="34" charset="0"/>
              </a:defRPr>
            </a:lvl1pPr>
          </a:lstStyle>
          <a:p>
            <a:r>
              <a:rPr lang="en-US"/>
              <a:t>THANK YOU!</a:t>
            </a:r>
          </a:p>
        </p:txBody>
      </p:sp>
      <p:sp>
        <p:nvSpPr>
          <p:cNvPr id="6" name="Subtitle 2">
            <a:extLst>
              <a:ext uri="{FF2B5EF4-FFF2-40B4-BE49-F238E27FC236}">
                <a16:creationId xmlns:a16="http://schemas.microsoft.com/office/drawing/2014/main" id="{42AC4898-D972-3652-67A9-17FAF132D952}"/>
              </a:ext>
            </a:extLst>
          </p:cNvPr>
          <p:cNvSpPr>
            <a:spLocks noGrp="1"/>
          </p:cNvSpPr>
          <p:nvPr>
            <p:ph type="subTitle" idx="1" hasCustomPrompt="1"/>
          </p:nvPr>
        </p:nvSpPr>
        <p:spPr>
          <a:xfrm>
            <a:off x="2901775" y="3762424"/>
            <a:ext cx="8134855" cy="505505"/>
          </a:xfrm>
          <a:prstGeom prst="rect">
            <a:avLst/>
          </a:prstGeom>
        </p:spPr>
        <p:txBody>
          <a:bodyPr/>
          <a:lstStyle>
            <a:lvl1pPr marL="0" indent="0" algn="l">
              <a:buNone/>
              <a:defRPr sz="2800" b="1" i="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or delete subtitle</a:t>
            </a:r>
          </a:p>
        </p:txBody>
      </p:sp>
      <p:cxnSp>
        <p:nvCxnSpPr>
          <p:cNvPr id="8" name="Straight Connector 7">
            <a:extLst>
              <a:ext uri="{FF2B5EF4-FFF2-40B4-BE49-F238E27FC236}">
                <a16:creationId xmlns:a16="http://schemas.microsoft.com/office/drawing/2014/main" id="{39166A4F-C57F-9CC8-4A06-33D431AF1991}"/>
              </a:ext>
            </a:extLst>
          </p:cNvPr>
          <p:cNvCxnSpPr/>
          <p:nvPr userDrawn="1"/>
        </p:nvCxnSpPr>
        <p:spPr>
          <a:xfrm>
            <a:off x="2901775" y="3494699"/>
            <a:ext cx="8134855" cy="0"/>
          </a:xfrm>
          <a:prstGeom prst="line">
            <a:avLst/>
          </a:prstGeom>
          <a:ln>
            <a:solidFill>
              <a:srgbClr val="CBB379"/>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75BF42C0-C842-B8EF-84B1-612AB4FA248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2311265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thank you slide (them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33460F6-55F4-4C33-F3A3-0A68F9F5B25D}"/>
              </a:ext>
            </a:extLst>
          </p:cNvPr>
          <p:cNvSpPr>
            <a:spLocks noGrp="1"/>
          </p:cNvSpPr>
          <p:nvPr>
            <p:ph type="subTitle" idx="1" hasCustomPrompt="1"/>
          </p:nvPr>
        </p:nvSpPr>
        <p:spPr>
          <a:xfrm>
            <a:off x="1917989" y="3773558"/>
            <a:ext cx="9144000" cy="505505"/>
          </a:xfrm>
          <a:prstGeom prst="rect">
            <a:avLst/>
          </a:prstGeom>
        </p:spPr>
        <p:txBody>
          <a:bodyPr/>
          <a:lstStyle>
            <a:lvl1pPr marL="0" indent="0" algn="l">
              <a:buNone/>
              <a:defRPr sz="28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Title 1">
            <a:extLst>
              <a:ext uri="{FF2B5EF4-FFF2-40B4-BE49-F238E27FC236}">
                <a16:creationId xmlns:a16="http://schemas.microsoft.com/office/drawing/2014/main" id="{97CD977D-38F5-3053-0533-0B224CC1F448}"/>
              </a:ext>
            </a:extLst>
          </p:cNvPr>
          <p:cNvSpPr>
            <a:spLocks noGrp="1"/>
          </p:cNvSpPr>
          <p:nvPr>
            <p:ph type="ctrTitle" hasCustomPrompt="1"/>
          </p:nvPr>
        </p:nvSpPr>
        <p:spPr>
          <a:xfrm>
            <a:off x="1917989" y="2442949"/>
            <a:ext cx="6621327" cy="986051"/>
          </a:xfrm>
          <a:prstGeom prst="rect">
            <a:avLst/>
          </a:prstGeom>
        </p:spPr>
        <p:txBody>
          <a:bodyPr anchor="b"/>
          <a:lstStyle>
            <a:lvl1pPr algn="l">
              <a:defRPr sz="5500" b="1" i="0" spc="0">
                <a:latin typeface="Arial Black" panose="020B0604020202020204" pitchFamily="34" charset="0"/>
                <a:cs typeface="Arial Black" panose="020B0604020202020204" pitchFamily="34" charset="0"/>
              </a:defRPr>
            </a:lvl1pPr>
          </a:lstStyle>
          <a:p>
            <a:r>
              <a:rPr lang="en-US"/>
              <a:t>THANK YOU!</a:t>
            </a:r>
          </a:p>
        </p:txBody>
      </p:sp>
      <p:pic>
        <p:nvPicPr>
          <p:cNvPr id="3" name="Picture 2">
            <a:extLst>
              <a:ext uri="{FF2B5EF4-FFF2-40B4-BE49-F238E27FC236}">
                <a16:creationId xmlns:a16="http://schemas.microsoft.com/office/drawing/2014/main" id="{30B07A0C-DA14-39CF-1894-FA29E8DBAE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32493" y="6141874"/>
            <a:ext cx="2918569" cy="457200"/>
          </a:xfrm>
          <a:prstGeom prst="rect">
            <a:avLst/>
          </a:prstGeom>
        </p:spPr>
      </p:pic>
    </p:spTree>
    <p:extLst>
      <p:ext uri="{BB962C8B-B14F-4D97-AF65-F5344CB8AC3E}">
        <p14:creationId xmlns:p14="http://schemas.microsoft.com/office/powerpoint/2010/main" val="300740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ransition/Break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374B0AEE-7C70-22BF-C681-C6BE1FBFB94C}"/>
              </a:ext>
            </a:extLst>
          </p:cNvPr>
          <p:cNvSpPr>
            <a:spLocks noGrp="1"/>
          </p:cNvSpPr>
          <p:nvPr>
            <p:ph type="body" sz="quarter" idx="10" hasCustomPrompt="1"/>
          </p:nvPr>
        </p:nvSpPr>
        <p:spPr>
          <a:xfrm>
            <a:off x="2594934" y="3816421"/>
            <a:ext cx="7002131" cy="1601741"/>
          </a:xfrm>
          <a:prstGeom prst="rect">
            <a:avLst/>
          </a:prstGeom>
        </p:spPr>
        <p:txBody>
          <a:bodyPr>
            <a:noAutofit/>
          </a:bodyPr>
          <a:lstStyle>
            <a:lvl1pPr marL="0" indent="0" algn="ctr">
              <a:buNone/>
              <a:defRPr sz="5500" b="1" i="0">
                <a:solidFill>
                  <a:schemeClr val="tx1"/>
                </a:solidFill>
                <a:latin typeface="Arial Black" panose="020B0604020202020204" pitchFamily="34" charset="0"/>
                <a:cs typeface="Arial Black" panose="020B0604020202020204" pitchFamily="34" charset="0"/>
              </a:defRPr>
            </a:lvl1pPr>
          </a:lstStyle>
          <a:p>
            <a:pPr lvl="0"/>
            <a:r>
              <a:rPr lang="en-US"/>
              <a:t>CLICK TO EDIT SECTION TITLE</a:t>
            </a:r>
          </a:p>
        </p:txBody>
      </p:sp>
      <p:pic>
        <p:nvPicPr>
          <p:cNvPr id="2" name="Picture 1">
            <a:extLst>
              <a:ext uri="{FF2B5EF4-FFF2-40B4-BE49-F238E27FC236}">
                <a16:creationId xmlns:a16="http://schemas.microsoft.com/office/drawing/2014/main" id="{F205D11A-CC83-20E8-8DB7-353DD9D7C24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4662" y="6141874"/>
            <a:ext cx="2918569" cy="457200"/>
          </a:xfrm>
          <a:prstGeom prst="rect">
            <a:avLst/>
          </a:prstGeom>
        </p:spPr>
      </p:pic>
    </p:spTree>
    <p:extLst>
      <p:ext uri="{BB962C8B-B14F-4D97-AF65-F5344CB8AC3E}">
        <p14:creationId xmlns:p14="http://schemas.microsoft.com/office/powerpoint/2010/main" val="47012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ransition/Break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7C08698A-43DD-2B26-B2E6-D3A623102D6D}"/>
              </a:ext>
            </a:extLst>
          </p:cNvPr>
          <p:cNvSpPr>
            <a:spLocks noGrp="1"/>
          </p:cNvSpPr>
          <p:nvPr>
            <p:ph type="body" sz="quarter" idx="10" hasCustomPrompt="1"/>
          </p:nvPr>
        </p:nvSpPr>
        <p:spPr>
          <a:xfrm>
            <a:off x="2594934" y="2315167"/>
            <a:ext cx="7002131" cy="1601741"/>
          </a:xfrm>
          <a:prstGeom prst="rect">
            <a:avLst/>
          </a:prstGeom>
        </p:spPr>
        <p:txBody>
          <a:bodyPr>
            <a:noAutofit/>
          </a:bodyPr>
          <a:lstStyle>
            <a:lvl1pPr marL="0" indent="0" algn="ctr">
              <a:buNone/>
              <a:defRPr sz="5500" b="1" i="0">
                <a:solidFill>
                  <a:srgbClr val="CBB379"/>
                </a:solidFill>
                <a:latin typeface="Arial Black" panose="020B0604020202020204" pitchFamily="34" charset="0"/>
                <a:cs typeface="Arial Black" panose="020B0604020202020204" pitchFamily="34" charset="0"/>
              </a:defRPr>
            </a:lvl1pPr>
          </a:lstStyle>
          <a:p>
            <a:pPr lvl="0"/>
            <a:r>
              <a:rPr lang="en-US"/>
              <a:t>CLICK TO EDIT SECTION TITLE</a:t>
            </a:r>
          </a:p>
        </p:txBody>
      </p:sp>
      <p:sp>
        <p:nvSpPr>
          <p:cNvPr id="4" name="Rectangle 3">
            <a:extLst>
              <a:ext uri="{FF2B5EF4-FFF2-40B4-BE49-F238E27FC236}">
                <a16:creationId xmlns:a16="http://schemas.microsoft.com/office/drawing/2014/main" id="{6B154BDD-F162-0833-744C-1DD7FB289528}"/>
              </a:ext>
            </a:extLst>
          </p:cNvPr>
          <p:cNvSpPr/>
          <p:nvPr userDrawn="1"/>
        </p:nvSpPr>
        <p:spPr>
          <a:xfrm>
            <a:off x="9503357" y="5708195"/>
            <a:ext cx="2690827" cy="11301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B4319E-A2DE-A886-851B-4ABDDCBFCC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3945980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ransition/Break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CAF303-12D4-C831-9BF1-A89C378DC647}"/>
              </a:ext>
              <a:ext uri="{C183D7F6-B498-43B3-948B-1728B52AA6E4}">
                <adec:decorative xmlns:adec="http://schemas.microsoft.com/office/drawing/2017/decorative" val="1"/>
              </a:ext>
            </a:extLst>
          </p:cNvPr>
          <p:cNvSpPr/>
          <p:nvPr userDrawn="1"/>
        </p:nvSpPr>
        <p:spPr>
          <a:xfrm>
            <a:off x="-1" y="498104"/>
            <a:ext cx="6324600" cy="140208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12">
            <a:extLst>
              <a:ext uri="{FF2B5EF4-FFF2-40B4-BE49-F238E27FC236}">
                <a16:creationId xmlns:a16="http://schemas.microsoft.com/office/drawing/2014/main" id="{329B9651-FD6A-D230-B0BC-91698A70715A}"/>
              </a:ext>
            </a:extLst>
          </p:cNvPr>
          <p:cNvSpPr>
            <a:spLocks noGrp="1"/>
          </p:cNvSpPr>
          <p:nvPr>
            <p:ph type="body" sz="quarter" idx="11" hasCustomPrompt="1"/>
          </p:nvPr>
        </p:nvSpPr>
        <p:spPr>
          <a:xfrm>
            <a:off x="327024" y="665127"/>
            <a:ext cx="5997575" cy="1236663"/>
          </a:xfrm>
          <a:prstGeom prst="rect">
            <a:avLst/>
          </a:prstGeom>
        </p:spPr>
        <p:txBody>
          <a:bodyPr/>
          <a:lstStyle>
            <a:lvl1pPr marL="0" indent="0" algn="l">
              <a:buNone/>
              <a:defRPr sz="4000" b="1" i="0">
                <a:solidFill>
                  <a:schemeClr val="tx1"/>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4" name="Picture 3">
            <a:extLst>
              <a:ext uri="{FF2B5EF4-FFF2-40B4-BE49-F238E27FC236}">
                <a16:creationId xmlns:a16="http://schemas.microsoft.com/office/drawing/2014/main" id="{CB9715F3-8AC9-DAD4-B203-315DE5D659B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1907983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Break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C19DED-F515-5621-140F-0F680BFD674D}"/>
              </a:ext>
              <a:ext uri="{C183D7F6-B498-43B3-948B-1728B52AA6E4}">
                <adec:decorative xmlns:adec="http://schemas.microsoft.com/office/drawing/2017/decorative" val="1"/>
              </a:ext>
            </a:extLst>
          </p:cNvPr>
          <p:cNvSpPr/>
          <p:nvPr userDrawn="1"/>
        </p:nvSpPr>
        <p:spPr>
          <a:xfrm>
            <a:off x="-228600" y="613410"/>
            <a:ext cx="6324600" cy="1402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solidFill>
                <a:schemeClr val="tx1"/>
              </a:solidFill>
            </a:endParaRPr>
          </a:p>
        </p:txBody>
      </p:sp>
      <p:sp>
        <p:nvSpPr>
          <p:cNvPr id="11" name="Text Placeholder 12">
            <a:extLst>
              <a:ext uri="{FF2B5EF4-FFF2-40B4-BE49-F238E27FC236}">
                <a16:creationId xmlns:a16="http://schemas.microsoft.com/office/drawing/2014/main" id="{774890DB-DBAA-6D0A-7257-73E061DDFAAC}"/>
              </a:ext>
            </a:extLst>
          </p:cNvPr>
          <p:cNvSpPr>
            <a:spLocks noGrp="1"/>
          </p:cNvSpPr>
          <p:nvPr>
            <p:ph type="body" sz="quarter" idx="11" hasCustomPrompt="1"/>
          </p:nvPr>
        </p:nvSpPr>
        <p:spPr>
          <a:xfrm>
            <a:off x="402273" y="800599"/>
            <a:ext cx="5997575" cy="1236663"/>
          </a:xfrm>
          <a:prstGeom prst="rect">
            <a:avLst/>
          </a:prstGeom>
        </p:spPr>
        <p:txBody>
          <a:bodyPr>
            <a:normAutofit/>
          </a:bodyPr>
          <a:lstStyle>
            <a:lvl1pPr marL="0" indent="0" algn="l">
              <a:buNone/>
              <a:defRPr sz="3600" b="1" i="0">
                <a:solidFill>
                  <a:srgbClr val="CBB379"/>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F1A6E593-1E53-03A0-6E93-F8AC9AD9B5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23542" y="1032113"/>
            <a:ext cx="7546051" cy="5198804"/>
          </a:xfrm>
          <a:prstGeom prst="rect">
            <a:avLst/>
          </a:prstGeom>
        </p:spPr>
      </p:pic>
      <p:pic>
        <p:nvPicPr>
          <p:cNvPr id="3" name="Picture 2">
            <a:extLst>
              <a:ext uri="{FF2B5EF4-FFF2-40B4-BE49-F238E27FC236}">
                <a16:creationId xmlns:a16="http://schemas.microsoft.com/office/drawing/2014/main" id="{C6693AD3-31CC-CCEF-D472-2FB6BCA3DF5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144040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Break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59F6BA-97D7-E05F-FD78-D9B80974E54D}"/>
              </a:ext>
              <a:ext uri="{C183D7F6-B498-43B3-948B-1728B52AA6E4}">
                <adec:decorative xmlns:adec="http://schemas.microsoft.com/office/drawing/2017/decorative" val="1"/>
              </a:ext>
            </a:extLst>
          </p:cNvPr>
          <p:cNvSpPr/>
          <p:nvPr userDrawn="1"/>
        </p:nvSpPr>
        <p:spPr>
          <a:xfrm>
            <a:off x="-1" y="498104"/>
            <a:ext cx="6324600" cy="140208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014C7961-C403-D210-9E42-C76D936E90EA}"/>
              </a:ext>
            </a:extLst>
          </p:cNvPr>
          <p:cNvSpPr>
            <a:spLocks noGrp="1"/>
          </p:cNvSpPr>
          <p:nvPr>
            <p:ph type="body" sz="quarter" idx="11" hasCustomPrompt="1"/>
          </p:nvPr>
        </p:nvSpPr>
        <p:spPr>
          <a:xfrm>
            <a:off x="327024" y="665127"/>
            <a:ext cx="5997575" cy="1236663"/>
          </a:xfrm>
          <a:prstGeom prst="rect">
            <a:avLst/>
          </a:prstGeom>
        </p:spPr>
        <p:txBody>
          <a:bodyPr/>
          <a:lstStyle>
            <a:lvl1pPr marL="0" indent="0" algn="l">
              <a:buNone/>
              <a:defRPr sz="4000" b="1" i="0">
                <a:solidFill>
                  <a:schemeClr val="tx1"/>
                </a:solidFill>
                <a:latin typeface="Arial Black" panose="020B0604020202020204" pitchFamily="34" charset="0"/>
                <a:cs typeface="Arial Black" panose="020B0604020202020204" pitchFamily="34" charset="0"/>
              </a:defRPr>
            </a:lvl1pPr>
          </a:lstStyle>
          <a:p>
            <a:pPr lvl="0"/>
            <a:r>
              <a:rPr lang="en-US"/>
              <a:t>SECTION BREAK/ TRANSITION SLIDE</a:t>
            </a:r>
          </a:p>
        </p:txBody>
      </p:sp>
      <p:pic>
        <p:nvPicPr>
          <p:cNvPr id="5" name="Picture 4">
            <a:extLst>
              <a:ext uri="{FF2B5EF4-FFF2-40B4-BE49-F238E27FC236}">
                <a16:creationId xmlns:a16="http://schemas.microsoft.com/office/drawing/2014/main" id="{2241F819-C55E-DCE7-8423-E16B0B53199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38496" y="6136993"/>
            <a:ext cx="2685084" cy="420624"/>
          </a:xfrm>
          <a:prstGeom prst="rect">
            <a:avLst/>
          </a:prstGeom>
        </p:spPr>
      </p:pic>
    </p:spTree>
    <p:extLst>
      <p:ext uri="{BB962C8B-B14F-4D97-AF65-F5344CB8AC3E}">
        <p14:creationId xmlns:p14="http://schemas.microsoft.com/office/powerpoint/2010/main" val="10700432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3.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29.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160567"/>
      </p:ext>
    </p:extLst>
  </p:cSld>
  <p:clrMap bg1="lt1" tx1="dk1" bg2="lt2" tx2="dk2" accent1="accent1" accent2="accent2" accent3="accent3" accent4="accent4" accent5="accent5" accent6="accent6" hlink="hlink" folHlink="folHlink"/>
  <p:sldLayoutIdLst>
    <p:sldLayoutId id="2147483706" r:id="rId1"/>
    <p:sldLayoutId id="2147483731" r:id="rId2"/>
    <p:sldLayoutId id="214748373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8E79CD2-DCB2-15C5-BDD9-58FCBF612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DB9EAE09-0DC9-B607-C282-A5E0DB955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826457"/>
      </p:ext>
    </p:extLst>
  </p:cSld>
  <p:clrMap bg1="lt1" tx1="dk1" bg2="lt2" tx2="dk2" accent1="accent1" accent2="accent2" accent3="accent3" accent4="accent4" accent5="accent5" accent6="accent6" hlink="hlink" folHlink="folHlink"/>
  <p:sldLayoutIdLst>
    <p:sldLayoutId id="2147483723" r:id="rId1"/>
    <p:sldLayoutId id="2147483745" r:id="rId2"/>
    <p:sldLayoutId id="2147483744" r:id="rId3"/>
    <p:sldLayoutId id="2147483746" r:id="rId4"/>
    <p:sldLayoutId id="2147483725" r:id="rId5"/>
    <p:sldLayoutId id="2147483727" r:id="rId6"/>
    <p:sldLayoutId id="2147483728" r:id="rId7"/>
    <p:sldLayoutId id="2147483747" r:id="rId8"/>
  </p:sldLayoutIdLst>
  <p:txStyles>
    <p:title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8E79CD2-DCB2-15C5-BDD9-58FCBF612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DB9EAE09-0DC9-B607-C282-A5E0DB955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212120"/>
      </p:ext>
    </p:extLst>
  </p:cSld>
  <p:clrMap bg1="lt1" tx1="dk1" bg2="lt2" tx2="dk2" accent1="accent1" accent2="accent2" accent3="accent3" accent4="accent4" accent5="accent5" accent6="accent6" hlink="hlink" folHlink="folHlink"/>
  <p:sldLayoutIdLst>
    <p:sldLayoutId id="2147483691" r:id="rId1"/>
    <p:sldLayoutId id="2147483748" r:id="rId2"/>
    <p:sldLayoutId id="2147483749" r:id="rId3"/>
    <p:sldLayoutId id="2147483698" r:id="rId4"/>
    <p:sldLayoutId id="2147483689" r:id="rId5"/>
    <p:sldLayoutId id="2147483709" r:id="rId6"/>
    <p:sldLayoutId id="2147483710" r:id="rId7"/>
    <p:sldLayoutId id="2147483686" r:id="rId8"/>
    <p:sldLayoutId id="2147483735" r:id="rId9"/>
    <p:sldLayoutId id="2147483750" r:id="rId10"/>
    <p:sldLayoutId id="2147483741" r:id="rId11"/>
    <p:sldLayoutId id="2147483751" r:id="rId12"/>
    <p:sldLayoutId id="2147483688" r:id="rId13"/>
    <p:sldLayoutId id="2147483752" r:id="rId14"/>
    <p:sldLayoutId id="2147483696" r:id="rId15"/>
    <p:sldLayoutId id="2147483697" r:id="rId16"/>
    <p:sldLayoutId id="2147483753"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Lst>
  <p:txStyles>
    <p:title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889B16-B69F-144B-9575-31ACC7D7EEBD}"/>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23927" y="6089979"/>
            <a:ext cx="2613718" cy="404391"/>
          </a:xfrm>
          <a:prstGeom prst="rect">
            <a:avLst/>
          </a:prstGeom>
        </p:spPr>
      </p:pic>
      <p:sp>
        <p:nvSpPr>
          <p:cNvPr id="10" name="Rectangle 9">
            <a:extLst>
              <a:ext uri="{FF2B5EF4-FFF2-40B4-BE49-F238E27FC236}">
                <a16:creationId xmlns:a16="http://schemas.microsoft.com/office/drawing/2014/main" id="{9D1A38E3-D28F-1C42-BDF8-EC581A238458}"/>
              </a:ext>
            </a:extLst>
          </p:cNvPr>
          <p:cNvSpPr/>
          <p:nvPr userDrawn="1"/>
        </p:nvSpPr>
        <p:spPr>
          <a:xfrm>
            <a:off x="-10758" y="-32274"/>
            <a:ext cx="296214" cy="6933304"/>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48E79CD2-DCB2-15C5-BDD9-58FCBF612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DB9EAE09-0DC9-B607-C282-A5E0DB955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344975"/>
      </p:ext>
    </p:extLst>
  </p:cSld>
  <p:clrMap bg1="lt1" tx1="dk1" bg2="lt2" tx2="dk2" accent1="accent1" accent2="accent2" accent3="accent3" accent4="accent4" accent5="accent5" accent6="accent6" hlink="hlink" folHlink="folHlink"/>
  <p:sldLayoutIdLst>
    <p:sldLayoutId id="2147483734" r:id="rId1"/>
    <p:sldLayoutId id="2147483737" r:id="rId2"/>
    <p:sldLayoutId id="2147483736" r:id="rId3"/>
    <p:sldLayoutId id="2147483738" r:id="rId4"/>
    <p:sldLayoutId id="2147483739" r:id="rId5"/>
    <p:sldLayoutId id="2147483740" r:id="rId6"/>
  </p:sldLayoutIdLst>
  <p:txStyles>
    <p:title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023293"/>
      </p:ext>
    </p:extLst>
  </p:cSld>
  <p:clrMap bg1="lt1" tx1="dk1" bg2="lt2" tx2="dk2" accent1="accent1" accent2="accent2" accent3="accent3" accent4="accent4" accent5="accent5" accent6="accent6" hlink="hlink" folHlink="folHlink"/>
  <p:sldLayoutIdLst>
    <p:sldLayoutId id="2147483708" r:id="rId1"/>
    <p:sldLayoutId id="2147483742" r:id="rId2"/>
    <p:sldLayoutId id="214748374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hyperlink" Target="mailto:APinvoice@cu.edu" TargetMode="External"/><Relationship Id="rId2" Type="http://schemas.openxmlformats.org/officeDocument/2006/relationships/hyperlink" Target="mailto:CUSupplier@cu.edu" TargetMode="External"/><Relationship Id="rId1" Type="http://schemas.openxmlformats.org/officeDocument/2006/relationships/slideLayout" Target="../slideLayouts/slideLayout36.xml"/><Relationship Id="rId5" Type="http://schemas.openxmlformats.org/officeDocument/2006/relationships/image" Target="../media/image31.png"/><Relationship Id="rId4" Type="http://schemas.openxmlformats.org/officeDocument/2006/relationships/hyperlink" Target="mailto:changeorder@cu.edu"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79409A-5C68-43D0-284C-D14F66F38261}"/>
              </a:ext>
            </a:extLst>
          </p:cNvPr>
          <p:cNvSpPr>
            <a:spLocks noGrp="1"/>
          </p:cNvSpPr>
          <p:nvPr>
            <p:ph type="ctrTitle"/>
          </p:nvPr>
        </p:nvSpPr>
        <p:spPr>
          <a:xfrm>
            <a:off x="1002294" y="1052422"/>
            <a:ext cx="6183509" cy="1285811"/>
          </a:xfrm>
          <a:prstGeom prst="rect">
            <a:avLst/>
          </a:prstGeom>
        </p:spPr>
        <p:txBody>
          <a:bodyPr/>
          <a:lstStyle/>
          <a:p>
            <a:r>
              <a:rPr lang="en-US"/>
              <a:t>OGC Team Talks</a:t>
            </a:r>
          </a:p>
        </p:txBody>
      </p:sp>
      <p:sp>
        <p:nvSpPr>
          <p:cNvPr id="5" name="Subtitle 4">
            <a:extLst>
              <a:ext uri="{FF2B5EF4-FFF2-40B4-BE49-F238E27FC236}">
                <a16:creationId xmlns:a16="http://schemas.microsoft.com/office/drawing/2014/main" id="{4C3B4EEF-5BC6-24B4-D2BA-3A25C9BC7E91}"/>
              </a:ext>
            </a:extLst>
          </p:cNvPr>
          <p:cNvSpPr>
            <a:spLocks noGrp="1"/>
          </p:cNvSpPr>
          <p:nvPr>
            <p:ph type="subTitle" idx="4294967295"/>
          </p:nvPr>
        </p:nvSpPr>
        <p:spPr>
          <a:xfrm>
            <a:off x="1002294" y="2475262"/>
            <a:ext cx="4156302" cy="820028"/>
          </a:xfrm>
          <a:prstGeom prst="rect">
            <a:avLst/>
          </a:prstGeom>
        </p:spPr>
        <p:txBody>
          <a:bodyPr lIns="91440" tIns="45720" rIns="91440" bIns="45720" anchor="t"/>
          <a:lstStyle/>
          <a:p>
            <a:pPr marL="0" indent="0">
              <a:buNone/>
            </a:pPr>
            <a:r>
              <a:rPr lang="en-US"/>
              <a:t>April 23,  2026</a:t>
            </a:r>
          </a:p>
        </p:txBody>
      </p:sp>
    </p:spTree>
    <p:extLst>
      <p:ext uri="{BB962C8B-B14F-4D97-AF65-F5344CB8AC3E}">
        <p14:creationId xmlns:p14="http://schemas.microsoft.com/office/powerpoint/2010/main" val="1976180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3A5DAD-A921-20F3-4E06-155123718E68}"/>
              </a:ext>
            </a:extLst>
          </p:cNvPr>
          <p:cNvSpPr>
            <a:spLocks noGrp="1"/>
          </p:cNvSpPr>
          <p:nvPr>
            <p:ph type="title"/>
          </p:nvPr>
        </p:nvSpPr>
        <p:spPr/>
        <p:txBody>
          <a:bodyPr/>
          <a:lstStyle/>
          <a:p>
            <a:r>
              <a:rPr lang="en-US"/>
              <a:t>NOT-OD-26-069 Peer Review</a:t>
            </a:r>
          </a:p>
        </p:txBody>
      </p:sp>
      <p:sp>
        <p:nvSpPr>
          <p:cNvPr id="4" name="Text Placeholder 3">
            <a:extLst>
              <a:ext uri="{FF2B5EF4-FFF2-40B4-BE49-F238E27FC236}">
                <a16:creationId xmlns:a16="http://schemas.microsoft.com/office/drawing/2014/main" id="{C817BE4A-80D6-ECCF-888E-E4F22569D686}"/>
              </a:ext>
            </a:extLst>
          </p:cNvPr>
          <p:cNvSpPr>
            <a:spLocks noGrp="1"/>
          </p:cNvSpPr>
          <p:nvPr>
            <p:ph type="body" sz="quarter" idx="11"/>
          </p:nvPr>
        </p:nvSpPr>
        <p:spPr>
          <a:xfrm>
            <a:off x="762784" y="1433444"/>
            <a:ext cx="11000848" cy="4485442"/>
          </a:xfrm>
        </p:spPr>
        <p:txBody>
          <a:bodyPr vert="horz" lIns="91440" tIns="45720" rIns="91440" bIns="45720" rtlCol="0" anchor="t">
            <a:normAutofit/>
          </a:bodyPr>
          <a:lstStyle/>
          <a:p>
            <a:r>
              <a:rPr lang="en-US">
                <a:solidFill>
                  <a:srgbClr val="000000"/>
                </a:solidFill>
                <a:highlight>
                  <a:srgbClr val="FFFFFF"/>
                </a:highlight>
                <a:latin typeface="+mn-lt"/>
                <a:ea typeface="Calibri"/>
                <a:cs typeface="Calibri"/>
              </a:rPr>
              <a:t>NIH announces that NIH will continue temporary peer review modifications for the </a:t>
            </a:r>
            <a:r>
              <a:rPr lang="en-US" b="1">
                <a:solidFill>
                  <a:srgbClr val="000000"/>
                </a:solidFill>
                <a:highlight>
                  <a:srgbClr val="FFFFFF"/>
                </a:highlight>
                <a:latin typeface="+mn-lt"/>
                <a:ea typeface="Calibri"/>
                <a:cs typeface="Calibri"/>
              </a:rPr>
              <a:t>October 2026 Advisory Council</a:t>
            </a:r>
            <a:r>
              <a:rPr lang="en-US">
                <a:solidFill>
                  <a:srgbClr val="000000"/>
                </a:solidFill>
                <a:highlight>
                  <a:srgbClr val="FFFFFF"/>
                </a:highlight>
                <a:latin typeface="+mn-lt"/>
                <a:ea typeface="Calibri"/>
                <a:cs typeface="Calibri"/>
              </a:rPr>
              <a:t> cycle due to the backlog caused by the 2025 </a:t>
            </a:r>
            <a:r>
              <a:rPr lang="en-US" b="1">
                <a:solidFill>
                  <a:srgbClr val="000000"/>
                </a:solidFill>
                <a:highlight>
                  <a:srgbClr val="FFFFFF"/>
                </a:highlight>
                <a:latin typeface="+mn-lt"/>
                <a:ea typeface="Calibri"/>
                <a:cs typeface="Calibri"/>
              </a:rPr>
              <a:t>lapse in appropriations</a:t>
            </a:r>
            <a:r>
              <a:rPr lang="en-US">
                <a:solidFill>
                  <a:srgbClr val="000000"/>
                </a:solidFill>
                <a:highlight>
                  <a:srgbClr val="FFFFFF"/>
                </a:highlight>
                <a:latin typeface="+mn-lt"/>
                <a:ea typeface="Calibri"/>
                <a:cs typeface="Calibri"/>
              </a:rPr>
              <a:t>. </a:t>
            </a:r>
          </a:p>
          <a:p>
            <a:r>
              <a:rPr lang="en-US" b="1">
                <a:solidFill>
                  <a:srgbClr val="000000"/>
                </a:solidFill>
                <a:highlight>
                  <a:srgbClr val="FFFFFF"/>
                </a:highlight>
                <a:latin typeface="+mn-lt"/>
                <a:ea typeface="Calibri"/>
                <a:cs typeface="Calibri"/>
              </a:rPr>
              <a:t>Fewer applications will be discussed</a:t>
            </a:r>
            <a:r>
              <a:rPr lang="en-US">
                <a:solidFill>
                  <a:srgbClr val="000000"/>
                </a:solidFill>
                <a:highlight>
                  <a:srgbClr val="FFFFFF"/>
                </a:highlight>
                <a:latin typeface="+mn-lt"/>
                <a:ea typeface="Calibri"/>
                <a:cs typeface="Calibri"/>
              </a:rPr>
              <a:t>, some mid-range applications may be marked “competitive but not discussed,” and summary statements will be streamlined.</a:t>
            </a:r>
            <a:endParaRPr lang="en-US">
              <a:latin typeface="+mn-lt"/>
            </a:endParaRPr>
          </a:p>
          <a:p>
            <a:endParaRPr lang="en-US">
              <a:latin typeface="+mn-lt"/>
            </a:endParaRPr>
          </a:p>
        </p:txBody>
      </p:sp>
    </p:spTree>
    <p:extLst>
      <p:ext uri="{BB962C8B-B14F-4D97-AF65-F5344CB8AC3E}">
        <p14:creationId xmlns:p14="http://schemas.microsoft.com/office/powerpoint/2010/main" val="3401463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D019E-0E49-0508-3FC2-8779C0DA14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7E38D3-1372-37F4-9634-69DE7E2AB92A}"/>
              </a:ext>
            </a:extLst>
          </p:cNvPr>
          <p:cNvSpPr>
            <a:spLocks noGrp="1"/>
          </p:cNvSpPr>
          <p:nvPr>
            <p:ph type="title"/>
          </p:nvPr>
        </p:nvSpPr>
        <p:spPr>
          <a:xfrm>
            <a:off x="762784" y="620441"/>
            <a:ext cx="10798595" cy="643338"/>
          </a:xfrm>
        </p:spPr>
        <p:txBody>
          <a:bodyPr>
            <a:normAutofit/>
          </a:bodyPr>
          <a:lstStyle/>
          <a:p>
            <a:r>
              <a:rPr lang="en-US" b="0"/>
              <a:t>NOT-OD-26-079 – Common Forms 5/8!</a:t>
            </a:r>
            <a:endParaRPr lang="en-US"/>
          </a:p>
        </p:txBody>
      </p:sp>
      <p:sp>
        <p:nvSpPr>
          <p:cNvPr id="4" name="Text Placeholder 3">
            <a:extLst>
              <a:ext uri="{FF2B5EF4-FFF2-40B4-BE49-F238E27FC236}">
                <a16:creationId xmlns:a16="http://schemas.microsoft.com/office/drawing/2014/main" id="{B242B449-5765-3225-1884-3613EF785DF0}"/>
              </a:ext>
            </a:extLst>
          </p:cNvPr>
          <p:cNvSpPr>
            <a:spLocks noGrp="1"/>
          </p:cNvSpPr>
          <p:nvPr>
            <p:ph type="body" sz="quarter" idx="11"/>
          </p:nvPr>
        </p:nvSpPr>
        <p:spPr>
          <a:xfrm>
            <a:off x="762784" y="1433444"/>
            <a:ext cx="11000848" cy="4485442"/>
          </a:xfrm>
        </p:spPr>
        <p:txBody>
          <a:bodyPr vert="horz" lIns="91440" tIns="45720" rIns="91440" bIns="45720" rtlCol="0" anchor="t">
            <a:normAutofit/>
          </a:bodyPr>
          <a:lstStyle/>
          <a:p>
            <a:r>
              <a:rPr lang="en-US">
                <a:solidFill>
                  <a:schemeClr val="tx1"/>
                </a:solidFill>
                <a:latin typeface="Arial"/>
                <a:cs typeface="Arial"/>
              </a:rPr>
              <a:t>This NIH notice announces that the temporary leniency period for the new Common Forms (Biographical Sketch and Current &amp; Pending/Other Support) ends on May 7, 2026. Starting May 8, 2026, NIH systems will </a:t>
            </a:r>
            <a:r>
              <a:rPr lang="en-US" b="1">
                <a:solidFill>
                  <a:schemeClr val="tx1"/>
                </a:solidFill>
                <a:latin typeface="Arial"/>
                <a:cs typeface="Arial"/>
              </a:rPr>
              <a:t>reject</a:t>
            </a:r>
            <a:r>
              <a:rPr lang="en-US">
                <a:solidFill>
                  <a:schemeClr val="tx1"/>
                </a:solidFill>
                <a:latin typeface="Arial"/>
                <a:cs typeface="Arial"/>
              </a:rPr>
              <a:t> submissions that do not use compliant Common Forms.</a:t>
            </a:r>
          </a:p>
          <a:p>
            <a:pPr marL="285750" indent="-285750">
              <a:buFont typeface="Arial" panose="020B0604020202020204" pitchFamily="34" charset="0"/>
              <a:buChar char="•"/>
            </a:pPr>
            <a:r>
              <a:rPr lang="en-US">
                <a:solidFill>
                  <a:schemeClr val="tx1"/>
                </a:solidFill>
                <a:latin typeface="Arial"/>
                <a:cs typeface="Arial"/>
              </a:rPr>
              <a:t>Mandatory Use Begins May 8, 2026: Required for all NIH applications, </a:t>
            </a:r>
            <a:r>
              <a:rPr lang="en-US" b="1">
                <a:solidFill>
                  <a:schemeClr val="tx1"/>
                </a:solidFill>
                <a:latin typeface="Arial"/>
                <a:cs typeface="Arial"/>
              </a:rPr>
              <a:t>JIT, RPPR,</a:t>
            </a:r>
            <a:r>
              <a:rPr lang="en-US">
                <a:solidFill>
                  <a:schemeClr val="tx1"/>
                </a:solidFill>
                <a:latin typeface="Arial"/>
                <a:cs typeface="Arial"/>
              </a:rPr>
              <a:t> and Prior Approval submissions due on or after that date.</a:t>
            </a:r>
          </a:p>
          <a:p>
            <a:pPr marL="285750" indent="-285750">
              <a:buFont typeface="Arial" panose="020B0604020202020204" pitchFamily="34" charset="0"/>
              <a:buChar char="•"/>
            </a:pPr>
            <a:r>
              <a:rPr lang="en-US">
                <a:solidFill>
                  <a:schemeClr val="tx1"/>
                </a:solidFill>
                <a:latin typeface="Arial"/>
                <a:cs typeface="Arial"/>
              </a:rPr>
              <a:t>Warnings Become Errors: During the grace period, noncompliant submissions only triggered warnings. After May 8, they will stop submission.</a:t>
            </a:r>
          </a:p>
          <a:p>
            <a:pPr marL="285750" indent="-285750">
              <a:buFont typeface="Arial" panose="020B0604020202020204" pitchFamily="34" charset="0"/>
              <a:buChar char="•"/>
            </a:pPr>
            <a:r>
              <a:rPr lang="en-US">
                <a:solidFill>
                  <a:schemeClr val="tx1"/>
                </a:solidFill>
                <a:latin typeface="Arial"/>
                <a:cs typeface="Arial"/>
              </a:rPr>
              <a:t>Zero Effort Update: As of April 22, 2026, </a:t>
            </a:r>
            <a:r>
              <a:rPr lang="en-US" err="1">
                <a:solidFill>
                  <a:schemeClr val="tx1"/>
                </a:solidFill>
                <a:latin typeface="Arial"/>
                <a:cs typeface="Arial"/>
              </a:rPr>
              <a:t>SciENcv</a:t>
            </a:r>
            <a:r>
              <a:rPr lang="en-US">
                <a:solidFill>
                  <a:schemeClr val="tx1"/>
                </a:solidFill>
                <a:latin typeface="Arial"/>
                <a:cs typeface="Arial"/>
              </a:rPr>
              <a:t>/</a:t>
            </a:r>
            <a:r>
              <a:rPr lang="en-US" err="1">
                <a:solidFill>
                  <a:schemeClr val="tx1"/>
                </a:solidFill>
                <a:latin typeface="Arial"/>
                <a:cs typeface="Arial"/>
              </a:rPr>
              <a:t>eRA</a:t>
            </a:r>
            <a:r>
              <a:rPr lang="en-US">
                <a:solidFill>
                  <a:schemeClr val="tx1"/>
                </a:solidFill>
                <a:latin typeface="Arial"/>
                <a:cs typeface="Arial"/>
              </a:rPr>
              <a:t> now allow </a:t>
            </a:r>
            <a:r>
              <a:rPr lang="en-US" b="1">
                <a:solidFill>
                  <a:schemeClr val="tx1"/>
                </a:solidFill>
                <a:latin typeface="Arial"/>
                <a:cs typeface="Arial"/>
              </a:rPr>
              <a:t>zero person months </a:t>
            </a:r>
            <a:r>
              <a:rPr lang="en-US">
                <a:solidFill>
                  <a:schemeClr val="tx1"/>
                </a:solidFill>
                <a:latin typeface="Arial"/>
                <a:cs typeface="Arial"/>
              </a:rPr>
              <a:t>effort entries for support/projects when appropriate.</a:t>
            </a:r>
          </a:p>
          <a:p>
            <a:pPr marL="285750" indent="-285750">
              <a:buFont typeface="Arial" panose="020B0604020202020204" pitchFamily="34" charset="0"/>
              <a:buChar char="•"/>
            </a:pPr>
            <a:r>
              <a:rPr lang="en-US">
                <a:solidFill>
                  <a:schemeClr val="tx1"/>
                </a:solidFill>
                <a:latin typeface="Arial"/>
                <a:cs typeface="Arial"/>
              </a:rPr>
              <a:t>RPPR/JIT/Prior Approval Improvement: Individual-level Common Form attachments are now allowed instead of one combined PDF.</a:t>
            </a:r>
          </a:p>
        </p:txBody>
      </p:sp>
    </p:spTree>
    <p:extLst>
      <p:ext uri="{BB962C8B-B14F-4D97-AF65-F5344CB8AC3E}">
        <p14:creationId xmlns:p14="http://schemas.microsoft.com/office/powerpoint/2010/main" val="4265077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32FCB-D4FB-164A-18A8-B299F5A6D6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85DD9F-A1AE-CAB8-6D6E-76B0270D142D}"/>
              </a:ext>
            </a:extLst>
          </p:cNvPr>
          <p:cNvSpPr>
            <a:spLocks noGrp="1"/>
          </p:cNvSpPr>
          <p:nvPr>
            <p:ph type="title"/>
          </p:nvPr>
        </p:nvSpPr>
        <p:spPr/>
        <p:txBody>
          <a:bodyPr/>
          <a:lstStyle/>
          <a:p>
            <a:r>
              <a:rPr lang="en-US"/>
              <a:t>NOT-OD-26-066</a:t>
            </a:r>
            <a:r>
              <a:rPr lang="en-US" sz="1400" b="0">
                <a:solidFill>
                  <a:srgbClr val="2E75B5"/>
                </a:solidFill>
                <a:latin typeface="Calibri"/>
                <a:ea typeface="Calibri"/>
                <a:cs typeface="Calibri"/>
              </a:rPr>
              <a:t>  </a:t>
            </a:r>
            <a:r>
              <a:rPr lang="en-US"/>
              <a:t>FFATA</a:t>
            </a:r>
          </a:p>
        </p:txBody>
      </p:sp>
      <p:sp>
        <p:nvSpPr>
          <p:cNvPr id="4" name="Text Placeholder 3">
            <a:extLst>
              <a:ext uri="{FF2B5EF4-FFF2-40B4-BE49-F238E27FC236}">
                <a16:creationId xmlns:a16="http://schemas.microsoft.com/office/drawing/2014/main" id="{F597343D-92AA-71E3-AC2A-CA3A8CBBF353}"/>
              </a:ext>
            </a:extLst>
          </p:cNvPr>
          <p:cNvSpPr>
            <a:spLocks noGrp="1"/>
          </p:cNvSpPr>
          <p:nvPr>
            <p:ph type="body" sz="quarter" idx="11"/>
          </p:nvPr>
        </p:nvSpPr>
        <p:spPr>
          <a:xfrm>
            <a:off x="762784" y="1433444"/>
            <a:ext cx="11000848" cy="4485442"/>
          </a:xfrm>
        </p:spPr>
        <p:txBody>
          <a:bodyPr vert="horz" lIns="91440" tIns="45720" rIns="91440" bIns="45720" rtlCol="0" anchor="t">
            <a:normAutofit/>
          </a:bodyPr>
          <a:lstStyle/>
          <a:p>
            <a:r>
              <a:rPr lang="en-US">
                <a:solidFill>
                  <a:srgbClr val="000000"/>
                </a:solidFill>
                <a:highlight>
                  <a:srgbClr val="FFFFFF"/>
                </a:highlight>
                <a:latin typeface="+mn-lt"/>
                <a:ea typeface="Calibri"/>
                <a:cs typeface="Calibri"/>
              </a:rPr>
              <a:t>Applicability of Transparency Act Subaward Reporting Requirements, April 10, 2026</a:t>
            </a:r>
            <a:endParaRPr lang="en-US">
              <a:latin typeface="+mn-lt"/>
            </a:endParaRPr>
          </a:p>
          <a:p>
            <a:r>
              <a:rPr lang="en-US">
                <a:solidFill>
                  <a:srgbClr val="000000"/>
                </a:solidFill>
                <a:highlight>
                  <a:srgbClr val="FFFFFF"/>
                </a:highlight>
                <a:latin typeface="+mn-lt"/>
                <a:ea typeface="Calibri"/>
                <a:cs typeface="Calibri"/>
              </a:rPr>
              <a:t>NOT-OD-26-066 reminds NIH recipients that FFATA transparency reporting requirements for subawards and executive compensation apply to all NIH awards issued on or after October 1, 2010. If an older Notice of Award incorrectly said the requirements did not apply, the NIH Grants Policy Statement overrides that language, and affected recipients may be asked to certify compliance.</a:t>
            </a:r>
            <a:endParaRPr lang="en-US">
              <a:latin typeface="+mn-lt"/>
            </a:endParaRPr>
          </a:p>
          <a:p>
            <a:endParaRPr lang="en-US"/>
          </a:p>
        </p:txBody>
      </p:sp>
    </p:spTree>
    <p:extLst>
      <p:ext uri="{BB962C8B-B14F-4D97-AF65-F5344CB8AC3E}">
        <p14:creationId xmlns:p14="http://schemas.microsoft.com/office/powerpoint/2010/main" val="1583759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6D3B2-7365-BA9B-1E15-E22FD60B6D4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847989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4E76-AFDC-CB76-BE9A-2BCF620E9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5C470-3823-7AD8-25F2-D0B469E489CF}"/>
              </a:ext>
            </a:extLst>
          </p:cNvPr>
          <p:cNvSpPr>
            <a:spLocks noGrp="1"/>
          </p:cNvSpPr>
          <p:nvPr>
            <p:ph type="ctrTitle"/>
          </p:nvPr>
        </p:nvSpPr>
        <p:spPr>
          <a:xfrm>
            <a:off x="2901774" y="1922207"/>
            <a:ext cx="8134855" cy="1416383"/>
          </a:xfrm>
          <a:prstGeom prst="rect">
            <a:avLst/>
          </a:prstGeom>
        </p:spPr>
        <p:txBody>
          <a:bodyPr/>
          <a:lstStyle/>
          <a:p>
            <a:r>
              <a:rPr lang="en-US"/>
              <a:t>Featured Presentation</a:t>
            </a:r>
          </a:p>
        </p:txBody>
      </p:sp>
      <p:sp>
        <p:nvSpPr>
          <p:cNvPr id="3" name="Subtitle 2">
            <a:extLst>
              <a:ext uri="{FF2B5EF4-FFF2-40B4-BE49-F238E27FC236}">
                <a16:creationId xmlns:a16="http://schemas.microsoft.com/office/drawing/2014/main" id="{29D7F5AB-965C-7AE8-ABC9-69312C5DD09E}"/>
              </a:ext>
            </a:extLst>
          </p:cNvPr>
          <p:cNvSpPr>
            <a:spLocks noGrp="1"/>
          </p:cNvSpPr>
          <p:nvPr>
            <p:ph type="subTitle" idx="4294967295"/>
          </p:nvPr>
        </p:nvSpPr>
        <p:spPr>
          <a:xfrm>
            <a:off x="2901775" y="3762424"/>
            <a:ext cx="8134855" cy="1262422"/>
          </a:xfrm>
          <a:prstGeom prst="rect">
            <a:avLst/>
          </a:prstGeom>
        </p:spPr>
        <p:txBody>
          <a:bodyPr vert="horz" lIns="91440" tIns="45720" rIns="91440" bIns="45720" rtlCol="0" anchor="t">
            <a:normAutofit/>
          </a:bodyPr>
          <a:lstStyle/>
          <a:p>
            <a:r>
              <a:rPr lang="en-US">
                <a:latin typeface="Arial"/>
                <a:cs typeface="Arial"/>
              </a:rPr>
              <a:t>Brittany Vits</a:t>
            </a:r>
            <a:endParaRPr lang="en-US"/>
          </a:p>
        </p:txBody>
      </p:sp>
    </p:spTree>
    <p:extLst>
      <p:ext uri="{BB962C8B-B14F-4D97-AF65-F5344CB8AC3E}">
        <p14:creationId xmlns:p14="http://schemas.microsoft.com/office/powerpoint/2010/main" val="2337162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ED3AF-9784-9FB2-673F-C265572B196A}"/>
              </a:ext>
            </a:extLst>
          </p:cNvPr>
          <p:cNvSpPr>
            <a:spLocks noGrp="1"/>
          </p:cNvSpPr>
          <p:nvPr>
            <p:ph type="ctrTitle" idx="4294967295"/>
          </p:nvPr>
        </p:nvSpPr>
        <p:spPr>
          <a:xfrm>
            <a:off x="1914031" y="3429000"/>
            <a:ext cx="9144000" cy="2387600"/>
          </a:xfrm>
        </p:spPr>
        <p:txBody>
          <a:bodyPr>
            <a:normAutofit/>
          </a:bodyPr>
          <a:lstStyle/>
          <a:p>
            <a:r>
              <a:rPr lang="en-US" sz="5400">
                <a:latin typeface="Arial Black"/>
              </a:rPr>
              <a:t>Closeout Automation</a:t>
            </a:r>
            <a:endParaRPr lang="en-US" sz="5400">
              <a:latin typeface="Arial Black"/>
              <a:cs typeface="Arial"/>
            </a:endParaRPr>
          </a:p>
        </p:txBody>
      </p:sp>
    </p:spTree>
    <p:extLst>
      <p:ext uri="{BB962C8B-B14F-4D97-AF65-F5344CB8AC3E}">
        <p14:creationId xmlns:p14="http://schemas.microsoft.com/office/powerpoint/2010/main" val="1566942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77F40-5753-FEDA-B4D2-8BC555CE806D}"/>
              </a:ext>
            </a:extLst>
          </p:cNvPr>
          <p:cNvSpPr>
            <a:spLocks noGrp="1"/>
          </p:cNvSpPr>
          <p:nvPr>
            <p:ph type="title"/>
          </p:nvPr>
        </p:nvSpPr>
        <p:spPr>
          <a:xfrm>
            <a:off x="365760" y="365125"/>
            <a:ext cx="10988040" cy="1325563"/>
          </a:xfrm>
        </p:spPr>
        <p:txBody>
          <a:bodyPr/>
          <a:lstStyle/>
          <a:p>
            <a:r>
              <a:rPr lang="en-US"/>
              <a:t>Evolving for Excellence</a:t>
            </a:r>
          </a:p>
        </p:txBody>
      </p:sp>
      <p:sp>
        <p:nvSpPr>
          <p:cNvPr id="3" name="Content Placeholder 2">
            <a:extLst>
              <a:ext uri="{FF2B5EF4-FFF2-40B4-BE49-F238E27FC236}">
                <a16:creationId xmlns:a16="http://schemas.microsoft.com/office/drawing/2014/main" id="{4985A424-C1FA-63C9-85B2-1D86D17985EB}"/>
              </a:ext>
            </a:extLst>
          </p:cNvPr>
          <p:cNvSpPr>
            <a:spLocks noGrp="1"/>
          </p:cNvSpPr>
          <p:nvPr>
            <p:ph sz="half" idx="1"/>
          </p:nvPr>
        </p:nvSpPr>
        <p:spPr>
          <a:xfrm>
            <a:off x="365760" y="1825625"/>
            <a:ext cx="5897878" cy="1420494"/>
          </a:xfrm>
        </p:spPr>
        <p:txBody>
          <a:bodyPr vert="horz" lIns="91440" tIns="45720" rIns="91440" bIns="45720" rtlCol="0" anchor="t">
            <a:normAutofit fontScale="77500" lnSpcReduction="20000"/>
          </a:bodyPr>
          <a:lstStyle/>
          <a:p>
            <a:pPr marL="0" indent="0">
              <a:buNone/>
            </a:pPr>
            <a:r>
              <a:rPr lang="en-US" b="1"/>
              <a:t>Closeout Process – 2023 and prior</a:t>
            </a:r>
          </a:p>
          <a:p>
            <a:pPr marL="0" indent="0">
              <a:buNone/>
            </a:pPr>
            <a:r>
              <a:rPr lang="en-US">
                <a:latin typeface="Arial"/>
                <a:cs typeface="Arial"/>
              </a:rPr>
              <a:t>33 Point check and balance done by OGC via excel spreadsheet through </a:t>
            </a:r>
            <a:r>
              <a:rPr lang="en-US" err="1">
                <a:latin typeface="Arial"/>
                <a:cs typeface="Arial"/>
              </a:rPr>
              <a:t>mulitple</a:t>
            </a:r>
            <a:r>
              <a:rPr lang="en-US">
                <a:latin typeface="Arial"/>
                <a:cs typeface="Arial"/>
              </a:rPr>
              <a:t> systems including PeopleSoft, m-FIN, and, HCM. This involved a manual navigation to each checkpoint. </a:t>
            </a:r>
          </a:p>
          <a:p>
            <a:pPr marL="0" indent="0">
              <a:buNone/>
            </a:pPr>
            <a:endParaRPr lang="en-US"/>
          </a:p>
          <a:p>
            <a:pPr marL="0" indent="0">
              <a:buNone/>
            </a:pPr>
            <a:endParaRPr lang="en-US"/>
          </a:p>
          <a:p>
            <a:pPr marL="0" indent="0">
              <a:buNone/>
            </a:pPr>
            <a:endParaRPr lang="en-US"/>
          </a:p>
        </p:txBody>
      </p:sp>
      <p:sp>
        <p:nvSpPr>
          <p:cNvPr id="4" name="Content Placeholder 3">
            <a:extLst>
              <a:ext uri="{FF2B5EF4-FFF2-40B4-BE49-F238E27FC236}">
                <a16:creationId xmlns:a16="http://schemas.microsoft.com/office/drawing/2014/main" id="{3386AC14-9C9A-E025-6235-3449D55DA2FB}"/>
              </a:ext>
            </a:extLst>
          </p:cNvPr>
          <p:cNvSpPr>
            <a:spLocks noGrp="1"/>
          </p:cNvSpPr>
          <p:nvPr>
            <p:ph sz="half" idx="2"/>
          </p:nvPr>
        </p:nvSpPr>
        <p:spPr>
          <a:xfrm>
            <a:off x="6503670" y="1825625"/>
            <a:ext cx="5181600" cy="4351338"/>
          </a:xfrm>
        </p:spPr>
        <p:txBody>
          <a:bodyPr vert="horz" lIns="91440" tIns="45720" rIns="91440" bIns="45720" rtlCol="0" anchor="t">
            <a:normAutofit fontScale="77500" lnSpcReduction="20000"/>
          </a:bodyPr>
          <a:lstStyle/>
          <a:p>
            <a:pPr marL="0" indent="0">
              <a:buNone/>
            </a:pPr>
            <a:r>
              <a:rPr lang="en-US" b="1"/>
              <a:t>Closeout Automation  - 2026</a:t>
            </a:r>
          </a:p>
          <a:p>
            <a:pPr marL="0" indent="0">
              <a:buNone/>
            </a:pPr>
            <a:r>
              <a:rPr lang="en-US">
                <a:latin typeface="Arial"/>
                <a:cs typeface="Arial"/>
              </a:rPr>
              <a:t>A nightly system process to review 14 checkpoints without a OGC </a:t>
            </a:r>
            <a:r>
              <a:rPr lang="en-US" err="1">
                <a:latin typeface="Arial"/>
                <a:cs typeface="Arial"/>
              </a:rPr>
              <a:t>Postaward</a:t>
            </a:r>
            <a:r>
              <a:rPr lang="en-US">
                <a:latin typeface="Arial"/>
                <a:cs typeface="Arial"/>
              </a:rPr>
              <a:t> manual prompt. </a:t>
            </a:r>
          </a:p>
          <a:p>
            <a:pPr marL="0" indent="0">
              <a:buNone/>
            </a:pPr>
            <a:endParaRPr lang="en-US"/>
          </a:p>
          <a:p>
            <a:pPr marL="0" indent="0">
              <a:buNone/>
            </a:pPr>
            <a:r>
              <a:rPr lang="en-US"/>
              <a:t>This process is for eligible projects only. Projects are eligible once they are 150 days after the project end date. There are some exclusions such as cost share. </a:t>
            </a:r>
          </a:p>
          <a:p>
            <a:pPr marL="0" indent="0">
              <a:buNone/>
            </a:pPr>
            <a:endParaRPr lang="en-US"/>
          </a:p>
          <a:p>
            <a:pPr marL="0" indent="0">
              <a:buNone/>
            </a:pPr>
            <a:r>
              <a:rPr lang="en-US">
                <a:latin typeface="Arial"/>
                <a:cs typeface="Arial"/>
              </a:rPr>
              <a:t>A report can be generated each day to identify what projects have closed and what projects have failed. The report contains each checkpoint and references a pass or fail status. </a:t>
            </a:r>
          </a:p>
        </p:txBody>
      </p:sp>
      <p:cxnSp>
        <p:nvCxnSpPr>
          <p:cNvPr id="6" name="Straight Connector 5">
            <a:extLst>
              <a:ext uri="{FF2B5EF4-FFF2-40B4-BE49-F238E27FC236}">
                <a16:creationId xmlns:a16="http://schemas.microsoft.com/office/drawing/2014/main" id="{2D634389-231A-5EF8-1289-9AE36EE2E3D0}"/>
              </a:ext>
            </a:extLst>
          </p:cNvPr>
          <p:cNvCxnSpPr/>
          <p:nvPr/>
        </p:nvCxnSpPr>
        <p:spPr>
          <a:xfrm>
            <a:off x="354330" y="3611880"/>
            <a:ext cx="5741670" cy="0"/>
          </a:xfrm>
          <a:prstGeom prst="line">
            <a:avLst/>
          </a:prstGeom>
          <a:ln>
            <a:solidFill>
              <a:srgbClr val="BBBB05"/>
            </a:solidFill>
            <a:prstDash val="lgDash"/>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5BDBB3D-562A-E7F9-AC01-A320F7B3F6B7}"/>
              </a:ext>
            </a:extLst>
          </p:cNvPr>
          <p:cNvCxnSpPr/>
          <p:nvPr/>
        </p:nvCxnSpPr>
        <p:spPr>
          <a:xfrm>
            <a:off x="6263640" y="1791335"/>
            <a:ext cx="0" cy="4026535"/>
          </a:xfrm>
          <a:prstGeom prst="line">
            <a:avLst/>
          </a:prstGeom>
          <a:ln>
            <a:solidFill>
              <a:srgbClr val="BBBB05"/>
            </a:solidFill>
            <a:prstDash val="lg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E102BC6-1978-39CC-4AED-5EA60DA26517}"/>
              </a:ext>
            </a:extLst>
          </p:cNvPr>
          <p:cNvSpPr txBox="1"/>
          <p:nvPr/>
        </p:nvSpPr>
        <p:spPr>
          <a:xfrm>
            <a:off x="365760" y="4055745"/>
            <a:ext cx="5741670" cy="1477328"/>
          </a:xfrm>
          <a:prstGeom prst="rect">
            <a:avLst/>
          </a:prstGeom>
          <a:noFill/>
        </p:spPr>
        <p:txBody>
          <a:bodyPr wrap="square" lIns="91440" tIns="45720" rIns="91440" bIns="45720" anchor="t">
            <a:spAutoFit/>
          </a:bodyPr>
          <a:lstStyle/>
          <a:p>
            <a:pPr marL="0" indent="0">
              <a:buNone/>
            </a:pPr>
            <a:r>
              <a:rPr lang="en-US" b="1"/>
              <a:t>Peoplesoft 9.2 Closeout Checklist – 2023</a:t>
            </a:r>
          </a:p>
          <a:p>
            <a:r>
              <a:rPr lang="en-US"/>
              <a:t>A 24 point check in which the OGC user will click through 24 checks and balances. The system automatically takes the user to the checkpoint of review rather than manually navigating. </a:t>
            </a:r>
            <a:endParaRPr lang="en-US">
              <a:cs typeface="Arial"/>
            </a:endParaRPr>
          </a:p>
        </p:txBody>
      </p:sp>
    </p:spTree>
    <p:extLst>
      <p:ext uri="{BB962C8B-B14F-4D97-AF65-F5344CB8AC3E}">
        <p14:creationId xmlns:p14="http://schemas.microsoft.com/office/powerpoint/2010/main" val="25484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3C8F4-829F-B2C7-248F-AF009A424E5E}"/>
              </a:ext>
            </a:extLst>
          </p:cNvPr>
          <p:cNvSpPr>
            <a:spLocks noGrp="1"/>
          </p:cNvSpPr>
          <p:nvPr>
            <p:ph type="body" sz="quarter" idx="11"/>
          </p:nvPr>
        </p:nvSpPr>
        <p:spPr>
          <a:xfrm>
            <a:off x="762800" y="2171700"/>
            <a:ext cx="11135829" cy="1703070"/>
          </a:xfrm>
        </p:spPr>
        <p:txBody>
          <a:bodyPr>
            <a:normAutofit/>
          </a:bodyPr>
          <a:lstStyle/>
          <a:p>
            <a:pPr marL="0" indent="0">
              <a:buNone/>
            </a:pPr>
            <a:r>
              <a:rPr lang="en-US" sz="2400"/>
              <a:t>Closeout Automation is an automated process in which our UIS Grants team has worked with UIS developers to create a custom process that runs each night and evaluates eligible projects against a series of checks and balances. Projects are eligible 150 days after the project end date. </a:t>
            </a:r>
          </a:p>
        </p:txBody>
      </p:sp>
      <p:sp>
        <p:nvSpPr>
          <p:cNvPr id="2" name="Title 1">
            <a:extLst>
              <a:ext uri="{FF2B5EF4-FFF2-40B4-BE49-F238E27FC236}">
                <a16:creationId xmlns:a16="http://schemas.microsoft.com/office/drawing/2014/main" id="{18E96465-3A61-FD01-B386-562ECE19C673}"/>
              </a:ext>
            </a:extLst>
          </p:cNvPr>
          <p:cNvSpPr>
            <a:spLocks noGrp="1"/>
          </p:cNvSpPr>
          <p:nvPr>
            <p:ph type="title"/>
          </p:nvPr>
        </p:nvSpPr>
        <p:spPr>
          <a:xfrm>
            <a:off x="762784" y="620440"/>
            <a:ext cx="8987005" cy="1325563"/>
          </a:xfrm>
        </p:spPr>
        <p:txBody>
          <a:bodyPr/>
          <a:lstStyle/>
          <a:p>
            <a:r>
              <a:rPr lang="en-US"/>
              <a:t>What is Closeout Automation?</a:t>
            </a:r>
          </a:p>
        </p:txBody>
      </p:sp>
      <p:sp>
        <p:nvSpPr>
          <p:cNvPr id="7" name="TextBox 6">
            <a:extLst>
              <a:ext uri="{FF2B5EF4-FFF2-40B4-BE49-F238E27FC236}">
                <a16:creationId xmlns:a16="http://schemas.microsoft.com/office/drawing/2014/main" id="{5109EAC8-25C4-3E3E-28D2-95EBA7FE6AD8}"/>
              </a:ext>
            </a:extLst>
          </p:cNvPr>
          <p:cNvSpPr txBox="1"/>
          <p:nvPr/>
        </p:nvSpPr>
        <p:spPr>
          <a:xfrm>
            <a:off x="762785" y="3874770"/>
            <a:ext cx="10987255" cy="830997"/>
          </a:xfrm>
          <a:prstGeom prst="rect">
            <a:avLst/>
          </a:prstGeom>
          <a:noFill/>
        </p:spPr>
        <p:txBody>
          <a:bodyPr wrap="square">
            <a:spAutoFit/>
          </a:bodyPr>
          <a:lstStyle/>
          <a:p>
            <a:pPr marL="0" indent="0">
              <a:buNone/>
            </a:pPr>
            <a:r>
              <a:rPr lang="en-US" sz="2400"/>
              <a:t>If the Project passes all checks and balances it is Automatically closed, along with other associated components like contracts, billing plans and speedtypes. </a:t>
            </a:r>
          </a:p>
        </p:txBody>
      </p:sp>
      <p:sp>
        <p:nvSpPr>
          <p:cNvPr id="9" name="TextBox 8">
            <a:extLst>
              <a:ext uri="{FF2B5EF4-FFF2-40B4-BE49-F238E27FC236}">
                <a16:creationId xmlns:a16="http://schemas.microsoft.com/office/drawing/2014/main" id="{B19760C4-7B4D-0110-D0BB-8CB79CACFA2C}"/>
              </a:ext>
            </a:extLst>
          </p:cNvPr>
          <p:cNvSpPr txBox="1"/>
          <p:nvPr/>
        </p:nvSpPr>
        <p:spPr>
          <a:xfrm>
            <a:off x="762785" y="4977675"/>
            <a:ext cx="10832944" cy="1200329"/>
          </a:xfrm>
          <a:prstGeom prst="rect">
            <a:avLst/>
          </a:prstGeom>
          <a:noFill/>
        </p:spPr>
        <p:txBody>
          <a:bodyPr wrap="square">
            <a:spAutoFit/>
          </a:bodyPr>
          <a:lstStyle/>
          <a:p>
            <a:pPr marL="0" indent="0">
              <a:buNone/>
            </a:pPr>
            <a:r>
              <a:rPr lang="en-US" sz="2400"/>
              <a:t>If any of the checks and balances fail, the project is not closed and it will run again the following night. This process will continue until all checks and balances pass, at which time it will close.</a:t>
            </a:r>
          </a:p>
        </p:txBody>
      </p:sp>
    </p:spTree>
    <p:extLst>
      <p:ext uri="{BB962C8B-B14F-4D97-AF65-F5344CB8AC3E}">
        <p14:creationId xmlns:p14="http://schemas.microsoft.com/office/powerpoint/2010/main" val="288075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4DEA-E43F-839C-7059-7DAC6E1206E1}"/>
              </a:ext>
            </a:extLst>
          </p:cNvPr>
          <p:cNvSpPr>
            <a:spLocks noGrp="1"/>
          </p:cNvSpPr>
          <p:nvPr>
            <p:ph type="title"/>
          </p:nvPr>
        </p:nvSpPr>
        <p:spPr/>
        <p:txBody>
          <a:bodyPr/>
          <a:lstStyle/>
          <a:p>
            <a:r>
              <a:rPr lang="en-US"/>
              <a:t>Queries &amp; m-FIN Reports</a:t>
            </a:r>
          </a:p>
        </p:txBody>
      </p:sp>
      <p:sp>
        <p:nvSpPr>
          <p:cNvPr id="3" name="Content Placeholder 2">
            <a:extLst>
              <a:ext uri="{FF2B5EF4-FFF2-40B4-BE49-F238E27FC236}">
                <a16:creationId xmlns:a16="http://schemas.microsoft.com/office/drawing/2014/main" id="{DC606EC9-BA07-A846-E00B-A533EB8CEF0A}"/>
              </a:ext>
            </a:extLst>
          </p:cNvPr>
          <p:cNvSpPr>
            <a:spLocks noGrp="1"/>
          </p:cNvSpPr>
          <p:nvPr>
            <p:ph sz="half" idx="1"/>
          </p:nvPr>
        </p:nvSpPr>
        <p:spPr>
          <a:xfrm>
            <a:off x="838200" y="2150427"/>
            <a:ext cx="5181600" cy="4026536"/>
          </a:xfrm>
        </p:spPr>
        <p:txBody>
          <a:bodyPr>
            <a:normAutofit/>
          </a:bodyPr>
          <a:lstStyle/>
          <a:p>
            <a:pPr marL="0" indent="0">
              <a:buNone/>
            </a:pPr>
            <a:r>
              <a:rPr lang="en-US" b="1"/>
              <a:t>Current Query</a:t>
            </a:r>
          </a:p>
          <a:p>
            <a:r>
              <a:rPr lang="en-US" sz="2400"/>
              <a:t>PC_PROJ_CLOSE_AUTOMATION</a:t>
            </a:r>
          </a:p>
          <a:p>
            <a:pPr marL="0" indent="0">
              <a:buNone/>
            </a:pPr>
            <a:endParaRPr lang="en-US"/>
          </a:p>
          <a:p>
            <a:pPr marL="0" indent="0">
              <a:buNone/>
            </a:pPr>
            <a:r>
              <a:rPr lang="en-US" b="1"/>
              <a:t>Current m-FIN Reports</a:t>
            </a:r>
          </a:p>
          <a:p>
            <a:r>
              <a:rPr lang="en-US" sz="2000"/>
              <a:t>All ePERS by Project</a:t>
            </a:r>
          </a:p>
          <a:p>
            <a:r>
              <a:rPr lang="en-US" sz="2000"/>
              <a:t>Uncertified ePERS by Org or Campus</a:t>
            </a:r>
          </a:p>
          <a:p>
            <a:r>
              <a:rPr lang="en-US" sz="2000"/>
              <a:t>Trial Balance Summary</a:t>
            </a:r>
          </a:p>
          <a:p>
            <a:r>
              <a:rPr lang="en-US" sz="2000"/>
              <a:t>Encumbrances by Project</a:t>
            </a:r>
          </a:p>
        </p:txBody>
      </p:sp>
      <p:sp>
        <p:nvSpPr>
          <p:cNvPr id="4" name="Content Placeholder 3">
            <a:extLst>
              <a:ext uri="{FF2B5EF4-FFF2-40B4-BE49-F238E27FC236}">
                <a16:creationId xmlns:a16="http://schemas.microsoft.com/office/drawing/2014/main" id="{3804CCBE-7DDE-9F9E-BFEE-97AD4D2DD3C4}"/>
              </a:ext>
            </a:extLst>
          </p:cNvPr>
          <p:cNvSpPr>
            <a:spLocks noGrp="1"/>
          </p:cNvSpPr>
          <p:nvPr>
            <p:ph sz="half" idx="2"/>
          </p:nvPr>
        </p:nvSpPr>
        <p:spPr>
          <a:xfrm>
            <a:off x="6202681" y="2068830"/>
            <a:ext cx="5181600" cy="4108133"/>
          </a:xfrm>
        </p:spPr>
        <p:txBody>
          <a:bodyPr>
            <a:normAutofit/>
          </a:bodyPr>
          <a:lstStyle/>
          <a:p>
            <a:pPr marL="0" indent="0">
              <a:buNone/>
            </a:pPr>
            <a:r>
              <a:rPr lang="en-US" b="1"/>
              <a:t>Upcoming m-FIN Reports </a:t>
            </a:r>
          </a:p>
          <a:p>
            <a:r>
              <a:rPr lang="en-US"/>
              <a:t>Closeout Summary Report – May 2026</a:t>
            </a:r>
          </a:p>
          <a:p>
            <a:endParaRPr lang="en-US"/>
          </a:p>
          <a:p>
            <a:endParaRPr lang="en-US"/>
          </a:p>
          <a:p>
            <a:endParaRPr lang="en-US"/>
          </a:p>
          <a:p>
            <a:pPr marL="0" indent="0">
              <a:buNone/>
            </a:pPr>
            <a:endParaRPr lang="en-US"/>
          </a:p>
        </p:txBody>
      </p:sp>
      <p:sp>
        <p:nvSpPr>
          <p:cNvPr id="6" name="TextBox 5">
            <a:extLst>
              <a:ext uri="{FF2B5EF4-FFF2-40B4-BE49-F238E27FC236}">
                <a16:creationId xmlns:a16="http://schemas.microsoft.com/office/drawing/2014/main" id="{BD0616AD-0072-652C-1CCC-FD59AE3E3389}"/>
              </a:ext>
            </a:extLst>
          </p:cNvPr>
          <p:cNvSpPr txBox="1"/>
          <p:nvPr/>
        </p:nvSpPr>
        <p:spPr>
          <a:xfrm>
            <a:off x="935407" y="6308209"/>
            <a:ext cx="11109960" cy="369332"/>
          </a:xfrm>
          <a:prstGeom prst="rect">
            <a:avLst/>
          </a:prstGeom>
          <a:noFill/>
        </p:spPr>
        <p:txBody>
          <a:bodyPr wrap="square">
            <a:spAutoFit/>
          </a:bodyPr>
          <a:lstStyle/>
          <a:p>
            <a:r>
              <a:rPr lang="en-US" i="1"/>
              <a:t>Use these reports and queries and share feedback to help us continually refine and strengthen our tools.</a:t>
            </a:r>
          </a:p>
        </p:txBody>
      </p:sp>
      <p:cxnSp>
        <p:nvCxnSpPr>
          <p:cNvPr id="7" name="Straight Connector 6">
            <a:extLst>
              <a:ext uri="{FF2B5EF4-FFF2-40B4-BE49-F238E27FC236}">
                <a16:creationId xmlns:a16="http://schemas.microsoft.com/office/drawing/2014/main" id="{CF1F5452-FE0B-8885-5DAE-230202B247F1}"/>
              </a:ext>
            </a:extLst>
          </p:cNvPr>
          <p:cNvCxnSpPr>
            <a:cxnSpLocks/>
          </p:cNvCxnSpPr>
          <p:nvPr/>
        </p:nvCxnSpPr>
        <p:spPr>
          <a:xfrm>
            <a:off x="5989320" y="2068829"/>
            <a:ext cx="0" cy="3749041"/>
          </a:xfrm>
          <a:prstGeom prst="line">
            <a:avLst/>
          </a:prstGeom>
          <a:ln>
            <a:solidFill>
              <a:srgbClr val="BBBB05"/>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31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BC41C9-3FC6-29DE-CF13-6A26F769D43F}"/>
              </a:ext>
            </a:extLst>
          </p:cNvPr>
          <p:cNvSpPr>
            <a:spLocks noGrp="1"/>
          </p:cNvSpPr>
          <p:nvPr>
            <p:ph sz="half" idx="1"/>
          </p:nvPr>
        </p:nvSpPr>
        <p:spPr>
          <a:xfrm>
            <a:off x="6172201" y="1917065"/>
            <a:ext cx="5603787" cy="4351338"/>
          </a:xfrm>
        </p:spPr>
        <p:txBody>
          <a:bodyPr>
            <a:normAutofit/>
          </a:bodyPr>
          <a:lstStyle/>
          <a:p>
            <a:pPr marL="0" indent="0">
              <a:buNone/>
            </a:pPr>
            <a:r>
              <a:rPr lang="en-US"/>
              <a:t>OGC Checks </a:t>
            </a:r>
          </a:p>
          <a:p>
            <a:r>
              <a:rPr lang="en-US"/>
              <a:t>Balance Sheet Assets and Liabilities = $0</a:t>
            </a:r>
          </a:p>
          <a:p>
            <a:r>
              <a:rPr lang="en-US"/>
              <a:t>Budget &amp; Billing = Expenses</a:t>
            </a:r>
          </a:p>
          <a:p>
            <a:r>
              <a:rPr lang="en-US"/>
              <a:t>Invoices = Closed</a:t>
            </a:r>
          </a:p>
          <a:p>
            <a:r>
              <a:rPr lang="en-US"/>
              <a:t>Billable Rows = Cleared</a:t>
            </a:r>
          </a:p>
          <a:p>
            <a:r>
              <a:rPr lang="en-US" sz="2100"/>
              <a:t>Fixed System Invoices (events) = Closed</a:t>
            </a:r>
          </a:p>
        </p:txBody>
      </p:sp>
      <p:sp>
        <p:nvSpPr>
          <p:cNvPr id="4" name="Content Placeholder 3">
            <a:extLst>
              <a:ext uri="{FF2B5EF4-FFF2-40B4-BE49-F238E27FC236}">
                <a16:creationId xmlns:a16="http://schemas.microsoft.com/office/drawing/2014/main" id="{CFF02815-AC00-89A0-87B0-D59B1317F95A}"/>
              </a:ext>
            </a:extLst>
          </p:cNvPr>
          <p:cNvSpPr>
            <a:spLocks noGrp="1"/>
          </p:cNvSpPr>
          <p:nvPr>
            <p:ph sz="half" idx="2"/>
          </p:nvPr>
        </p:nvSpPr>
        <p:spPr>
          <a:xfrm>
            <a:off x="838200" y="1917065"/>
            <a:ext cx="5181600" cy="4351338"/>
          </a:xfrm>
        </p:spPr>
        <p:txBody>
          <a:bodyPr>
            <a:normAutofit/>
          </a:bodyPr>
          <a:lstStyle/>
          <a:p>
            <a:pPr marL="0" indent="0">
              <a:buNone/>
            </a:pPr>
            <a:r>
              <a:rPr lang="en-US"/>
              <a:t>Department Checks</a:t>
            </a:r>
          </a:p>
          <a:p>
            <a:r>
              <a:rPr lang="en-US"/>
              <a:t>Initiate Closeout when the project ends and deliverables have been completed by reaching out to your POD. </a:t>
            </a:r>
          </a:p>
          <a:p>
            <a:r>
              <a:rPr lang="en-US" err="1"/>
              <a:t>ePERs</a:t>
            </a:r>
            <a:r>
              <a:rPr lang="en-US"/>
              <a:t> certified</a:t>
            </a:r>
          </a:p>
          <a:p>
            <a:r>
              <a:rPr lang="en-US"/>
              <a:t>Cash Balance = $0</a:t>
            </a:r>
          </a:p>
          <a:p>
            <a:r>
              <a:rPr lang="en-US"/>
              <a:t>Balance Sheet Assets and Liabilities = $0</a:t>
            </a:r>
          </a:p>
          <a:p>
            <a:r>
              <a:rPr lang="en-US"/>
              <a:t>Encumbrances cleared</a:t>
            </a:r>
          </a:p>
          <a:p>
            <a:endParaRPr lang="en-US"/>
          </a:p>
          <a:p>
            <a:endParaRPr lang="en-US"/>
          </a:p>
          <a:p>
            <a:endParaRPr lang="en-US"/>
          </a:p>
        </p:txBody>
      </p:sp>
      <p:sp>
        <p:nvSpPr>
          <p:cNvPr id="6" name="Title 5">
            <a:extLst>
              <a:ext uri="{FF2B5EF4-FFF2-40B4-BE49-F238E27FC236}">
                <a16:creationId xmlns:a16="http://schemas.microsoft.com/office/drawing/2014/main" id="{27F4A436-F7AF-B66A-2C14-42F8AABD4279}"/>
              </a:ext>
            </a:extLst>
          </p:cNvPr>
          <p:cNvSpPr txBox="1">
            <a:spLocks noGrp="1"/>
          </p:cNvSpPr>
          <p:nvPr>
            <p:ph type="title"/>
          </p:nvPr>
        </p:nvSpPr>
        <p:spPr>
          <a:xfrm>
            <a:off x="838200" y="675085"/>
            <a:ext cx="10515600" cy="705642"/>
          </a:xfrm>
          <a:prstGeom prst="rect">
            <a:avLst/>
          </a:prstGeom>
          <a:noFill/>
        </p:spPr>
        <p:txBody>
          <a:bodyPr wrap="square">
            <a:spAutoFit/>
          </a:bodyPr>
          <a:lstStyle/>
          <a:p>
            <a:r>
              <a:rPr lang="en-US"/>
              <a:t>Cleared for Success</a:t>
            </a:r>
          </a:p>
        </p:txBody>
      </p:sp>
      <p:cxnSp>
        <p:nvCxnSpPr>
          <p:cNvPr id="5" name="Straight Connector 4">
            <a:extLst>
              <a:ext uri="{FF2B5EF4-FFF2-40B4-BE49-F238E27FC236}">
                <a16:creationId xmlns:a16="http://schemas.microsoft.com/office/drawing/2014/main" id="{815451A9-EC5D-1FB5-CFAB-2E5502AE5475}"/>
              </a:ext>
            </a:extLst>
          </p:cNvPr>
          <p:cNvCxnSpPr/>
          <p:nvPr/>
        </p:nvCxnSpPr>
        <p:spPr>
          <a:xfrm>
            <a:off x="5932170" y="1825625"/>
            <a:ext cx="0" cy="4026535"/>
          </a:xfrm>
          <a:prstGeom prst="line">
            <a:avLst/>
          </a:prstGeom>
          <a:ln>
            <a:solidFill>
              <a:srgbClr val="BBBB05"/>
            </a:solidFill>
            <a:prstDash val="lgDash"/>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3C74732C-B5A0-7E4F-7505-5B439104B243}"/>
              </a:ext>
            </a:extLst>
          </p:cNvPr>
          <p:cNvPicPr>
            <a:picLocks noChangeAspect="1"/>
          </p:cNvPicPr>
          <p:nvPr/>
        </p:nvPicPr>
        <p:blipFill>
          <a:blip r:embed="rId2"/>
          <a:stretch>
            <a:fillRect/>
          </a:stretch>
        </p:blipFill>
        <p:spPr>
          <a:xfrm>
            <a:off x="8217641" y="5695546"/>
            <a:ext cx="3805482" cy="974738"/>
          </a:xfrm>
          <a:prstGeom prst="rect">
            <a:avLst/>
          </a:prstGeom>
        </p:spPr>
      </p:pic>
    </p:spTree>
    <p:extLst>
      <p:ext uri="{BB962C8B-B14F-4D97-AF65-F5344CB8AC3E}">
        <p14:creationId xmlns:p14="http://schemas.microsoft.com/office/powerpoint/2010/main" val="233876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FDB010-9C8A-2B31-50F3-48B7C92E4B26}"/>
              </a:ext>
            </a:extLst>
          </p:cNvPr>
          <p:cNvSpPr>
            <a:spLocks noGrp="1"/>
          </p:cNvSpPr>
          <p:nvPr>
            <p:ph type="body" sz="quarter" idx="11"/>
          </p:nvPr>
        </p:nvSpPr>
        <p:spPr>
          <a:xfrm>
            <a:off x="1563126" y="1913494"/>
            <a:ext cx="10062816" cy="4056382"/>
          </a:xfrm>
        </p:spPr>
        <p:txBody>
          <a:bodyPr vert="horz" lIns="91440" tIns="45720" rIns="91440" bIns="45720" rtlCol="0" anchor="t">
            <a:noAutofit/>
          </a:bodyPr>
          <a:lstStyle/>
          <a:p>
            <a:pPr fontAlgn="b">
              <a:lnSpc>
                <a:spcPct val="150000"/>
              </a:lnSpc>
            </a:pPr>
            <a:r>
              <a:rPr lang="en-US">
                <a:latin typeface="Arial"/>
                <a:cs typeface="Arial"/>
              </a:rPr>
              <a:t>Welcome and Opening: Koffi Gnatsidji</a:t>
            </a:r>
            <a:endParaRPr lang="en-US"/>
          </a:p>
          <a:p>
            <a:pPr fontAlgn="b">
              <a:lnSpc>
                <a:spcPct val="150000"/>
              </a:lnSpc>
            </a:pPr>
            <a:r>
              <a:rPr lang="en-US">
                <a:latin typeface="Arial"/>
                <a:cs typeface="Arial"/>
              </a:rPr>
              <a:t>Audit Moment: Shane Jernigan </a:t>
            </a:r>
          </a:p>
          <a:p>
            <a:pPr fontAlgn="b">
              <a:lnSpc>
                <a:spcPct val="150000"/>
              </a:lnSpc>
            </a:pPr>
            <a:r>
              <a:rPr lang="en-US">
                <a:latin typeface="Arial"/>
                <a:cs typeface="Arial"/>
              </a:rPr>
              <a:t>Sponsor updates: </a:t>
            </a:r>
            <a:r>
              <a:rPr lang="en-US" err="1">
                <a:latin typeface="Arial"/>
                <a:cs typeface="Arial"/>
              </a:rPr>
              <a:t>Muawia</a:t>
            </a:r>
            <a:r>
              <a:rPr lang="en-US">
                <a:latin typeface="Arial"/>
                <a:cs typeface="Arial"/>
              </a:rPr>
              <a:t> Obeid</a:t>
            </a:r>
          </a:p>
          <a:p>
            <a:pPr fontAlgn="b">
              <a:lnSpc>
                <a:spcPct val="150000"/>
              </a:lnSpc>
            </a:pPr>
            <a:r>
              <a:rPr lang="en-US">
                <a:latin typeface="Arial"/>
                <a:cs typeface="Arial"/>
              </a:rPr>
              <a:t>Topic of the session: Closeout Automation by</a:t>
            </a:r>
            <a:r>
              <a:rPr lang="en-US">
                <a:solidFill>
                  <a:srgbClr val="404040"/>
                </a:solidFill>
                <a:latin typeface="Arial"/>
                <a:cs typeface="Arial"/>
              </a:rPr>
              <a:t> </a:t>
            </a:r>
            <a:r>
              <a:rPr lang="en-US">
                <a:latin typeface="Arial"/>
                <a:cs typeface="Arial"/>
              </a:rPr>
              <a:t>Brittany Vits</a:t>
            </a:r>
          </a:p>
          <a:p>
            <a:pPr fontAlgn="b">
              <a:lnSpc>
                <a:spcPct val="150000"/>
              </a:lnSpc>
            </a:pPr>
            <a:r>
              <a:rPr lang="en-US">
                <a:latin typeface="Arial"/>
                <a:cs typeface="Arial"/>
              </a:rPr>
              <a:t>Close: Koffi Gnatsidji</a:t>
            </a:r>
            <a:endParaRPr lang="en-US"/>
          </a:p>
          <a:p>
            <a:endParaRPr lang="en-US"/>
          </a:p>
        </p:txBody>
      </p:sp>
      <p:sp>
        <p:nvSpPr>
          <p:cNvPr id="7" name="Title 1">
            <a:extLst>
              <a:ext uri="{FF2B5EF4-FFF2-40B4-BE49-F238E27FC236}">
                <a16:creationId xmlns:a16="http://schemas.microsoft.com/office/drawing/2014/main" id="{0D363704-7C01-83CF-755A-CC0A8A0C02D0}"/>
              </a:ext>
            </a:extLst>
          </p:cNvPr>
          <p:cNvSpPr>
            <a:spLocks noGrp="1"/>
          </p:cNvSpPr>
          <p:nvPr>
            <p:ph type="title"/>
          </p:nvPr>
        </p:nvSpPr>
        <p:spPr>
          <a:xfrm>
            <a:off x="1563108" y="620441"/>
            <a:ext cx="9143215" cy="643338"/>
          </a:xfrm>
        </p:spPr>
        <p:txBody>
          <a:bodyPr/>
          <a:lstStyle/>
          <a:p>
            <a:r>
              <a:rPr lang="en-US"/>
              <a:t>Agenda</a:t>
            </a:r>
          </a:p>
        </p:txBody>
      </p:sp>
    </p:spTree>
    <p:extLst>
      <p:ext uri="{BB962C8B-B14F-4D97-AF65-F5344CB8AC3E}">
        <p14:creationId xmlns:p14="http://schemas.microsoft.com/office/powerpoint/2010/main" val="1356816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2027718-8292-BACF-82D1-BA5A7ECF3A4B}"/>
              </a:ext>
            </a:extLst>
          </p:cNvPr>
          <p:cNvGraphicFramePr>
            <a:graphicFrameLocks noGrp="1"/>
          </p:cNvGraphicFramePr>
          <p:nvPr>
            <p:ph sz="half" idx="1"/>
            <p:extLst>
              <p:ext uri="{D42A27DB-BD31-4B8C-83A1-F6EECF244321}">
                <p14:modId xmlns:p14="http://schemas.microsoft.com/office/powerpoint/2010/main" val="1894968888"/>
              </p:ext>
            </p:extLst>
          </p:nvPr>
        </p:nvGraphicFramePr>
        <p:xfrm>
          <a:off x="1758271" y="528548"/>
          <a:ext cx="8862147" cy="506349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15455904-F335-9720-CF8F-1A7A6683489C}"/>
              </a:ext>
            </a:extLst>
          </p:cNvPr>
          <p:cNvSpPr txBox="1"/>
          <p:nvPr/>
        </p:nvSpPr>
        <p:spPr>
          <a:xfrm>
            <a:off x="217170" y="6006286"/>
            <a:ext cx="2649598" cy="400110"/>
          </a:xfrm>
          <a:prstGeom prst="rect">
            <a:avLst/>
          </a:prstGeom>
          <a:noFill/>
        </p:spPr>
        <p:txBody>
          <a:bodyPr wrap="square" rtlCol="0">
            <a:spAutoFit/>
          </a:bodyPr>
          <a:lstStyle/>
          <a:p>
            <a:pPr lvl="0" eaLnBrk="0" fontAlgn="base" hangingPunct="0">
              <a:spcBef>
                <a:spcPct val="0"/>
              </a:spcBef>
              <a:spcAft>
                <a:spcPct val="0"/>
              </a:spcAft>
            </a:pPr>
            <a:r>
              <a:rPr lang="en-US" altLang="en-US" sz="2000">
                <a:latin typeface="Arial" panose="020B0604020202020204" pitchFamily="34" charset="0"/>
              </a:rPr>
              <a:t>Total Projects: </a:t>
            </a:r>
            <a:r>
              <a:rPr lang="en-US" altLang="en-US" sz="2000" b="1">
                <a:latin typeface="Arial" panose="020B0604020202020204" pitchFamily="34" charset="0"/>
              </a:rPr>
              <a:t>2,875</a:t>
            </a:r>
            <a:endParaRPr lang="en-US" sz="2000"/>
          </a:p>
        </p:txBody>
      </p:sp>
      <p:sp>
        <p:nvSpPr>
          <p:cNvPr id="3" name="TextBox 2">
            <a:extLst>
              <a:ext uri="{FF2B5EF4-FFF2-40B4-BE49-F238E27FC236}">
                <a16:creationId xmlns:a16="http://schemas.microsoft.com/office/drawing/2014/main" id="{0B6BC390-35F3-3137-2550-0BB837563187}"/>
              </a:ext>
            </a:extLst>
          </p:cNvPr>
          <p:cNvSpPr txBox="1"/>
          <p:nvPr/>
        </p:nvSpPr>
        <p:spPr>
          <a:xfrm>
            <a:off x="2998522" y="6037064"/>
            <a:ext cx="2100648" cy="369332"/>
          </a:xfrm>
          <a:prstGeom prst="rect">
            <a:avLst/>
          </a:prstGeom>
          <a:noFill/>
        </p:spPr>
        <p:txBody>
          <a:bodyPr wrap="square">
            <a:spAutoFit/>
          </a:bodyPr>
          <a:lstStyle/>
          <a:p>
            <a:pPr lvl="0" eaLnBrk="0" fontAlgn="base" hangingPunct="0">
              <a:spcBef>
                <a:spcPct val="0"/>
              </a:spcBef>
              <a:spcAft>
                <a:spcPct val="0"/>
              </a:spcAft>
            </a:pPr>
            <a:r>
              <a:rPr lang="en-US" altLang="en-US" sz="1800">
                <a:latin typeface="Arial" panose="020B0604020202020204" pitchFamily="34" charset="0"/>
              </a:rPr>
              <a:t>Total Hours: </a:t>
            </a:r>
            <a:r>
              <a:rPr lang="en-US" altLang="en-US" sz="1800" b="1">
                <a:latin typeface="Arial" panose="020B0604020202020204" pitchFamily="34" charset="0"/>
              </a:rPr>
              <a:t>872</a:t>
            </a:r>
          </a:p>
        </p:txBody>
      </p:sp>
      <p:sp>
        <p:nvSpPr>
          <p:cNvPr id="5" name="TextBox 4">
            <a:extLst>
              <a:ext uri="{FF2B5EF4-FFF2-40B4-BE49-F238E27FC236}">
                <a16:creationId xmlns:a16="http://schemas.microsoft.com/office/drawing/2014/main" id="{61EE96FE-6A9C-20DF-A32A-7E60300D4FF0}"/>
              </a:ext>
            </a:extLst>
          </p:cNvPr>
          <p:cNvSpPr txBox="1"/>
          <p:nvPr/>
        </p:nvSpPr>
        <p:spPr>
          <a:xfrm>
            <a:off x="5099170" y="6037966"/>
            <a:ext cx="2788611" cy="369332"/>
          </a:xfrm>
          <a:prstGeom prst="rect">
            <a:avLst/>
          </a:prstGeom>
          <a:noFill/>
        </p:spPr>
        <p:txBody>
          <a:bodyPr wrap="square">
            <a:spAutoFit/>
          </a:bodyPr>
          <a:lstStyle/>
          <a:p>
            <a:r>
              <a:rPr lang="en-US" altLang="en-US" sz="1800">
                <a:latin typeface="Arial" panose="020B0604020202020204" pitchFamily="34" charset="0"/>
              </a:rPr>
              <a:t>Avg Hours / Month: </a:t>
            </a:r>
            <a:r>
              <a:rPr lang="en-US" altLang="en-US" sz="1800" b="1">
                <a:latin typeface="Arial" panose="020B0604020202020204" pitchFamily="34" charset="0"/>
              </a:rPr>
              <a:t>72</a:t>
            </a:r>
            <a:endParaRPr lang="en-US"/>
          </a:p>
        </p:txBody>
      </p:sp>
      <p:sp>
        <p:nvSpPr>
          <p:cNvPr id="8" name="TextBox 7">
            <a:extLst>
              <a:ext uri="{FF2B5EF4-FFF2-40B4-BE49-F238E27FC236}">
                <a16:creationId xmlns:a16="http://schemas.microsoft.com/office/drawing/2014/main" id="{3FE66280-D1C5-F1C0-1896-FDDED257C658}"/>
              </a:ext>
            </a:extLst>
          </p:cNvPr>
          <p:cNvSpPr txBox="1"/>
          <p:nvPr/>
        </p:nvSpPr>
        <p:spPr>
          <a:xfrm>
            <a:off x="8019535" y="6037064"/>
            <a:ext cx="4793494" cy="369332"/>
          </a:xfrm>
          <a:prstGeom prst="rect">
            <a:avLst/>
          </a:prstGeom>
          <a:noFill/>
        </p:spPr>
        <p:txBody>
          <a:bodyPr wrap="square">
            <a:spAutoFit/>
          </a:bodyPr>
          <a:lstStyle/>
          <a:p>
            <a:r>
              <a:rPr lang="en-US" altLang="en-US" sz="1800">
                <a:latin typeface="Arial" panose="020B0604020202020204" pitchFamily="34" charset="0"/>
              </a:rPr>
              <a:t>Avg Hours / POD / Month: </a:t>
            </a:r>
            <a:r>
              <a:rPr lang="en-US" altLang="en-US" sz="1800" b="1">
                <a:latin typeface="Arial" panose="020B0604020202020204" pitchFamily="34" charset="0"/>
              </a:rPr>
              <a:t>6.5 saved </a:t>
            </a:r>
            <a:endParaRPr lang="en-US"/>
          </a:p>
        </p:txBody>
      </p:sp>
      <p:sp>
        <p:nvSpPr>
          <p:cNvPr id="9" name="Rectangle 8">
            <a:extLst>
              <a:ext uri="{FF2B5EF4-FFF2-40B4-BE49-F238E27FC236}">
                <a16:creationId xmlns:a16="http://schemas.microsoft.com/office/drawing/2014/main" id="{74FAC102-3CD6-1E1C-1EF9-DF677D1019F7}"/>
              </a:ext>
            </a:extLst>
          </p:cNvPr>
          <p:cNvSpPr/>
          <p:nvPr/>
        </p:nvSpPr>
        <p:spPr>
          <a:xfrm>
            <a:off x="7887782" y="5881816"/>
            <a:ext cx="4209484" cy="642552"/>
          </a:xfrm>
          <a:prstGeom prst="rect">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86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3" grpId="0"/>
      <p:bldP spid="5" grpId="0"/>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05D832-21E4-A93C-0057-7DC904B98398}"/>
              </a:ext>
            </a:extLst>
          </p:cNvPr>
          <p:cNvSpPr>
            <a:spLocks noGrp="1"/>
          </p:cNvSpPr>
          <p:nvPr>
            <p:ph type="body" sz="quarter" idx="10"/>
          </p:nvPr>
        </p:nvSpPr>
        <p:spPr/>
        <p:txBody>
          <a:bodyPr/>
          <a:lstStyle/>
          <a:p>
            <a:r>
              <a:rPr lang="en-US"/>
              <a:t>Questions</a:t>
            </a:r>
          </a:p>
        </p:txBody>
      </p:sp>
    </p:spTree>
    <p:extLst>
      <p:ext uri="{BB962C8B-B14F-4D97-AF65-F5344CB8AC3E}">
        <p14:creationId xmlns:p14="http://schemas.microsoft.com/office/powerpoint/2010/main" val="677068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CC72F-043A-0CAB-045A-2B866F9AD4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8F746F4-522D-2B22-7B24-64AC1765B0E2}"/>
              </a:ext>
            </a:extLst>
          </p:cNvPr>
          <p:cNvSpPr>
            <a:spLocks noGrp="1"/>
          </p:cNvSpPr>
          <p:nvPr>
            <p:ph type="body" sz="quarter" idx="11"/>
          </p:nvPr>
        </p:nvSpPr>
        <p:spPr/>
        <p:txBody>
          <a:bodyPr/>
          <a:lstStyle/>
          <a:p>
            <a:r>
              <a:rPr lang="en-US"/>
              <a:t>FYE 26 - Reminder</a:t>
            </a:r>
          </a:p>
        </p:txBody>
      </p:sp>
    </p:spTree>
    <p:extLst>
      <p:ext uri="{BB962C8B-B14F-4D97-AF65-F5344CB8AC3E}">
        <p14:creationId xmlns:p14="http://schemas.microsoft.com/office/powerpoint/2010/main" val="3686105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B7A1E-D563-BD66-96B2-2BA40F4A81B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B93CE-D37A-5CD4-8CB4-E7511EAE2BD1}"/>
              </a:ext>
            </a:extLst>
          </p:cNvPr>
          <p:cNvSpPr>
            <a:spLocks noGrp="1"/>
          </p:cNvSpPr>
          <p:nvPr>
            <p:ph sz="half" idx="1"/>
          </p:nvPr>
        </p:nvSpPr>
        <p:spPr>
          <a:xfrm>
            <a:off x="651312" y="1510748"/>
            <a:ext cx="10997349" cy="4184798"/>
          </a:xfrm>
        </p:spPr>
        <p:txBody>
          <a:bodyPr>
            <a:normAutofit fontScale="55000" lnSpcReduction="20000"/>
          </a:bodyPr>
          <a:lstStyle/>
          <a:p>
            <a:r>
              <a:rPr lang="en-US" sz="2400" b="1"/>
              <a:t>Friday, June 5, 2026 (6:00 p.m.) </a:t>
            </a:r>
            <a:endParaRPr lang="en-US" sz="2400"/>
          </a:p>
          <a:p>
            <a:pPr lvl="1">
              <a:buFont typeface="Wingdings" panose="05000000000000000000" pitchFamily="2" charset="2"/>
              <a:buChar char="ü"/>
            </a:pPr>
            <a:r>
              <a:rPr lang="en-US" sz="2200"/>
              <a:t>Last day to request a new supplier and update supplier information in </a:t>
            </a:r>
            <a:r>
              <a:rPr lang="en-US" sz="2200" b="1"/>
              <a:t>CU Marketplace</a:t>
            </a:r>
            <a:r>
              <a:rPr lang="en-US" sz="2200"/>
              <a:t>. Most new suppliers need to complete registration in the CU Supplier Portal. Current CU Marketplace supplier </a:t>
            </a:r>
            <a:r>
              <a:rPr lang="en-US" sz="2200" b="1"/>
              <a:t>address updates</a:t>
            </a:r>
            <a:r>
              <a:rPr lang="en-US" sz="2200"/>
              <a:t> can be emailed to </a:t>
            </a:r>
            <a:r>
              <a:rPr lang="en-US" sz="2200">
                <a:hlinkClick r:id="rId2"/>
              </a:rPr>
              <a:t>CUSupplier@cu.edu</a:t>
            </a:r>
            <a:r>
              <a:rPr lang="en-US" sz="2200"/>
              <a:t>.  </a:t>
            </a:r>
          </a:p>
          <a:p>
            <a:pPr lvl="1">
              <a:buFont typeface="Wingdings" panose="05000000000000000000" pitchFamily="2" charset="2"/>
              <a:buChar char="ü"/>
            </a:pPr>
            <a:r>
              <a:rPr lang="en-US" sz="2200" b="1"/>
              <a:t>Friday, June 12, 2026 (6:00 p.m.) – To ensure payment in FY 2026:</a:t>
            </a:r>
            <a:endParaRPr lang="en-US" sz="2200"/>
          </a:p>
          <a:p>
            <a:pPr lvl="1">
              <a:buFont typeface="Wingdings" panose="05000000000000000000" pitchFamily="2" charset="2"/>
              <a:buChar char="ü"/>
            </a:pPr>
            <a:r>
              <a:rPr lang="en-US" sz="2200"/>
              <a:t>Last day to submit </a:t>
            </a:r>
            <a:r>
              <a:rPr lang="en-US" sz="2200" b="1"/>
              <a:t>paper forms (PA, NRI, SSP)</a:t>
            </a:r>
            <a:r>
              <a:rPr lang="en-US" sz="2200"/>
              <a:t>. Email to </a:t>
            </a:r>
            <a:r>
              <a:rPr lang="en-US" sz="2200">
                <a:hlinkClick r:id="rId3"/>
              </a:rPr>
              <a:t>APinvoice@cu.edu</a:t>
            </a:r>
            <a:r>
              <a:rPr lang="en-US" sz="2200"/>
              <a:t>. (Include all required documentation and approvals. Departments may need to include supplier W-9/W-8 forms with PA/SSP forms.)</a:t>
            </a:r>
          </a:p>
          <a:p>
            <a:pPr lvl="1">
              <a:buFont typeface="Wingdings" panose="05000000000000000000" pitchFamily="2" charset="2"/>
              <a:buChar char="ü"/>
            </a:pPr>
            <a:r>
              <a:rPr lang="en-US" sz="2200"/>
              <a:t>Last day to provide supplier information to request a </a:t>
            </a:r>
            <a:r>
              <a:rPr lang="en-US" sz="2200" b="1"/>
              <a:t>new supplier or update</a:t>
            </a:r>
            <a:r>
              <a:rPr lang="en-US" sz="2200"/>
              <a:t> an existing supplier for </a:t>
            </a:r>
            <a:r>
              <a:rPr lang="en-US" sz="2200" b="1"/>
              <a:t>non-CU Marketplace suppliers</a:t>
            </a:r>
            <a:r>
              <a:rPr lang="en-US" sz="2200"/>
              <a:t>.</a:t>
            </a:r>
          </a:p>
          <a:p>
            <a:pPr lvl="1">
              <a:buFont typeface="Wingdings" panose="05000000000000000000" pitchFamily="2" charset="2"/>
              <a:buChar char="ü"/>
            </a:pPr>
            <a:r>
              <a:rPr lang="en-US" sz="2200"/>
              <a:t>Last day to provide campus </a:t>
            </a:r>
            <a:r>
              <a:rPr lang="en-US" sz="2200" b="1"/>
              <a:t>approval for Payment Vouchers</a:t>
            </a:r>
            <a:r>
              <a:rPr lang="en-US" sz="2200"/>
              <a:t> in CU Marketplace. (Include all required documentation and approvals.)</a:t>
            </a:r>
          </a:p>
          <a:p>
            <a:pPr lvl="1">
              <a:buFont typeface="Wingdings" panose="05000000000000000000" pitchFamily="2" charset="2"/>
              <a:buChar char="ü"/>
            </a:pPr>
            <a:r>
              <a:rPr lang="en-US" sz="2200"/>
              <a:t>Last day to submit </a:t>
            </a:r>
            <a:r>
              <a:rPr lang="en-US" sz="2200" b="1"/>
              <a:t>supplier invoices</a:t>
            </a:r>
            <a:r>
              <a:rPr lang="en-US" sz="2200"/>
              <a:t> to the PSC (to ensure payment in FY26). Email to </a:t>
            </a:r>
            <a:r>
              <a:rPr lang="en-US" sz="2200">
                <a:hlinkClick r:id="rId3"/>
              </a:rPr>
              <a:t>APinvoice@cu.edu</a:t>
            </a:r>
            <a:r>
              <a:rPr lang="en-US" sz="2200"/>
              <a:t>. (PO/BPO # must be noted on invoice. Supplier payment terms apply.)</a:t>
            </a:r>
          </a:p>
          <a:p>
            <a:pPr lvl="1">
              <a:buFont typeface="Wingdings" panose="05000000000000000000" pitchFamily="2" charset="2"/>
              <a:buChar char="ü"/>
            </a:pPr>
            <a:r>
              <a:rPr lang="en-US" sz="2200"/>
              <a:t>Last day to provide </a:t>
            </a:r>
            <a:r>
              <a:rPr lang="en-US" sz="2200" b="1"/>
              <a:t>campus approval</a:t>
            </a:r>
            <a:r>
              <a:rPr lang="en-US" sz="2200"/>
              <a:t> for employee and non-employee </a:t>
            </a:r>
            <a:r>
              <a:rPr lang="en-US" sz="2200" b="1"/>
              <a:t>travel/expense reimbursements</a:t>
            </a:r>
            <a:r>
              <a:rPr lang="en-US" sz="2200"/>
              <a:t> in Concur.</a:t>
            </a:r>
          </a:p>
          <a:p>
            <a:pPr lvl="1">
              <a:buFont typeface="Wingdings" panose="05000000000000000000" pitchFamily="2" charset="2"/>
              <a:buChar char="ü"/>
            </a:pPr>
            <a:r>
              <a:rPr lang="en-US" sz="2200"/>
              <a:t>Last day to</a:t>
            </a:r>
            <a:r>
              <a:rPr lang="en-US" sz="2200" b="1"/>
              <a:t> close POs</a:t>
            </a:r>
            <a:r>
              <a:rPr lang="en-US" sz="2200"/>
              <a:t> so they don’t roll forward into the new fiscal year. Email requests to </a:t>
            </a:r>
            <a:r>
              <a:rPr lang="en-US" sz="2200">
                <a:hlinkClick r:id="rId4"/>
              </a:rPr>
              <a:t>changeorder@cu.edu</a:t>
            </a:r>
            <a:r>
              <a:rPr lang="en-US" sz="2200"/>
              <a:t>.</a:t>
            </a:r>
          </a:p>
          <a:p>
            <a:pPr marL="457200" lvl="1" indent="0">
              <a:buNone/>
            </a:pPr>
            <a:endParaRPr lang="en-US" sz="2200"/>
          </a:p>
          <a:p>
            <a:r>
              <a:rPr lang="en-US" sz="2400" b="1"/>
              <a:t>Thursday, June 18, 2026 (6:00 p.m.)</a:t>
            </a:r>
            <a:endParaRPr lang="en-US" sz="2400"/>
          </a:p>
          <a:p>
            <a:pPr lvl="1">
              <a:buFont typeface="Wingdings" panose="05000000000000000000" pitchFamily="2" charset="2"/>
              <a:buChar char="ü"/>
            </a:pPr>
            <a:r>
              <a:rPr lang="en-US" sz="2200"/>
              <a:t>Last day to add money to BPOs/SPOs so they will roll forward and can be used in the new fiscal year; BPOs/SPOs must have at least $1 balance in order to roll forward. Email requests to </a:t>
            </a:r>
            <a:r>
              <a:rPr lang="en-US" sz="2200">
                <a:hlinkClick r:id="rId4"/>
              </a:rPr>
              <a:t>changeorder@cu.edu</a:t>
            </a:r>
            <a:r>
              <a:rPr lang="en-US" sz="2200"/>
              <a:t>. </a:t>
            </a:r>
            <a:r>
              <a:rPr lang="en-US" sz="2200" b="1" i="1"/>
              <a:t>Note: This does not apply to SPO/BPO overall </a:t>
            </a:r>
            <a:r>
              <a:rPr lang="en-US" sz="2200" b="1" i="1" u="sng"/>
              <a:t>increases</a:t>
            </a:r>
            <a:r>
              <a:rPr lang="en-US" sz="2200" b="1" i="1"/>
              <a:t> or </a:t>
            </a:r>
            <a:r>
              <a:rPr lang="en-US" sz="2200" b="1" i="1" u="sng"/>
              <a:t>date changes</a:t>
            </a:r>
            <a:r>
              <a:rPr lang="en-US" sz="2200" b="1" i="1"/>
              <a:t>. Those requests often require purchasing review and must be submitted by May 15th.</a:t>
            </a:r>
            <a:r>
              <a:rPr lang="en-US" sz="2200"/>
              <a:t> </a:t>
            </a:r>
          </a:p>
          <a:p>
            <a:pPr lvl="1">
              <a:buFont typeface="Wingdings" panose="05000000000000000000" pitchFamily="2" charset="2"/>
              <a:buChar char="ü"/>
            </a:pPr>
            <a:r>
              <a:rPr lang="en-US" sz="2200"/>
              <a:t>Last day to provide </a:t>
            </a:r>
            <a:r>
              <a:rPr lang="en-US" sz="2200" b="1"/>
              <a:t>campus approval for Procurement Card</a:t>
            </a:r>
            <a:r>
              <a:rPr lang="en-US" sz="2200"/>
              <a:t> expense reports in Concur (remaining unsubmitted expenses and those not fully approved will be accrued).</a:t>
            </a:r>
          </a:p>
          <a:p>
            <a:pPr lvl="1">
              <a:buFont typeface="Wingdings" panose="05000000000000000000" pitchFamily="2" charset="2"/>
              <a:buChar char="ü"/>
            </a:pPr>
            <a:endParaRPr lang="en-US" sz="2200"/>
          </a:p>
          <a:p>
            <a:r>
              <a:rPr lang="en-US" sz="2400" b="1"/>
              <a:t>Tuesday, June 30, 2026 (12:00 noon) – Last day of FY 2026</a:t>
            </a:r>
            <a:endParaRPr lang="en-US" sz="2400"/>
          </a:p>
          <a:p>
            <a:pPr lvl="1">
              <a:buFont typeface="Wingdings" panose="05000000000000000000" pitchFamily="2" charset="2"/>
              <a:buChar char="ü"/>
            </a:pPr>
            <a:r>
              <a:rPr lang="en-US" sz="2200"/>
              <a:t>Last day to submit requests to cancel AP checks. Submit Warrant Adjustment form to </a:t>
            </a:r>
            <a:r>
              <a:rPr lang="en-US" sz="2200">
                <a:hlinkClick r:id="rId3"/>
              </a:rPr>
              <a:t>APinvoice@cu.edu</a:t>
            </a:r>
            <a:r>
              <a:rPr lang="en-US" sz="2200"/>
              <a:t>.</a:t>
            </a:r>
          </a:p>
        </p:txBody>
      </p:sp>
      <p:sp>
        <p:nvSpPr>
          <p:cNvPr id="4" name="Content Placeholder 3">
            <a:extLst>
              <a:ext uri="{FF2B5EF4-FFF2-40B4-BE49-F238E27FC236}">
                <a16:creationId xmlns:a16="http://schemas.microsoft.com/office/drawing/2014/main" id="{D11A0751-F75D-0ED8-3D8F-31749000C256}"/>
              </a:ext>
            </a:extLst>
          </p:cNvPr>
          <p:cNvSpPr>
            <a:spLocks noGrp="1"/>
          </p:cNvSpPr>
          <p:nvPr>
            <p:ph sz="half" idx="2"/>
          </p:nvPr>
        </p:nvSpPr>
        <p:spPr>
          <a:xfrm>
            <a:off x="5529479" y="2976274"/>
            <a:ext cx="4998048" cy="1239603"/>
          </a:xfrm>
        </p:spPr>
        <p:txBody>
          <a:bodyPr>
            <a:normAutofit fontScale="55000" lnSpcReduction="20000"/>
          </a:bodyPr>
          <a:lstStyle/>
          <a:p>
            <a:endParaRPr lang="en-US"/>
          </a:p>
          <a:p>
            <a:endParaRPr lang="en-US"/>
          </a:p>
        </p:txBody>
      </p:sp>
      <p:sp>
        <p:nvSpPr>
          <p:cNvPr id="6" name="Title 5">
            <a:extLst>
              <a:ext uri="{FF2B5EF4-FFF2-40B4-BE49-F238E27FC236}">
                <a16:creationId xmlns:a16="http://schemas.microsoft.com/office/drawing/2014/main" id="{7F81EDAF-FB37-A00C-A2A9-25CEA94A29A9}"/>
              </a:ext>
            </a:extLst>
          </p:cNvPr>
          <p:cNvSpPr txBox="1">
            <a:spLocks noGrp="1"/>
          </p:cNvSpPr>
          <p:nvPr>
            <p:ph type="title"/>
          </p:nvPr>
        </p:nvSpPr>
        <p:spPr>
          <a:xfrm>
            <a:off x="651312" y="157498"/>
            <a:ext cx="10629601" cy="1754326"/>
          </a:xfrm>
          <a:prstGeom prst="rect">
            <a:avLst/>
          </a:prstGeom>
          <a:noFill/>
        </p:spPr>
        <p:txBody>
          <a:bodyPr wrap="square">
            <a:spAutoFit/>
          </a:bodyPr>
          <a:lstStyle/>
          <a:p>
            <a:pPr algn="ctr"/>
            <a:r>
              <a:rPr lang="en-US"/>
              <a:t>Fiscal Year-End 2026: Posting, Payment, and Accrual Deadlines</a:t>
            </a:r>
            <a:br>
              <a:rPr lang="en-US"/>
            </a:br>
            <a:endParaRPr lang="en-US"/>
          </a:p>
        </p:txBody>
      </p:sp>
      <p:pic>
        <p:nvPicPr>
          <p:cNvPr id="7" name="Picture 6">
            <a:extLst>
              <a:ext uri="{FF2B5EF4-FFF2-40B4-BE49-F238E27FC236}">
                <a16:creationId xmlns:a16="http://schemas.microsoft.com/office/drawing/2014/main" id="{9BC442C0-8657-87D8-E743-48CD6B2738D7}"/>
              </a:ext>
            </a:extLst>
          </p:cNvPr>
          <p:cNvPicPr>
            <a:picLocks noChangeAspect="1"/>
          </p:cNvPicPr>
          <p:nvPr/>
        </p:nvPicPr>
        <p:blipFill>
          <a:blip r:embed="rId5"/>
          <a:stretch>
            <a:fillRect/>
          </a:stretch>
        </p:blipFill>
        <p:spPr>
          <a:xfrm>
            <a:off x="8217641" y="5695546"/>
            <a:ext cx="3805482" cy="974738"/>
          </a:xfrm>
          <a:prstGeom prst="rect">
            <a:avLst/>
          </a:prstGeom>
        </p:spPr>
      </p:pic>
      <p:sp>
        <p:nvSpPr>
          <p:cNvPr id="9" name="TextBox 8">
            <a:extLst>
              <a:ext uri="{FF2B5EF4-FFF2-40B4-BE49-F238E27FC236}">
                <a16:creationId xmlns:a16="http://schemas.microsoft.com/office/drawing/2014/main" id="{936CF5C6-6450-0881-1FC3-292DD3AB5688}"/>
              </a:ext>
            </a:extLst>
          </p:cNvPr>
          <p:cNvSpPr txBox="1"/>
          <p:nvPr/>
        </p:nvSpPr>
        <p:spPr>
          <a:xfrm>
            <a:off x="651312" y="5695546"/>
            <a:ext cx="7880438" cy="923330"/>
          </a:xfrm>
          <a:prstGeom prst="rect">
            <a:avLst/>
          </a:prstGeom>
          <a:noFill/>
        </p:spPr>
        <p:txBody>
          <a:bodyPr wrap="square">
            <a:spAutoFit/>
          </a:bodyPr>
          <a:lstStyle/>
          <a:p>
            <a:r>
              <a:rPr lang="en-US" b="1" u="sng"/>
              <a:t>NOTE: </a:t>
            </a:r>
            <a:r>
              <a:rPr lang="en-US"/>
              <a:t>If you miss a deadline, please continue to send documents to the PSC. The PSC will continue to process after published deadlines but cannot guarantee payment/posting will occur by FYE.</a:t>
            </a:r>
          </a:p>
        </p:txBody>
      </p:sp>
    </p:spTree>
    <p:extLst>
      <p:ext uri="{BB962C8B-B14F-4D97-AF65-F5344CB8AC3E}">
        <p14:creationId xmlns:p14="http://schemas.microsoft.com/office/powerpoint/2010/main" val="25840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C8E27-F09D-9D5E-4CF3-BD91932C07E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ECCC344-2F0D-22C1-3055-4ADFAABBAC7F}"/>
              </a:ext>
            </a:extLst>
          </p:cNvPr>
          <p:cNvSpPr>
            <a:spLocks noGrp="1"/>
          </p:cNvSpPr>
          <p:nvPr>
            <p:ph type="body" sz="quarter" idx="11"/>
          </p:nvPr>
        </p:nvSpPr>
        <p:spPr>
          <a:prstGeom prst="rect">
            <a:avLst/>
          </a:prstGeom>
        </p:spPr>
        <p:txBody>
          <a:bodyPr vert="horz" lIns="91440" tIns="45720" rIns="91440" bIns="45720" rtlCol="0" anchor="t">
            <a:normAutofit/>
          </a:bodyPr>
          <a:lstStyle/>
          <a:p>
            <a:r>
              <a:rPr lang="en-US">
                <a:latin typeface="Arial"/>
                <a:cs typeface="Arial"/>
              </a:rPr>
              <a:t>Team Talks Closing- </a:t>
            </a:r>
          </a:p>
          <a:p>
            <a:endParaRPr lang="en-US">
              <a:latin typeface="Arial"/>
              <a:cs typeface="Arial"/>
            </a:endParaRPr>
          </a:p>
        </p:txBody>
      </p:sp>
    </p:spTree>
    <p:extLst>
      <p:ext uri="{BB962C8B-B14F-4D97-AF65-F5344CB8AC3E}">
        <p14:creationId xmlns:p14="http://schemas.microsoft.com/office/powerpoint/2010/main" val="2462780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0CC52-5E23-6AF0-D64F-098A33D25B96}"/>
              </a:ext>
            </a:extLst>
          </p:cNvPr>
          <p:cNvSpPr>
            <a:spLocks noGrp="1"/>
          </p:cNvSpPr>
          <p:nvPr>
            <p:ph type="title"/>
          </p:nvPr>
        </p:nvSpPr>
        <p:spPr/>
        <p:txBody>
          <a:bodyPr/>
          <a:lstStyle/>
          <a:p>
            <a:r>
              <a:rPr lang="en-US"/>
              <a:t>Upcoming Team Talks</a:t>
            </a:r>
          </a:p>
        </p:txBody>
      </p:sp>
      <p:sp>
        <p:nvSpPr>
          <p:cNvPr id="4" name="Content Placeholder 3">
            <a:extLst>
              <a:ext uri="{FF2B5EF4-FFF2-40B4-BE49-F238E27FC236}">
                <a16:creationId xmlns:a16="http://schemas.microsoft.com/office/drawing/2014/main" id="{17997B7C-A42C-EA2A-E31E-936F813E93B9}"/>
              </a:ext>
            </a:extLst>
          </p:cNvPr>
          <p:cNvSpPr>
            <a:spLocks noGrp="1"/>
          </p:cNvSpPr>
          <p:nvPr>
            <p:ph idx="1"/>
          </p:nvPr>
        </p:nvSpPr>
        <p:spPr/>
        <p:txBody>
          <a:bodyPr vert="horz" lIns="91440" tIns="45720" rIns="91440" bIns="45720" rtlCol="0" anchor="t">
            <a:normAutofit/>
          </a:bodyPr>
          <a:lstStyle/>
          <a:p>
            <a:pPr marL="0" indent="0">
              <a:buNone/>
            </a:pPr>
            <a:r>
              <a:rPr lang="en-US"/>
              <a:t>May 28, 2026</a:t>
            </a:r>
          </a:p>
          <a:p>
            <a:r>
              <a:rPr lang="en-US">
                <a:latin typeface="Arial"/>
                <a:cs typeface="Arial"/>
              </a:rPr>
              <a:t>Main Topic: Cost Share Beware and Routing Form Changes</a:t>
            </a:r>
            <a:endParaRPr lang="en-US"/>
          </a:p>
          <a:p>
            <a:r>
              <a:rPr lang="en-US"/>
              <a:t>Presenter: Koffi, Stephanie &amp; Garrett</a:t>
            </a:r>
          </a:p>
          <a:p>
            <a:pPr marL="0" indent="0">
              <a:buNone/>
            </a:pPr>
            <a:r>
              <a:rPr lang="en-US">
                <a:latin typeface="Arial"/>
                <a:cs typeface="Arial"/>
              </a:rPr>
              <a:t>June, July, August – No meeting</a:t>
            </a:r>
          </a:p>
          <a:p>
            <a:pPr marL="0" indent="0">
              <a:buNone/>
            </a:pPr>
            <a:r>
              <a:rPr lang="en-US">
                <a:latin typeface="Arial"/>
                <a:cs typeface="Arial"/>
              </a:rPr>
              <a:t>September 24, 2026</a:t>
            </a:r>
          </a:p>
          <a:p>
            <a:pPr marL="457200" indent="-457200"/>
            <a:r>
              <a:rPr lang="en-US">
                <a:latin typeface="Arial"/>
                <a:cs typeface="Arial"/>
              </a:rPr>
              <a:t>Main Topic: TBD</a:t>
            </a:r>
          </a:p>
          <a:p>
            <a:pPr marL="0" indent="0">
              <a:buNone/>
            </a:pPr>
            <a:r>
              <a:rPr lang="en-US">
                <a:latin typeface="Arial"/>
                <a:cs typeface="Arial"/>
              </a:rPr>
              <a:t>October </a:t>
            </a:r>
          </a:p>
        </p:txBody>
      </p:sp>
    </p:spTree>
    <p:extLst>
      <p:ext uri="{BB962C8B-B14F-4D97-AF65-F5344CB8AC3E}">
        <p14:creationId xmlns:p14="http://schemas.microsoft.com/office/powerpoint/2010/main" val="272692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60D855-8061-94E8-B32B-318B135DF2BA}"/>
              </a:ext>
            </a:extLst>
          </p:cNvPr>
          <p:cNvSpPr>
            <a:spLocks noGrp="1"/>
          </p:cNvSpPr>
          <p:nvPr>
            <p:ph type="ctrTitle"/>
          </p:nvPr>
        </p:nvSpPr>
        <p:spPr/>
        <p:txBody>
          <a:bodyPr anchor="ctr">
            <a:normAutofit/>
          </a:bodyPr>
          <a:lstStyle/>
          <a:p>
            <a:r>
              <a:rPr lang="en-US"/>
              <a:t>Thank you all</a:t>
            </a:r>
          </a:p>
        </p:txBody>
      </p:sp>
      <p:sp>
        <p:nvSpPr>
          <p:cNvPr id="10" name="Text Placeholder 1">
            <a:extLst>
              <a:ext uri="{FF2B5EF4-FFF2-40B4-BE49-F238E27FC236}">
                <a16:creationId xmlns:a16="http://schemas.microsoft.com/office/drawing/2014/main" id="{91C237C8-13F7-1B04-5CF7-D4AED9E60353}"/>
              </a:ext>
            </a:extLst>
          </p:cNvPr>
          <p:cNvSpPr>
            <a:spLocks noGrp="1"/>
          </p:cNvSpPr>
          <p:nvPr>
            <p:ph type="subTitle" idx="1"/>
          </p:nvPr>
        </p:nvSpPr>
        <p:spPr/>
        <p:txBody>
          <a:bodyPr>
            <a:normAutofit/>
          </a:bodyPr>
          <a:lstStyle/>
          <a:p>
            <a:endParaRPr lang="en-US"/>
          </a:p>
        </p:txBody>
      </p:sp>
    </p:spTree>
    <p:extLst>
      <p:ext uri="{BB962C8B-B14F-4D97-AF65-F5344CB8AC3E}">
        <p14:creationId xmlns:p14="http://schemas.microsoft.com/office/powerpoint/2010/main" val="3403529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8197A-D223-905B-BDA3-C092AC9262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47454-185A-D80A-BBB8-350604E40513}"/>
              </a:ext>
            </a:extLst>
          </p:cNvPr>
          <p:cNvSpPr>
            <a:spLocks noGrp="1"/>
          </p:cNvSpPr>
          <p:nvPr>
            <p:ph type="ctrTitle"/>
          </p:nvPr>
        </p:nvSpPr>
        <p:spPr>
          <a:xfrm>
            <a:off x="2901774" y="1922207"/>
            <a:ext cx="8134855" cy="1416383"/>
          </a:xfrm>
          <a:prstGeom prst="rect">
            <a:avLst/>
          </a:prstGeom>
        </p:spPr>
        <p:txBody>
          <a:bodyPr>
            <a:normAutofit/>
          </a:bodyPr>
          <a:lstStyle/>
          <a:p>
            <a:pPr fontAlgn="b">
              <a:lnSpc>
                <a:spcPct val="150000"/>
              </a:lnSpc>
            </a:pPr>
            <a:r>
              <a:rPr lang="en-US">
                <a:latin typeface="Arial"/>
                <a:cs typeface="Arial"/>
              </a:rPr>
              <a:t>Audit Moment</a:t>
            </a:r>
          </a:p>
        </p:txBody>
      </p:sp>
      <p:sp>
        <p:nvSpPr>
          <p:cNvPr id="3" name="Subtitle 2">
            <a:extLst>
              <a:ext uri="{FF2B5EF4-FFF2-40B4-BE49-F238E27FC236}">
                <a16:creationId xmlns:a16="http://schemas.microsoft.com/office/drawing/2014/main" id="{C7EC0462-1E97-0204-A173-62C04EBD2FE3}"/>
              </a:ext>
            </a:extLst>
          </p:cNvPr>
          <p:cNvSpPr>
            <a:spLocks noGrp="1"/>
          </p:cNvSpPr>
          <p:nvPr>
            <p:ph type="subTitle" idx="4294967295"/>
          </p:nvPr>
        </p:nvSpPr>
        <p:spPr>
          <a:xfrm>
            <a:off x="2901775" y="3762424"/>
            <a:ext cx="8134855" cy="505505"/>
          </a:xfrm>
          <a:prstGeom prst="rect">
            <a:avLst/>
          </a:prstGeom>
        </p:spPr>
        <p:txBody>
          <a:bodyPr vert="horz" lIns="91440" tIns="45720" rIns="91440" bIns="45720" rtlCol="0" anchor="t">
            <a:normAutofit/>
          </a:bodyPr>
          <a:lstStyle/>
          <a:p>
            <a:pPr marL="0" indent="0">
              <a:buNone/>
            </a:pPr>
            <a:r>
              <a:rPr lang="en-US">
                <a:latin typeface="Arial"/>
                <a:cs typeface="Arial"/>
              </a:rPr>
              <a:t>Shane Jernigan</a:t>
            </a:r>
            <a:endParaRPr lang="en-US"/>
          </a:p>
        </p:txBody>
      </p:sp>
    </p:spTree>
    <p:extLst>
      <p:ext uri="{BB962C8B-B14F-4D97-AF65-F5344CB8AC3E}">
        <p14:creationId xmlns:p14="http://schemas.microsoft.com/office/powerpoint/2010/main" val="3391297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D0E56-5C33-A168-9278-F1EE5D5F8B9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81B97C9-6CAA-8DC8-0EB1-15429747B3C6}"/>
              </a:ext>
            </a:extLst>
          </p:cNvPr>
          <p:cNvSpPr>
            <a:spLocks noGrp="1"/>
          </p:cNvSpPr>
          <p:nvPr>
            <p:ph type="body" sz="quarter" idx="11"/>
          </p:nvPr>
        </p:nvSpPr>
        <p:spPr>
          <a:prstGeom prst="rect">
            <a:avLst/>
          </a:prstGeom>
        </p:spPr>
        <p:txBody>
          <a:bodyPr vert="horz" lIns="91440" tIns="45720" rIns="91440" bIns="45720" rtlCol="0" anchor="t">
            <a:normAutofit/>
          </a:bodyPr>
          <a:lstStyle/>
          <a:p>
            <a:r>
              <a:rPr lang="en-US">
                <a:latin typeface="Arial"/>
                <a:cs typeface="Arial"/>
              </a:rPr>
              <a:t>Other Federal Sponsor Updates</a:t>
            </a:r>
          </a:p>
          <a:p>
            <a:endParaRPr lang="en-US">
              <a:latin typeface="Arial"/>
              <a:cs typeface="Arial"/>
            </a:endParaRPr>
          </a:p>
        </p:txBody>
      </p:sp>
    </p:spTree>
    <p:extLst>
      <p:ext uri="{BB962C8B-B14F-4D97-AF65-F5344CB8AC3E}">
        <p14:creationId xmlns:p14="http://schemas.microsoft.com/office/powerpoint/2010/main" val="2251995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27FE6-B6F5-1DCE-6963-AA7AE0188C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CB5F020-6F68-B8EF-D720-908C5622D513}"/>
              </a:ext>
            </a:extLst>
          </p:cNvPr>
          <p:cNvSpPr>
            <a:spLocks noGrp="1"/>
          </p:cNvSpPr>
          <p:nvPr>
            <p:ph type="title"/>
          </p:nvPr>
        </p:nvSpPr>
        <p:spPr/>
        <p:txBody>
          <a:bodyPr>
            <a:normAutofit/>
          </a:bodyPr>
          <a:lstStyle/>
          <a:p>
            <a:r>
              <a:rPr lang="en-US"/>
              <a:t>NOT-OD-26-044 NRSA Stipends</a:t>
            </a:r>
          </a:p>
        </p:txBody>
      </p:sp>
      <p:sp>
        <p:nvSpPr>
          <p:cNvPr id="4" name="Text Placeholder 3">
            <a:extLst>
              <a:ext uri="{FF2B5EF4-FFF2-40B4-BE49-F238E27FC236}">
                <a16:creationId xmlns:a16="http://schemas.microsoft.com/office/drawing/2014/main" id="{C0909553-84B2-CCE9-C88B-6852A7523B08}"/>
              </a:ext>
            </a:extLst>
          </p:cNvPr>
          <p:cNvSpPr>
            <a:spLocks noGrp="1"/>
          </p:cNvSpPr>
          <p:nvPr>
            <p:ph type="body" sz="quarter" idx="11"/>
          </p:nvPr>
        </p:nvSpPr>
        <p:spPr>
          <a:xfrm>
            <a:off x="762784" y="1433444"/>
            <a:ext cx="11000848" cy="4485442"/>
          </a:xfrm>
        </p:spPr>
        <p:txBody>
          <a:bodyPr/>
          <a:lstStyle/>
          <a:p>
            <a:r>
              <a:rPr lang="en-US"/>
              <a:t>Ruth L. </a:t>
            </a:r>
            <a:r>
              <a:rPr lang="en-US" err="1"/>
              <a:t>Kirschstein</a:t>
            </a:r>
            <a:r>
              <a:rPr lang="en-US"/>
              <a:t> National Research Service Award (NRSA) Stipends, Tuition/Fees and Other Budgetary Levels Effective for Fiscal Year 2026</a:t>
            </a:r>
          </a:p>
          <a:p>
            <a:pPr marL="285750" indent="-285750">
              <a:buFont typeface="Arial" panose="020B0604020202020204" pitchFamily="34" charset="0"/>
              <a:buChar char="•"/>
            </a:pPr>
            <a:r>
              <a:rPr lang="en-US"/>
              <a:t>NIH FY 2026 notice establishing updated NRSA stipend levels, tuition/fees, and other training-related budget amounts for fellowships and institutional training grants. </a:t>
            </a:r>
          </a:p>
          <a:p>
            <a:pPr marL="285750" indent="-285750">
              <a:buFont typeface="Arial" panose="020B0604020202020204" pitchFamily="34" charset="0"/>
              <a:buChar char="•"/>
            </a:pPr>
            <a:r>
              <a:rPr lang="en-US"/>
              <a:t>It includes an approximate </a:t>
            </a:r>
            <a:r>
              <a:rPr lang="en-US" b="1"/>
              <a:t>2% increase </a:t>
            </a:r>
            <a:r>
              <a:rPr lang="en-US"/>
              <a:t>in predoctoral and postdoctoral stipends and should be used when preparing or managing Federal Fiscal Year (Oct 1</a:t>
            </a:r>
            <a:r>
              <a:rPr lang="en-US" baseline="30000"/>
              <a:t>st</a:t>
            </a:r>
            <a:r>
              <a:rPr lang="en-US"/>
              <a:t>) 2026 NRSA awards.</a:t>
            </a:r>
          </a:p>
          <a:p>
            <a:endParaRPr lang="en-US"/>
          </a:p>
        </p:txBody>
      </p:sp>
    </p:spTree>
    <p:extLst>
      <p:ext uri="{BB962C8B-B14F-4D97-AF65-F5344CB8AC3E}">
        <p14:creationId xmlns:p14="http://schemas.microsoft.com/office/powerpoint/2010/main" val="1459724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2CDDD-2706-9DD9-D318-B87DCB87A5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7B8CA9-F78E-A392-6863-31F723DBC3D5}"/>
              </a:ext>
            </a:extLst>
          </p:cNvPr>
          <p:cNvSpPr>
            <a:spLocks noGrp="1"/>
          </p:cNvSpPr>
          <p:nvPr>
            <p:ph type="title"/>
          </p:nvPr>
        </p:nvSpPr>
        <p:spPr>
          <a:xfrm>
            <a:off x="762784" y="620441"/>
            <a:ext cx="11429216" cy="643338"/>
          </a:xfrm>
        </p:spPr>
        <p:txBody>
          <a:bodyPr>
            <a:normAutofit fontScale="90000"/>
          </a:bodyPr>
          <a:lstStyle/>
          <a:p>
            <a:r>
              <a:rPr lang="en-US"/>
              <a:t>NOT-OD-26-057 NIH Grants Policy Statement</a:t>
            </a:r>
          </a:p>
        </p:txBody>
      </p:sp>
      <p:sp>
        <p:nvSpPr>
          <p:cNvPr id="4" name="Text Placeholder 3">
            <a:extLst>
              <a:ext uri="{FF2B5EF4-FFF2-40B4-BE49-F238E27FC236}">
                <a16:creationId xmlns:a16="http://schemas.microsoft.com/office/drawing/2014/main" id="{25FC0E70-8CA6-3A6D-CAF3-201E93D226B9}"/>
              </a:ext>
            </a:extLst>
          </p:cNvPr>
          <p:cNvSpPr>
            <a:spLocks noGrp="1"/>
          </p:cNvSpPr>
          <p:nvPr>
            <p:ph type="body" sz="quarter" idx="11"/>
          </p:nvPr>
        </p:nvSpPr>
        <p:spPr>
          <a:xfrm>
            <a:off x="762784" y="1433444"/>
            <a:ext cx="11000848" cy="4485442"/>
          </a:xfrm>
        </p:spPr>
        <p:txBody>
          <a:bodyPr/>
          <a:lstStyle/>
          <a:p>
            <a:r>
              <a:rPr lang="en-US"/>
              <a:t>Publication of the Revised NIH Grants Policy Statement (Rev. March 2026) for Fiscal Year 2026</a:t>
            </a:r>
          </a:p>
          <a:p>
            <a:r>
              <a:rPr lang="en-US"/>
              <a:t>NOT-OD-26-057 announces the revised NIH Grants Policy Statement (March 2026) for FY 2026. It updates NIH grant terms and conditions by adding new and modified requirements, clarifying existing policies, and incorporating recent statutory, regulatory, and policy changes since the April 2024 version. </a:t>
            </a:r>
          </a:p>
          <a:p>
            <a:pPr marL="285750" indent="-285750">
              <a:buFont typeface="Arial" panose="020B0604020202020204" pitchFamily="34" charset="0"/>
              <a:buChar char="•"/>
            </a:pPr>
            <a:r>
              <a:rPr lang="en-US"/>
              <a:t>Changed references of "Facilities and Administration (F&amp;A) Costs" to "Indirect Costs" </a:t>
            </a:r>
          </a:p>
          <a:p>
            <a:pPr marL="285750" indent="-285750">
              <a:buFont typeface="Arial" panose="020B0604020202020204" pitchFamily="34" charset="0"/>
              <a:buChar char="•"/>
            </a:pPr>
            <a:r>
              <a:rPr lang="en-US"/>
              <a:t>NIH no longer recognizes foreign subawards.</a:t>
            </a:r>
          </a:p>
          <a:p>
            <a:pPr marL="285750" indent="-285750">
              <a:buFont typeface="Arial" panose="020B0604020202020204" pitchFamily="34" charset="0"/>
              <a:buChar char="•"/>
            </a:pPr>
            <a:r>
              <a:rPr lang="en-US"/>
              <a:t>Updated definitions section through to align definitions with 2 CFR 200.1</a:t>
            </a:r>
          </a:p>
          <a:p>
            <a:pPr marL="285750" indent="-285750">
              <a:buFont typeface="Arial" panose="020B0604020202020204" pitchFamily="34" charset="0"/>
              <a:buChar char="•"/>
            </a:pPr>
            <a:r>
              <a:rPr lang="en-US"/>
              <a:t>Updated to clarify that for PD/PIs and senior/key personnel, monetary donations given with an expectation must be disclosed.</a:t>
            </a:r>
          </a:p>
          <a:p>
            <a:r>
              <a:rPr lang="en-US"/>
              <a:t>Complete list of changes: https://</a:t>
            </a:r>
            <a:r>
              <a:rPr lang="en-US" err="1"/>
              <a:t>grants.nih.gov</a:t>
            </a:r>
            <a:r>
              <a:rPr lang="en-US"/>
              <a:t>/grants/policy/</a:t>
            </a:r>
            <a:r>
              <a:rPr lang="en-US" err="1"/>
              <a:t>nihgps</a:t>
            </a:r>
            <a:r>
              <a:rPr lang="en-US"/>
              <a:t>/</a:t>
            </a:r>
            <a:r>
              <a:rPr lang="en-US" err="1"/>
              <a:t>Significant_Changes_NIHGPS.pdf</a:t>
            </a:r>
            <a:endParaRPr lang="en-US"/>
          </a:p>
          <a:p>
            <a:endParaRPr lang="en-US"/>
          </a:p>
        </p:txBody>
      </p:sp>
    </p:spTree>
    <p:extLst>
      <p:ext uri="{BB962C8B-B14F-4D97-AF65-F5344CB8AC3E}">
        <p14:creationId xmlns:p14="http://schemas.microsoft.com/office/powerpoint/2010/main" val="1241626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B3E6E-78B4-CE2D-204F-3973AD29AC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C8F35F-1489-2465-B380-E9252201FE36}"/>
              </a:ext>
            </a:extLst>
          </p:cNvPr>
          <p:cNvSpPr>
            <a:spLocks noGrp="1"/>
          </p:cNvSpPr>
          <p:nvPr>
            <p:ph type="title"/>
          </p:nvPr>
        </p:nvSpPr>
        <p:spPr/>
        <p:txBody>
          <a:bodyPr>
            <a:normAutofit/>
          </a:bodyPr>
          <a:lstStyle/>
          <a:p>
            <a:r>
              <a:rPr lang="en-US"/>
              <a:t>NOT-OD-26-059 – NIH Budget</a:t>
            </a:r>
          </a:p>
        </p:txBody>
      </p:sp>
      <p:sp>
        <p:nvSpPr>
          <p:cNvPr id="4" name="Text Placeholder 3">
            <a:extLst>
              <a:ext uri="{FF2B5EF4-FFF2-40B4-BE49-F238E27FC236}">
                <a16:creationId xmlns:a16="http://schemas.microsoft.com/office/drawing/2014/main" id="{C4EC9AB8-A8E4-7152-D17C-62DE2FB18F89}"/>
              </a:ext>
            </a:extLst>
          </p:cNvPr>
          <p:cNvSpPr>
            <a:spLocks noGrp="1"/>
          </p:cNvSpPr>
          <p:nvPr>
            <p:ph type="body" sz="quarter" idx="11"/>
          </p:nvPr>
        </p:nvSpPr>
        <p:spPr>
          <a:xfrm>
            <a:off x="762784" y="1433444"/>
            <a:ext cx="11000848" cy="4485442"/>
          </a:xfrm>
        </p:spPr>
        <p:txBody>
          <a:bodyPr/>
          <a:lstStyle/>
          <a:p>
            <a:pPr marL="285750" indent="-285750">
              <a:buFont typeface="Arial" panose="020B0604020202020204" pitchFamily="34" charset="0"/>
              <a:buChar char="•"/>
            </a:pPr>
            <a:r>
              <a:rPr lang="en-US"/>
              <a:t>Notice of Fiscal Policies in Effect for FY 2026</a:t>
            </a:r>
          </a:p>
          <a:p>
            <a:pPr marL="285750" indent="-285750">
              <a:buFont typeface="Arial" panose="020B0604020202020204" pitchFamily="34" charset="0"/>
              <a:buChar char="•"/>
            </a:pPr>
            <a:r>
              <a:rPr lang="en-US"/>
              <a:t>NIH received a </a:t>
            </a:r>
            <a:r>
              <a:rPr lang="en-US" b="1"/>
              <a:t>1% budget increase </a:t>
            </a:r>
            <a:r>
              <a:rPr lang="en-US"/>
              <a:t>($47.5B total) and outlines funding expectations for new, competing, and continuation awards. </a:t>
            </a:r>
          </a:p>
          <a:p>
            <a:pPr marL="285750" indent="-285750">
              <a:buFont typeface="Arial" panose="020B0604020202020204" pitchFamily="34" charset="0"/>
              <a:buChar char="•"/>
            </a:pPr>
            <a:r>
              <a:rPr lang="en-US"/>
              <a:t>Standard salary caps and stewardship practices remain in effect.</a:t>
            </a:r>
          </a:p>
          <a:p>
            <a:pPr marL="285750" indent="-285750">
              <a:buFont typeface="Arial" panose="020B0604020202020204" pitchFamily="34" charset="0"/>
              <a:buChar char="•"/>
            </a:pPr>
            <a:r>
              <a:rPr lang="en-US"/>
              <a:t>Institutions should follow normal budgeting guidance.</a:t>
            </a:r>
          </a:p>
          <a:p>
            <a:endParaRPr lang="en-US"/>
          </a:p>
        </p:txBody>
      </p:sp>
    </p:spTree>
    <p:extLst>
      <p:ext uri="{BB962C8B-B14F-4D97-AF65-F5344CB8AC3E}">
        <p14:creationId xmlns:p14="http://schemas.microsoft.com/office/powerpoint/2010/main" val="3711107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69C29-8513-C503-50E2-DDAF4230E6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92A388-CD08-B442-A95E-29B99EC45649}"/>
              </a:ext>
            </a:extLst>
          </p:cNvPr>
          <p:cNvSpPr>
            <a:spLocks noGrp="1"/>
          </p:cNvSpPr>
          <p:nvPr>
            <p:ph type="title"/>
          </p:nvPr>
        </p:nvSpPr>
        <p:spPr>
          <a:xfrm>
            <a:off x="762784" y="620441"/>
            <a:ext cx="11000848" cy="643338"/>
          </a:xfrm>
        </p:spPr>
        <p:txBody>
          <a:bodyPr>
            <a:normAutofit/>
          </a:bodyPr>
          <a:lstStyle/>
          <a:p>
            <a:r>
              <a:rPr lang="en-US"/>
              <a:t>NOT-OD-26-062 - Domestic Subaward</a:t>
            </a:r>
          </a:p>
        </p:txBody>
      </p:sp>
      <p:sp>
        <p:nvSpPr>
          <p:cNvPr id="4" name="Text Placeholder 3">
            <a:extLst>
              <a:ext uri="{FF2B5EF4-FFF2-40B4-BE49-F238E27FC236}">
                <a16:creationId xmlns:a16="http://schemas.microsoft.com/office/drawing/2014/main" id="{E1B6CBD0-2990-D31A-22AF-754DED737C61}"/>
              </a:ext>
            </a:extLst>
          </p:cNvPr>
          <p:cNvSpPr>
            <a:spLocks noGrp="1"/>
          </p:cNvSpPr>
          <p:nvPr>
            <p:ph type="body" sz="quarter" idx="11"/>
          </p:nvPr>
        </p:nvSpPr>
        <p:spPr>
          <a:xfrm>
            <a:off x="762784" y="1433444"/>
            <a:ext cx="11000848" cy="4485442"/>
          </a:xfrm>
        </p:spPr>
        <p:txBody>
          <a:bodyPr/>
          <a:lstStyle/>
          <a:p>
            <a:pPr marL="285750" indent="-285750">
              <a:buFont typeface="Arial" panose="020B0604020202020204" pitchFamily="34" charset="0"/>
              <a:buChar char="•"/>
            </a:pPr>
            <a:r>
              <a:rPr lang="en-US"/>
              <a:t>Effective June 1, 2026</a:t>
            </a:r>
          </a:p>
          <a:p>
            <a:pPr marL="285750" indent="-285750">
              <a:buFont typeface="Arial" panose="020B0604020202020204" pitchFamily="34" charset="0"/>
              <a:buChar char="•"/>
            </a:pPr>
            <a:r>
              <a:rPr lang="en-US"/>
              <a:t>Prior Approval Requirement for Changes to </a:t>
            </a:r>
            <a:r>
              <a:rPr lang="en-US" b="1"/>
              <a:t>Domestic</a:t>
            </a:r>
            <a:r>
              <a:rPr lang="en-US"/>
              <a:t> Subawards</a:t>
            </a:r>
          </a:p>
          <a:p>
            <a:pPr marL="285750" indent="-285750">
              <a:buFont typeface="Arial" panose="020B0604020202020204" pitchFamily="34" charset="0"/>
              <a:buChar char="•"/>
            </a:pPr>
            <a:r>
              <a:rPr lang="en-US"/>
              <a:t>NIH prior approval is required when a recipient adds a new domestic subaward after award that was not included in the originally approved application. </a:t>
            </a:r>
          </a:p>
          <a:p>
            <a:pPr marL="285750" indent="-285750">
              <a:buFont typeface="Arial" panose="020B0604020202020204" pitchFamily="34" charset="0"/>
              <a:buChar char="•"/>
            </a:pPr>
            <a:r>
              <a:rPr lang="en-US"/>
              <a:t>Requests must be submitted through the </a:t>
            </a:r>
            <a:r>
              <a:rPr lang="en-US" err="1"/>
              <a:t>eRA</a:t>
            </a:r>
            <a:r>
              <a:rPr lang="en-US"/>
              <a:t> Commons </a:t>
            </a:r>
            <a:r>
              <a:rPr lang="en-US" b="1"/>
              <a:t>Prior Approval Module </a:t>
            </a:r>
            <a:r>
              <a:rPr lang="en-US"/>
              <a:t>using the “Other Request” type.</a:t>
            </a:r>
          </a:p>
          <a:p>
            <a:endParaRPr lang="en-US"/>
          </a:p>
        </p:txBody>
      </p:sp>
    </p:spTree>
    <p:extLst>
      <p:ext uri="{BB962C8B-B14F-4D97-AF65-F5344CB8AC3E}">
        <p14:creationId xmlns:p14="http://schemas.microsoft.com/office/powerpoint/2010/main" val="821614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BBA04-1AAA-871D-E1E2-517EF24E85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E4D65F-45AD-ED0E-95D3-C6B78435606B}"/>
              </a:ext>
            </a:extLst>
          </p:cNvPr>
          <p:cNvSpPr>
            <a:spLocks noGrp="1"/>
          </p:cNvSpPr>
          <p:nvPr>
            <p:ph type="title"/>
          </p:nvPr>
        </p:nvSpPr>
        <p:spPr>
          <a:xfrm>
            <a:off x="762784" y="620441"/>
            <a:ext cx="11912692" cy="643338"/>
          </a:xfrm>
        </p:spPr>
        <p:txBody>
          <a:bodyPr>
            <a:normAutofit fontScale="90000"/>
          </a:bodyPr>
          <a:lstStyle/>
          <a:p>
            <a:r>
              <a:rPr lang="en-US"/>
              <a:t>NOT-OD-26-064 - End of Continuous Submission, updated late Policy</a:t>
            </a:r>
          </a:p>
        </p:txBody>
      </p:sp>
      <p:sp>
        <p:nvSpPr>
          <p:cNvPr id="4" name="Text Placeholder 3">
            <a:extLst>
              <a:ext uri="{FF2B5EF4-FFF2-40B4-BE49-F238E27FC236}">
                <a16:creationId xmlns:a16="http://schemas.microsoft.com/office/drawing/2014/main" id="{B515F0DA-213A-6458-C144-844EB4664785}"/>
              </a:ext>
            </a:extLst>
          </p:cNvPr>
          <p:cNvSpPr>
            <a:spLocks noGrp="1"/>
          </p:cNvSpPr>
          <p:nvPr>
            <p:ph type="body" sz="quarter" idx="11"/>
          </p:nvPr>
        </p:nvSpPr>
        <p:spPr>
          <a:xfrm>
            <a:off x="762784" y="1433444"/>
            <a:ext cx="11000848" cy="4485442"/>
          </a:xfrm>
        </p:spPr>
        <p:txBody>
          <a:bodyPr>
            <a:normAutofit/>
          </a:bodyPr>
          <a:lstStyle/>
          <a:p>
            <a:r>
              <a:rPr lang="en-US" sz="2000"/>
              <a:t>Continuous Submission: </a:t>
            </a:r>
          </a:p>
          <a:p>
            <a:pPr marL="285750" indent="-285750">
              <a:buFont typeface="Arial" panose="020B0604020202020204" pitchFamily="34" charset="0"/>
              <a:buChar char="•"/>
            </a:pPr>
            <a:r>
              <a:rPr lang="en-US"/>
              <a:t>NIH will allow Continuous Submission only through August 10, 2026, then discontinue it. </a:t>
            </a:r>
          </a:p>
          <a:p>
            <a:r>
              <a:rPr lang="en-US" sz="2000"/>
              <a:t>Late Application Policy Change: </a:t>
            </a:r>
          </a:p>
          <a:p>
            <a:r>
              <a:rPr lang="en-US"/>
              <a:t>You may submit during the late application period if after May, 25, 2026 </a:t>
            </a:r>
            <a:r>
              <a:rPr lang="en-US" b="1"/>
              <a:t>all</a:t>
            </a:r>
            <a:r>
              <a:rPr lang="en-US"/>
              <a:t> the following are true:</a:t>
            </a:r>
          </a:p>
          <a:p>
            <a:pPr marL="285750" indent="-285750">
              <a:buFont typeface="Arial" panose="020B0604020202020204" pitchFamily="34" charset="0"/>
              <a:buChar char="•"/>
            </a:pPr>
            <a:r>
              <a:rPr lang="en-US"/>
              <a:t>One or more of the PD/PIs listed on the application encountered </a:t>
            </a:r>
            <a:r>
              <a:rPr lang="en-US" b="1"/>
              <a:t>extenuating</a:t>
            </a:r>
            <a:r>
              <a:rPr lang="en-US"/>
              <a:t> circumstances that led to the missed deadline</a:t>
            </a:r>
          </a:p>
          <a:p>
            <a:pPr marL="285750" indent="-285750">
              <a:buFont typeface="Arial" panose="020B0604020202020204" pitchFamily="34" charset="0"/>
              <a:buChar char="•"/>
            </a:pPr>
            <a:r>
              <a:rPr lang="en-US"/>
              <a:t>The PD/PI's extenuating circumstances are documented in the </a:t>
            </a:r>
            <a:r>
              <a:rPr lang="en-US" b="1"/>
              <a:t>cover letter</a:t>
            </a:r>
          </a:p>
          <a:p>
            <a:pPr marL="285750" indent="-285750">
              <a:buFont typeface="Arial" panose="020B0604020202020204" pitchFamily="34" charset="0"/>
              <a:buChar char="•"/>
            </a:pPr>
            <a:r>
              <a:rPr lang="en-US"/>
              <a:t>Your application is in response to a program that allows late submission</a:t>
            </a:r>
          </a:p>
          <a:p>
            <a:pPr marL="742950" lvl="1" indent="-285750">
              <a:buFont typeface="Arial" panose="020B0604020202020204" pitchFamily="34" charset="0"/>
              <a:buChar char="•"/>
            </a:pPr>
            <a:r>
              <a:rPr lang="en-US"/>
              <a:t>We will not accept late submission for Fellowships &amp; Collaborative International Research applications (e.g., PF5, UF5)</a:t>
            </a:r>
          </a:p>
          <a:p>
            <a:pPr marL="742950" lvl="1" indent="-285750">
              <a:buFont typeface="Arial" panose="020B0604020202020204" pitchFamily="34" charset="0"/>
              <a:buChar char="•"/>
            </a:pPr>
            <a:r>
              <a:rPr lang="en-US"/>
              <a:t>Any funding opportunity that states that late applications will not be accepted</a:t>
            </a:r>
          </a:p>
          <a:p>
            <a:endParaRPr lang="en-US"/>
          </a:p>
        </p:txBody>
      </p:sp>
    </p:spTree>
    <p:extLst>
      <p:ext uri="{BB962C8B-B14F-4D97-AF65-F5344CB8AC3E}">
        <p14:creationId xmlns:p14="http://schemas.microsoft.com/office/powerpoint/2010/main" val="516191099"/>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ransition/break slide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Text slide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Charts/graph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End/Thank you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5912372341FD42A092CA0685B6371F" ma:contentTypeVersion="14" ma:contentTypeDescription="Create a new document." ma:contentTypeScope="" ma:versionID="8cfc1c2d418669238b1be6025d6f6a33">
  <xsd:schema xmlns:xsd="http://www.w3.org/2001/XMLSchema" xmlns:xs="http://www.w3.org/2001/XMLSchema" xmlns:p="http://schemas.microsoft.com/office/2006/metadata/properties" xmlns:ns2="6cfaf1a3-6a52-4886-9ff2-e5ddc1539401" xmlns:ns3="5a78a5e7-b9d6-4a07-ab80-8309947115ea" targetNamespace="http://schemas.microsoft.com/office/2006/metadata/properties" ma:root="true" ma:fieldsID="e26eb8385252fe339a2686c94fe656c5" ns2:_="" ns3:_="">
    <xsd:import namespace="6cfaf1a3-6a52-4886-9ff2-e5ddc1539401"/>
    <xsd:import namespace="5a78a5e7-b9d6-4a07-ab80-8309947115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faf1a3-6a52-4886-9ff2-e5ddc15394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78a5e7-b9d6-4a07-ab80-8309947115e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AF239-7843-49BB-8654-7AFAFA19E235}">
  <ds:schemaRefs>
    <ds:schemaRef ds:uri="5a78a5e7-b9d6-4a07-ab80-8309947115ea"/>
    <ds:schemaRef ds:uri="6cfaf1a3-6a52-4886-9ff2-e5ddc15394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4BBAF54-50A4-4F2A-B3B4-08E5077BB9DE}">
  <ds:schemaRefs>
    <ds:schemaRef ds:uri="http://schemas.microsoft.com/sharepoint/v3/contenttype/forms"/>
  </ds:schemaRefs>
</ds:datastoreItem>
</file>

<file path=customXml/itemProps3.xml><?xml version="1.0" encoding="utf-8"?>
<ds:datastoreItem xmlns:ds="http://schemas.openxmlformats.org/officeDocument/2006/customXml" ds:itemID="{A50D5299-2588-4D07-9201-DED8AE5A8326}">
  <ds:schemaRefs>
    <ds:schemaRef ds:uri="5a78a5e7-b9d6-4a07-ab80-8309947115ea"/>
    <ds:schemaRef ds:uri="6cfaf1a3-6a52-4886-9ff2-e5ddc15394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 Boardroom</Template>
  <TotalTime>0</TotalTime>
  <Words>2475</Words>
  <Application>Microsoft Office PowerPoint</Application>
  <PresentationFormat>Widescreen</PresentationFormat>
  <Paragraphs>176</Paragraphs>
  <Slides>26</Slides>
  <Notes>7</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26</vt:i4>
      </vt:variant>
    </vt:vector>
  </HeadingPairs>
  <TitlesOfParts>
    <vt:vector size="36" baseType="lpstr">
      <vt:lpstr>Arial</vt:lpstr>
      <vt:lpstr>Arial Black</vt:lpstr>
      <vt:lpstr>Calibri</vt:lpstr>
      <vt:lpstr>Helvetica</vt:lpstr>
      <vt:lpstr>Wingdings</vt:lpstr>
      <vt:lpstr>Title Slide</vt:lpstr>
      <vt:lpstr>Transition/break slides</vt:lpstr>
      <vt:lpstr>Text slides</vt:lpstr>
      <vt:lpstr>Charts/graphs</vt:lpstr>
      <vt:lpstr>End/Thank you slide</vt:lpstr>
      <vt:lpstr>OGC Team Talks</vt:lpstr>
      <vt:lpstr>Agenda</vt:lpstr>
      <vt:lpstr>Audit Moment</vt:lpstr>
      <vt:lpstr>PowerPoint Presentation</vt:lpstr>
      <vt:lpstr>NOT-OD-26-044 NRSA Stipends</vt:lpstr>
      <vt:lpstr>NOT-OD-26-057 NIH Grants Policy Statement</vt:lpstr>
      <vt:lpstr>NOT-OD-26-059 – NIH Budget</vt:lpstr>
      <vt:lpstr>NOT-OD-26-062 - Domestic Subaward</vt:lpstr>
      <vt:lpstr>NOT-OD-26-064 - End of Continuous Submission, updated late Policy</vt:lpstr>
      <vt:lpstr>NOT-OD-26-069 Peer Review</vt:lpstr>
      <vt:lpstr>NOT-OD-26-079 – Common Forms 5/8!</vt:lpstr>
      <vt:lpstr>NOT-OD-26-066  FFATA</vt:lpstr>
      <vt:lpstr>PowerPoint Presentation</vt:lpstr>
      <vt:lpstr>Featured Presentation</vt:lpstr>
      <vt:lpstr>Closeout Automation</vt:lpstr>
      <vt:lpstr>Evolving for Excellence</vt:lpstr>
      <vt:lpstr>What is Closeout Automation?</vt:lpstr>
      <vt:lpstr>Queries &amp; m-FIN Reports</vt:lpstr>
      <vt:lpstr>Cleared for Success</vt:lpstr>
      <vt:lpstr>PowerPoint Presentation</vt:lpstr>
      <vt:lpstr>PowerPoint Presentation</vt:lpstr>
      <vt:lpstr>PowerPoint Presentation</vt:lpstr>
      <vt:lpstr>Fiscal Year-End 2026: Posting, Payment, and Accrual Deadlines </vt:lpstr>
      <vt:lpstr>PowerPoint Presentation</vt:lpstr>
      <vt:lpstr>Upcoming Team Talks</vt:lpstr>
      <vt:lpstr>Thank you all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Adams, Sarah</dc:creator>
  <cp:lastModifiedBy>Day, Holly</cp:lastModifiedBy>
  <cp:revision>2</cp:revision>
  <cp:lastPrinted>2026-03-23T23:27:54Z</cp:lastPrinted>
  <dcterms:created xsi:type="dcterms:W3CDTF">2020-01-27T22:52:20Z</dcterms:created>
  <dcterms:modified xsi:type="dcterms:W3CDTF">2026-04-23T20:19:19Z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0x010100B35912372341FD42A092CA0685B6371F</vt:lpwstr>
  </property>
  <property fmtid="{D5CDD505-2E9C-101B-9397-08002B2CF9AE}" pid="3" name="MediaServiceImageTags">
    <vt:lpwstr/>
  </property>
</Properties>
</file>