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5" r:id="rId4"/>
    <p:sldMasterId id="2147483711" r:id="rId5"/>
    <p:sldMasterId id="2147483685" r:id="rId6"/>
    <p:sldMasterId id="2147483733" r:id="rId7"/>
    <p:sldMasterId id="2147483707" r:id="rId8"/>
  </p:sldMasterIdLst>
  <p:notesMasterIdLst>
    <p:notesMasterId r:id="rId41"/>
  </p:notesMasterIdLst>
  <p:handoutMasterIdLst>
    <p:handoutMasterId r:id="rId42"/>
  </p:handoutMasterIdLst>
  <p:sldIdLst>
    <p:sldId id="344" r:id="rId9"/>
    <p:sldId id="370" r:id="rId10"/>
    <p:sldId id="372" r:id="rId11"/>
    <p:sldId id="378" r:id="rId12"/>
    <p:sldId id="375" r:id="rId13"/>
    <p:sldId id="425" r:id="rId14"/>
    <p:sldId id="426" r:id="rId15"/>
    <p:sldId id="430" r:id="rId16"/>
    <p:sldId id="427" r:id="rId17"/>
    <p:sldId id="429" r:id="rId18"/>
    <p:sldId id="428" r:id="rId19"/>
    <p:sldId id="374" r:id="rId20"/>
    <p:sldId id="369" r:id="rId21"/>
    <p:sldId id="260" r:id="rId22"/>
    <p:sldId id="261" r:id="rId23"/>
    <p:sldId id="262" r:id="rId24"/>
    <p:sldId id="263" r:id="rId25"/>
    <p:sldId id="264" r:id="rId26"/>
    <p:sldId id="265" r:id="rId27"/>
    <p:sldId id="266" r:id="rId28"/>
    <p:sldId id="267" r:id="rId29"/>
    <p:sldId id="268" r:id="rId30"/>
    <p:sldId id="269" r:id="rId31"/>
    <p:sldId id="270" r:id="rId32"/>
    <p:sldId id="273" r:id="rId33"/>
    <p:sldId id="274" r:id="rId34"/>
    <p:sldId id="276" r:id="rId35"/>
    <p:sldId id="277" r:id="rId36"/>
    <p:sldId id="278" r:id="rId37"/>
    <p:sldId id="431" r:id="rId38"/>
    <p:sldId id="432" r:id="rId39"/>
    <p:sldId id="423"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BB379"/>
    <a:srgbClr val="262625"/>
    <a:srgbClr val="AAACB2"/>
    <a:srgbClr val="9BBF71"/>
    <a:srgbClr val="7DE5CB"/>
    <a:srgbClr val="BFC2C9"/>
    <a:srgbClr val="55D6E8"/>
    <a:srgbClr val="5AD6E7"/>
    <a:srgbClr val="EE7874"/>
    <a:srgbClr val="91BAE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9346717-73E9-C84F-A92D-F1ADEA5BE086}" v="221" dt="2026-03-26T15:58:56.41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handoutMaster" Target="handoutMasters/handoutMaster1.xml"/><Relationship Id="rId47" Type="http://schemas.microsoft.com/office/2016/11/relationships/changesInfo" Target="changesInfos/changesInfo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tableStyles" Target="tableStyles.xml"/><Relationship Id="rId20" Type="http://schemas.openxmlformats.org/officeDocument/2006/relationships/slide" Target="slides/slide12.xml"/><Relationship Id="rId41"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usey, Liz" userId="3cfaab5b-6441-4e0f-ac98-626943044258" providerId="ADAL" clId="{8A64143C-D1CE-478A-93E3-E540611F9CDE}"/>
    <pc:docChg chg="modSld">
      <pc:chgData name="Causey, Liz" userId="3cfaab5b-6441-4e0f-ac98-626943044258" providerId="ADAL" clId="{8A64143C-D1CE-478A-93E3-E540611F9CDE}" dt="2026-03-17T18:24:26.961" v="0" actId="20577"/>
      <pc:docMkLst>
        <pc:docMk/>
      </pc:docMkLst>
      <pc:sldChg chg="modSp mod">
        <pc:chgData name="Causey, Liz" userId="3cfaab5b-6441-4e0f-ac98-626943044258" providerId="ADAL" clId="{8A64143C-D1CE-478A-93E3-E540611F9CDE}" dt="2026-03-17T18:24:26.961" v="0" actId="20577"/>
        <pc:sldMkLst>
          <pc:docMk/>
          <pc:sldMk cId="1041759595" sldId="378"/>
        </pc:sldMkLst>
        <pc:spChg chg="mod">
          <ac:chgData name="Causey, Liz" userId="3cfaab5b-6441-4e0f-ac98-626943044258" providerId="ADAL" clId="{8A64143C-D1CE-478A-93E3-E540611F9CDE}" dt="2026-03-17T18:24:26.961" v="0" actId="20577"/>
          <ac:spMkLst>
            <pc:docMk/>
            <pc:sldMk cId="1041759595" sldId="378"/>
            <ac:spMk id="4" creationId="{162B1AA4-2ABD-C8B7-F18F-8310B1619FF1}"/>
          </ac:spMkLst>
        </pc:spChg>
      </pc:sldChg>
    </pc:docChg>
  </pc:docChgLst>
  <pc:docChgLst>
    <pc:chgData name="Steed, Garrett" userId="0455255a-b73c-4047-9720-c9bd48e6e207" providerId="ADAL" clId="{094757E1-EC9F-58DB-80BA-1E20228C5D49}"/>
    <pc:docChg chg="undo custSel addSld delSld modSld sldOrd">
      <pc:chgData name="Steed, Garrett" userId="0455255a-b73c-4047-9720-c9bd48e6e207" providerId="ADAL" clId="{094757E1-EC9F-58DB-80BA-1E20228C5D49}" dt="2026-03-26T15:58:56.416" v="1749" actId="20577"/>
      <pc:docMkLst>
        <pc:docMk/>
      </pc:docMkLst>
      <pc:sldChg chg="delSp modSp del mod">
        <pc:chgData name="Steed, Garrett" userId="0455255a-b73c-4047-9720-c9bd48e6e207" providerId="ADAL" clId="{094757E1-EC9F-58DB-80BA-1E20228C5D49}" dt="2026-03-26T14:38:25.553" v="1374" actId="2696"/>
        <pc:sldMkLst>
          <pc:docMk/>
          <pc:sldMk cId="964677440" sldId="257"/>
        </pc:sldMkLst>
        <pc:spChg chg="del">
          <ac:chgData name="Steed, Garrett" userId="0455255a-b73c-4047-9720-c9bd48e6e207" providerId="ADAL" clId="{094757E1-EC9F-58DB-80BA-1E20228C5D49}" dt="2026-03-25T23:10:54.094" v="481" actId="478"/>
          <ac:spMkLst>
            <pc:docMk/>
            <pc:sldMk cId="964677440" sldId="257"/>
            <ac:spMk id="10" creationId="{653C4B6B-7C05-EF84-753C-4496E1035CA9}"/>
          </ac:spMkLst>
        </pc:spChg>
      </pc:sldChg>
      <pc:sldChg chg="addSp delSp modSp mod">
        <pc:chgData name="Steed, Garrett" userId="0455255a-b73c-4047-9720-c9bd48e6e207" providerId="ADAL" clId="{094757E1-EC9F-58DB-80BA-1E20228C5D49}" dt="2026-03-26T13:44:12.333" v="583" actId="21"/>
        <pc:sldMkLst>
          <pc:docMk/>
          <pc:sldMk cId="607717723" sldId="260"/>
        </pc:sldMkLst>
        <pc:spChg chg="mod">
          <ac:chgData name="Steed, Garrett" userId="0455255a-b73c-4047-9720-c9bd48e6e207" providerId="ADAL" clId="{094757E1-EC9F-58DB-80BA-1E20228C5D49}" dt="2026-03-26T13:41:05.274" v="487" actId="27636"/>
          <ac:spMkLst>
            <pc:docMk/>
            <pc:sldMk cId="607717723" sldId="260"/>
            <ac:spMk id="3" creationId="{EFFF6041-6805-202B-A259-5906D68BF8A3}"/>
          </ac:spMkLst>
        </pc:spChg>
        <pc:spChg chg="mod">
          <ac:chgData name="Steed, Garrett" userId="0455255a-b73c-4047-9720-c9bd48e6e207" providerId="ADAL" clId="{094757E1-EC9F-58DB-80BA-1E20228C5D49}" dt="2026-03-26T13:41:44.907" v="520" actId="20577"/>
          <ac:spMkLst>
            <pc:docMk/>
            <pc:sldMk cId="607717723" sldId="260"/>
            <ac:spMk id="9" creationId="{45171769-69F9-B676-3C30-98AAF03C6CB6}"/>
          </ac:spMkLst>
        </pc:spChg>
        <pc:spChg chg="del">
          <ac:chgData name="Steed, Garrett" userId="0455255a-b73c-4047-9720-c9bd48e6e207" providerId="ADAL" clId="{094757E1-EC9F-58DB-80BA-1E20228C5D49}" dt="2026-03-25T23:07:54.887" v="392" actId="478"/>
          <ac:spMkLst>
            <pc:docMk/>
            <pc:sldMk cId="607717723" sldId="260"/>
            <ac:spMk id="10" creationId="{CD6D34D6-6C7E-B2E1-0363-6B6EBCFEDB58}"/>
          </ac:spMkLst>
        </pc:spChg>
        <pc:picChg chg="add del mod">
          <ac:chgData name="Steed, Garrett" userId="0455255a-b73c-4047-9720-c9bd48e6e207" providerId="ADAL" clId="{094757E1-EC9F-58DB-80BA-1E20228C5D49}" dt="2026-03-26T13:44:12.333" v="583" actId="21"/>
          <ac:picMkLst>
            <pc:docMk/>
            <pc:sldMk cId="607717723" sldId="260"/>
            <ac:picMk id="5" creationId="{CCEA1DAD-66C4-0CDB-816E-5146895C67C1}"/>
          </ac:picMkLst>
        </pc:picChg>
      </pc:sldChg>
      <pc:sldChg chg="addSp delSp modSp mod">
        <pc:chgData name="Steed, Garrett" userId="0455255a-b73c-4047-9720-c9bd48e6e207" providerId="ADAL" clId="{094757E1-EC9F-58DB-80BA-1E20228C5D49}" dt="2026-03-26T14:03:22.147" v="616" actId="20577"/>
        <pc:sldMkLst>
          <pc:docMk/>
          <pc:sldMk cId="2729477665" sldId="261"/>
        </pc:sldMkLst>
        <pc:spChg chg="mod">
          <ac:chgData name="Steed, Garrett" userId="0455255a-b73c-4047-9720-c9bd48e6e207" providerId="ADAL" clId="{094757E1-EC9F-58DB-80BA-1E20228C5D49}" dt="2026-03-26T14:03:22.147" v="616" actId="20577"/>
          <ac:spMkLst>
            <pc:docMk/>
            <pc:sldMk cId="2729477665" sldId="261"/>
            <ac:spMk id="3" creationId="{C151AEC2-9CED-A75B-BF23-77A58E925032}"/>
          </ac:spMkLst>
        </pc:spChg>
        <pc:spChg chg="mod">
          <ac:chgData name="Steed, Garrett" userId="0455255a-b73c-4047-9720-c9bd48e6e207" providerId="ADAL" clId="{094757E1-EC9F-58DB-80BA-1E20228C5D49}" dt="2026-03-26T13:41:58.632" v="521" actId="14100"/>
          <ac:spMkLst>
            <pc:docMk/>
            <pc:sldMk cId="2729477665" sldId="261"/>
            <ac:spMk id="9" creationId="{FEC458E4-8624-4597-609B-631934B6FA77}"/>
          </ac:spMkLst>
        </pc:spChg>
        <pc:spChg chg="del">
          <ac:chgData name="Steed, Garrett" userId="0455255a-b73c-4047-9720-c9bd48e6e207" providerId="ADAL" clId="{094757E1-EC9F-58DB-80BA-1E20228C5D49}" dt="2026-03-25T23:07:57.931" v="393" actId="478"/>
          <ac:spMkLst>
            <pc:docMk/>
            <pc:sldMk cId="2729477665" sldId="261"/>
            <ac:spMk id="10" creationId="{9701F616-D6E1-B0B5-61F9-4238DF16F252}"/>
          </ac:spMkLst>
        </pc:spChg>
        <pc:picChg chg="add mod modCrop">
          <ac:chgData name="Steed, Garrett" userId="0455255a-b73c-4047-9720-c9bd48e6e207" providerId="ADAL" clId="{094757E1-EC9F-58DB-80BA-1E20228C5D49}" dt="2026-03-26T14:02:39.830" v="606" actId="1036"/>
          <ac:picMkLst>
            <pc:docMk/>
            <pc:sldMk cId="2729477665" sldId="261"/>
            <ac:picMk id="4" creationId="{04950567-FB25-9829-21B8-0906EBADFFDE}"/>
          </ac:picMkLst>
        </pc:picChg>
      </pc:sldChg>
      <pc:sldChg chg="addSp delSp modSp mod">
        <pc:chgData name="Steed, Garrett" userId="0455255a-b73c-4047-9720-c9bd48e6e207" providerId="ADAL" clId="{094757E1-EC9F-58DB-80BA-1E20228C5D49}" dt="2026-03-26T14:05:48.356" v="642" actId="113"/>
        <pc:sldMkLst>
          <pc:docMk/>
          <pc:sldMk cId="2816569944" sldId="262"/>
        </pc:sldMkLst>
        <pc:spChg chg="mod">
          <ac:chgData name="Steed, Garrett" userId="0455255a-b73c-4047-9720-c9bd48e6e207" providerId="ADAL" clId="{094757E1-EC9F-58DB-80BA-1E20228C5D49}" dt="2026-03-26T14:05:48.356" v="642" actId="113"/>
          <ac:spMkLst>
            <pc:docMk/>
            <pc:sldMk cId="2816569944" sldId="262"/>
            <ac:spMk id="3" creationId="{B8BC2888-AEF5-2D79-C41D-49F5760E3CBD}"/>
          </ac:spMkLst>
        </pc:spChg>
        <pc:spChg chg="del">
          <ac:chgData name="Steed, Garrett" userId="0455255a-b73c-4047-9720-c9bd48e6e207" providerId="ADAL" clId="{094757E1-EC9F-58DB-80BA-1E20228C5D49}" dt="2026-03-25T23:08:00.831" v="394" actId="478"/>
          <ac:spMkLst>
            <pc:docMk/>
            <pc:sldMk cId="2816569944" sldId="262"/>
            <ac:spMk id="10" creationId="{9AAEEC8C-B2B5-6AEF-6BE4-16E4822DA654}"/>
          </ac:spMkLst>
        </pc:spChg>
        <pc:picChg chg="add mod">
          <ac:chgData name="Steed, Garrett" userId="0455255a-b73c-4047-9720-c9bd48e6e207" providerId="ADAL" clId="{094757E1-EC9F-58DB-80BA-1E20228C5D49}" dt="2026-03-26T14:05:04.478" v="619" actId="1076"/>
          <ac:picMkLst>
            <pc:docMk/>
            <pc:sldMk cId="2816569944" sldId="262"/>
            <ac:picMk id="5" creationId="{BB05EA62-1FC3-216B-449E-561424FABC42}"/>
          </ac:picMkLst>
        </pc:picChg>
      </pc:sldChg>
      <pc:sldChg chg="addSp delSp modSp mod modNotesTx">
        <pc:chgData name="Steed, Garrett" userId="0455255a-b73c-4047-9720-c9bd48e6e207" providerId="ADAL" clId="{094757E1-EC9F-58DB-80BA-1E20228C5D49}" dt="2026-03-26T14:09:43.699" v="769" actId="20577"/>
        <pc:sldMkLst>
          <pc:docMk/>
          <pc:sldMk cId="1812617835" sldId="263"/>
        </pc:sldMkLst>
        <pc:spChg chg="mod">
          <ac:chgData name="Steed, Garrett" userId="0455255a-b73c-4047-9720-c9bd48e6e207" providerId="ADAL" clId="{094757E1-EC9F-58DB-80BA-1E20228C5D49}" dt="2026-03-26T14:08:42.189" v="720" actId="27636"/>
          <ac:spMkLst>
            <pc:docMk/>
            <pc:sldMk cId="1812617835" sldId="263"/>
            <ac:spMk id="3" creationId="{FC30397B-3F6C-24C2-366C-8B740FC5A835}"/>
          </ac:spMkLst>
        </pc:spChg>
        <pc:spChg chg="del">
          <ac:chgData name="Steed, Garrett" userId="0455255a-b73c-4047-9720-c9bd48e6e207" providerId="ADAL" clId="{094757E1-EC9F-58DB-80BA-1E20228C5D49}" dt="2026-03-25T23:08:04.710" v="395" actId="478"/>
          <ac:spMkLst>
            <pc:docMk/>
            <pc:sldMk cId="1812617835" sldId="263"/>
            <ac:spMk id="10" creationId="{DC8D0EAA-C888-D68E-B7D6-C9067AB18E56}"/>
          </ac:spMkLst>
        </pc:spChg>
        <pc:picChg chg="add mod">
          <ac:chgData name="Steed, Garrett" userId="0455255a-b73c-4047-9720-c9bd48e6e207" providerId="ADAL" clId="{094757E1-EC9F-58DB-80BA-1E20228C5D49}" dt="2026-03-26T14:07:28.340" v="674" actId="1076"/>
          <ac:picMkLst>
            <pc:docMk/>
            <pc:sldMk cId="1812617835" sldId="263"/>
            <ac:picMk id="1026" creationId="{3E544122-EC19-08EF-9048-9A445CEFE59F}"/>
          </ac:picMkLst>
        </pc:picChg>
      </pc:sldChg>
      <pc:sldChg chg="addSp delSp modSp mod">
        <pc:chgData name="Steed, Garrett" userId="0455255a-b73c-4047-9720-c9bd48e6e207" providerId="ADAL" clId="{094757E1-EC9F-58DB-80BA-1E20228C5D49}" dt="2026-03-26T14:17:13.681" v="981" actId="20577"/>
        <pc:sldMkLst>
          <pc:docMk/>
          <pc:sldMk cId="1826946234" sldId="264"/>
        </pc:sldMkLst>
        <pc:spChg chg="mod">
          <ac:chgData name="Steed, Garrett" userId="0455255a-b73c-4047-9720-c9bd48e6e207" providerId="ADAL" clId="{094757E1-EC9F-58DB-80BA-1E20228C5D49}" dt="2026-03-26T14:17:13.681" v="981" actId="20577"/>
          <ac:spMkLst>
            <pc:docMk/>
            <pc:sldMk cId="1826946234" sldId="264"/>
            <ac:spMk id="3" creationId="{6B8642C7-4F34-A181-70C4-A1245276E983}"/>
          </ac:spMkLst>
        </pc:spChg>
        <pc:spChg chg="del">
          <ac:chgData name="Steed, Garrett" userId="0455255a-b73c-4047-9720-c9bd48e6e207" providerId="ADAL" clId="{094757E1-EC9F-58DB-80BA-1E20228C5D49}" dt="2026-03-25T23:09:03.228" v="407" actId="478"/>
          <ac:spMkLst>
            <pc:docMk/>
            <pc:sldMk cId="1826946234" sldId="264"/>
            <ac:spMk id="10" creationId="{27BA51E1-BDDA-FF97-A28E-EDD00AEC38CB}"/>
          </ac:spMkLst>
        </pc:spChg>
        <pc:graphicFrameChg chg="add mod modGraphic">
          <ac:chgData name="Steed, Garrett" userId="0455255a-b73c-4047-9720-c9bd48e6e207" providerId="ADAL" clId="{094757E1-EC9F-58DB-80BA-1E20228C5D49}" dt="2026-03-26T14:15:31.209" v="921" actId="20577"/>
          <ac:graphicFrameMkLst>
            <pc:docMk/>
            <pc:sldMk cId="1826946234" sldId="264"/>
            <ac:graphicFrameMk id="4" creationId="{6CCA96CD-D95F-6D7F-60AE-366A6FAC4F91}"/>
          </ac:graphicFrameMkLst>
        </pc:graphicFrameChg>
      </pc:sldChg>
      <pc:sldChg chg="addSp delSp modSp mod">
        <pc:chgData name="Steed, Garrett" userId="0455255a-b73c-4047-9720-c9bd48e6e207" providerId="ADAL" clId="{094757E1-EC9F-58DB-80BA-1E20228C5D49}" dt="2026-03-26T14:24:37.223" v="1036" actId="27636"/>
        <pc:sldMkLst>
          <pc:docMk/>
          <pc:sldMk cId="1010286399" sldId="265"/>
        </pc:sldMkLst>
        <pc:spChg chg="mod">
          <ac:chgData name="Steed, Garrett" userId="0455255a-b73c-4047-9720-c9bd48e6e207" providerId="ADAL" clId="{094757E1-EC9F-58DB-80BA-1E20228C5D49}" dt="2026-03-26T14:24:37.223" v="1036" actId="27636"/>
          <ac:spMkLst>
            <pc:docMk/>
            <pc:sldMk cId="1010286399" sldId="265"/>
            <ac:spMk id="3" creationId="{B855634B-DE5B-C36B-D03E-383F13374BA5}"/>
          </ac:spMkLst>
        </pc:spChg>
        <pc:spChg chg="del">
          <ac:chgData name="Steed, Garrett" userId="0455255a-b73c-4047-9720-c9bd48e6e207" providerId="ADAL" clId="{094757E1-EC9F-58DB-80BA-1E20228C5D49}" dt="2026-03-25T23:09:15.921" v="408" actId="478"/>
          <ac:spMkLst>
            <pc:docMk/>
            <pc:sldMk cId="1010286399" sldId="265"/>
            <ac:spMk id="10" creationId="{57ED47A5-A803-F92E-159A-6A55D0936527}"/>
          </ac:spMkLst>
        </pc:spChg>
        <pc:picChg chg="add mod">
          <ac:chgData name="Steed, Garrett" userId="0455255a-b73c-4047-9720-c9bd48e6e207" providerId="ADAL" clId="{094757E1-EC9F-58DB-80BA-1E20228C5D49}" dt="2026-03-26T14:24:03.453" v="1025" actId="1035"/>
          <ac:picMkLst>
            <pc:docMk/>
            <pc:sldMk cId="1010286399" sldId="265"/>
            <ac:picMk id="5" creationId="{3467BD2B-6270-3924-BB3C-C11D68638CF8}"/>
          </ac:picMkLst>
        </pc:picChg>
      </pc:sldChg>
      <pc:sldChg chg="addSp delSp modSp mod">
        <pc:chgData name="Steed, Garrett" userId="0455255a-b73c-4047-9720-c9bd48e6e207" providerId="ADAL" clId="{094757E1-EC9F-58DB-80BA-1E20228C5D49}" dt="2026-03-26T14:26:52.114" v="1134" actId="20577"/>
        <pc:sldMkLst>
          <pc:docMk/>
          <pc:sldMk cId="4193750570" sldId="266"/>
        </pc:sldMkLst>
        <pc:spChg chg="mod">
          <ac:chgData name="Steed, Garrett" userId="0455255a-b73c-4047-9720-c9bd48e6e207" providerId="ADAL" clId="{094757E1-EC9F-58DB-80BA-1E20228C5D49}" dt="2026-03-26T14:26:52.114" v="1134" actId="20577"/>
          <ac:spMkLst>
            <pc:docMk/>
            <pc:sldMk cId="4193750570" sldId="266"/>
            <ac:spMk id="3" creationId="{0C64DFB8-EE50-BFA1-662D-666E638F26A4}"/>
          </ac:spMkLst>
        </pc:spChg>
        <pc:spChg chg="del">
          <ac:chgData name="Steed, Garrett" userId="0455255a-b73c-4047-9720-c9bd48e6e207" providerId="ADAL" clId="{094757E1-EC9F-58DB-80BA-1E20228C5D49}" dt="2026-03-25T23:09:34.845" v="409" actId="478"/>
          <ac:spMkLst>
            <pc:docMk/>
            <pc:sldMk cId="4193750570" sldId="266"/>
            <ac:spMk id="10" creationId="{DC04033C-D874-F833-F0B7-BA9A4A9EC133}"/>
          </ac:spMkLst>
        </pc:spChg>
        <pc:picChg chg="add mod">
          <ac:chgData name="Steed, Garrett" userId="0455255a-b73c-4047-9720-c9bd48e6e207" providerId="ADAL" clId="{094757E1-EC9F-58DB-80BA-1E20228C5D49}" dt="2026-03-26T14:26:01.163" v="1063" actId="14100"/>
          <ac:picMkLst>
            <pc:docMk/>
            <pc:sldMk cId="4193750570" sldId="266"/>
            <ac:picMk id="5" creationId="{733B8F71-FDED-3E16-BA11-595C35F5F835}"/>
          </ac:picMkLst>
        </pc:picChg>
      </pc:sldChg>
      <pc:sldChg chg="addSp delSp modSp mod">
        <pc:chgData name="Steed, Garrett" userId="0455255a-b73c-4047-9720-c9bd48e6e207" providerId="ADAL" clId="{094757E1-EC9F-58DB-80BA-1E20228C5D49}" dt="2026-03-26T14:28:25.679" v="1138" actId="1076"/>
        <pc:sldMkLst>
          <pc:docMk/>
          <pc:sldMk cId="2439663991" sldId="267"/>
        </pc:sldMkLst>
        <pc:spChg chg="mod">
          <ac:chgData name="Steed, Garrett" userId="0455255a-b73c-4047-9720-c9bd48e6e207" providerId="ADAL" clId="{094757E1-EC9F-58DB-80BA-1E20228C5D49}" dt="2026-03-26T14:27:23.288" v="1135" actId="113"/>
          <ac:spMkLst>
            <pc:docMk/>
            <pc:sldMk cId="2439663991" sldId="267"/>
            <ac:spMk id="3" creationId="{5A4077EE-FDA9-6F0B-647D-7BAA5D5F94D5}"/>
          </ac:spMkLst>
        </pc:spChg>
        <pc:spChg chg="del">
          <ac:chgData name="Steed, Garrett" userId="0455255a-b73c-4047-9720-c9bd48e6e207" providerId="ADAL" clId="{094757E1-EC9F-58DB-80BA-1E20228C5D49}" dt="2026-03-25T23:10:10.146" v="467" actId="478"/>
          <ac:spMkLst>
            <pc:docMk/>
            <pc:sldMk cId="2439663991" sldId="267"/>
            <ac:spMk id="10" creationId="{F3471BFA-1C2F-89A3-0C49-A8F9689717EF}"/>
          </ac:spMkLst>
        </pc:spChg>
        <pc:picChg chg="add mod">
          <ac:chgData name="Steed, Garrett" userId="0455255a-b73c-4047-9720-c9bd48e6e207" providerId="ADAL" clId="{094757E1-EC9F-58DB-80BA-1E20228C5D49}" dt="2026-03-26T14:28:25.679" v="1138" actId="1076"/>
          <ac:picMkLst>
            <pc:docMk/>
            <pc:sldMk cId="2439663991" sldId="267"/>
            <ac:picMk id="5" creationId="{F02D7647-754D-7E02-13D0-E5052B20EDB8}"/>
          </ac:picMkLst>
        </pc:picChg>
      </pc:sldChg>
      <pc:sldChg chg="delSp modSp mod">
        <pc:chgData name="Steed, Garrett" userId="0455255a-b73c-4047-9720-c9bd48e6e207" providerId="ADAL" clId="{094757E1-EC9F-58DB-80BA-1E20228C5D49}" dt="2026-03-26T14:29:01.043" v="1185" actId="20577"/>
        <pc:sldMkLst>
          <pc:docMk/>
          <pc:sldMk cId="1107163424" sldId="268"/>
        </pc:sldMkLst>
        <pc:spChg chg="mod">
          <ac:chgData name="Steed, Garrett" userId="0455255a-b73c-4047-9720-c9bd48e6e207" providerId="ADAL" clId="{094757E1-EC9F-58DB-80BA-1E20228C5D49}" dt="2026-03-26T14:29:01.043" v="1185" actId="20577"/>
          <ac:spMkLst>
            <pc:docMk/>
            <pc:sldMk cId="1107163424" sldId="268"/>
            <ac:spMk id="3" creationId="{2FBA3A17-44F3-1DB6-40F7-0D3F51E6AE9F}"/>
          </ac:spMkLst>
        </pc:spChg>
        <pc:spChg chg="del">
          <ac:chgData name="Steed, Garrett" userId="0455255a-b73c-4047-9720-c9bd48e6e207" providerId="ADAL" clId="{094757E1-EC9F-58DB-80BA-1E20228C5D49}" dt="2026-03-25T23:10:13.589" v="468" actId="478"/>
          <ac:spMkLst>
            <pc:docMk/>
            <pc:sldMk cId="1107163424" sldId="268"/>
            <ac:spMk id="10" creationId="{E5F30EAC-019A-A94A-7C8E-F18801AE94AF}"/>
          </ac:spMkLst>
        </pc:spChg>
      </pc:sldChg>
      <pc:sldChg chg="delSp modSp add del mod">
        <pc:chgData name="Steed, Garrett" userId="0455255a-b73c-4047-9720-c9bd48e6e207" providerId="ADAL" clId="{094757E1-EC9F-58DB-80BA-1E20228C5D49}" dt="2026-03-26T14:29:31.327" v="1188" actId="6549"/>
        <pc:sldMkLst>
          <pc:docMk/>
          <pc:sldMk cId="3064397973" sldId="269"/>
        </pc:sldMkLst>
        <pc:spChg chg="mod">
          <ac:chgData name="Steed, Garrett" userId="0455255a-b73c-4047-9720-c9bd48e6e207" providerId="ADAL" clId="{094757E1-EC9F-58DB-80BA-1E20228C5D49}" dt="2026-03-26T14:29:31.327" v="1188" actId="6549"/>
          <ac:spMkLst>
            <pc:docMk/>
            <pc:sldMk cId="3064397973" sldId="269"/>
            <ac:spMk id="3" creationId="{7C61E53E-3AC0-D1F0-8FA8-02AD71DDB9AC}"/>
          </ac:spMkLst>
        </pc:spChg>
        <pc:spChg chg="del">
          <ac:chgData name="Steed, Garrett" userId="0455255a-b73c-4047-9720-c9bd48e6e207" providerId="ADAL" clId="{094757E1-EC9F-58DB-80BA-1E20228C5D49}" dt="2026-03-25T23:10:22.587" v="469" actId="478"/>
          <ac:spMkLst>
            <pc:docMk/>
            <pc:sldMk cId="3064397973" sldId="269"/>
            <ac:spMk id="10" creationId="{A98CD221-A1FC-534F-442A-7A96E970F637}"/>
          </ac:spMkLst>
        </pc:spChg>
      </pc:sldChg>
      <pc:sldChg chg="delSp modSp mod">
        <pc:chgData name="Steed, Garrett" userId="0455255a-b73c-4047-9720-c9bd48e6e207" providerId="ADAL" clId="{094757E1-EC9F-58DB-80BA-1E20228C5D49}" dt="2026-03-26T14:35:18.122" v="1311" actId="403"/>
        <pc:sldMkLst>
          <pc:docMk/>
          <pc:sldMk cId="3570004085" sldId="270"/>
        </pc:sldMkLst>
        <pc:spChg chg="mod">
          <ac:chgData name="Steed, Garrett" userId="0455255a-b73c-4047-9720-c9bd48e6e207" providerId="ADAL" clId="{094757E1-EC9F-58DB-80BA-1E20228C5D49}" dt="2026-03-26T14:35:18.122" v="1311" actId="403"/>
          <ac:spMkLst>
            <pc:docMk/>
            <pc:sldMk cId="3570004085" sldId="270"/>
            <ac:spMk id="3" creationId="{57E3C696-6AF6-BE23-9F32-67EC78B33EE6}"/>
          </ac:spMkLst>
        </pc:spChg>
        <pc:spChg chg="del">
          <ac:chgData name="Steed, Garrett" userId="0455255a-b73c-4047-9720-c9bd48e6e207" providerId="ADAL" clId="{094757E1-EC9F-58DB-80BA-1E20228C5D49}" dt="2026-03-25T23:10:31.859" v="471" actId="478"/>
          <ac:spMkLst>
            <pc:docMk/>
            <pc:sldMk cId="3570004085" sldId="270"/>
            <ac:spMk id="10" creationId="{0701CDC3-6E73-46FF-B37B-1EF01C4531E5}"/>
          </ac:spMkLst>
        </pc:spChg>
      </pc:sldChg>
      <pc:sldChg chg="addSp delSp modSp del mod">
        <pc:chgData name="Steed, Garrett" userId="0455255a-b73c-4047-9720-c9bd48e6e207" providerId="ADAL" clId="{094757E1-EC9F-58DB-80BA-1E20228C5D49}" dt="2026-03-26T14:35:54.040" v="1316" actId="2696"/>
        <pc:sldMkLst>
          <pc:docMk/>
          <pc:sldMk cId="3571094189" sldId="271"/>
        </pc:sldMkLst>
        <pc:spChg chg="mod">
          <ac:chgData name="Steed, Garrett" userId="0455255a-b73c-4047-9720-c9bd48e6e207" providerId="ADAL" clId="{094757E1-EC9F-58DB-80BA-1E20228C5D49}" dt="2026-03-26T14:35:52.728" v="1315" actId="21"/>
          <ac:spMkLst>
            <pc:docMk/>
            <pc:sldMk cId="3571094189" sldId="271"/>
            <ac:spMk id="3" creationId="{2A5F2A8C-D1D8-D8D3-5812-CCA14E0C8ACA}"/>
          </ac:spMkLst>
        </pc:spChg>
        <pc:spChg chg="add del mod">
          <ac:chgData name="Steed, Garrett" userId="0455255a-b73c-4047-9720-c9bd48e6e207" providerId="ADAL" clId="{094757E1-EC9F-58DB-80BA-1E20228C5D49}" dt="2026-03-25T23:11:08.262" v="483" actId="478"/>
          <ac:spMkLst>
            <pc:docMk/>
            <pc:sldMk cId="3571094189" sldId="271"/>
            <ac:spMk id="5" creationId="{0EA7E98E-7073-880C-AEE6-BB05477BBE76}"/>
          </ac:spMkLst>
        </pc:spChg>
        <pc:spChg chg="del mod">
          <ac:chgData name="Steed, Garrett" userId="0455255a-b73c-4047-9720-c9bd48e6e207" providerId="ADAL" clId="{094757E1-EC9F-58DB-80BA-1E20228C5D49}" dt="2026-03-25T23:11:06.331" v="482" actId="478"/>
          <ac:spMkLst>
            <pc:docMk/>
            <pc:sldMk cId="3571094189" sldId="271"/>
            <ac:spMk id="10" creationId="{64F9BEA7-2891-D375-03F7-E3B3CDA12C38}"/>
          </ac:spMkLst>
        </pc:spChg>
      </pc:sldChg>
      <pc:sldChg chg="delSp modSp add del mod">
        <pc:chgData name="Steed, Garrett" userId="0455255a-b73c-4047-9720-c9bd48e6e207" providerId="ADAL" clId="{094757E1-EC9F-58DB-80BA-1E20228C5D49}" dt="2026-03-26T14:32:59.725" v="1271" actId="2696"/>
        <pc:sldMkLst>
          <pc:docMk/>
          <pc:sldMk cId="3747010894" sldId="272"/>
        </pc:sldMkLst>
        <pc:spChg chg="mod">
          <ac:chgData name="Steed, Garrett" userId="0455255a-b73c-4047-9720-c9bd48e6e207" providerId="ADAL" clId="{094757E1-EC9F-58DB-80BA-1E20228C5D49}" dt="2026-03-26T14:31:16.470" v="1214" actId="6549"/>
          <ac:spMkLst>
            <pc:docMk/>
            <pc:sldMk cId="3747010894" sldId="272"/>
            <ac:spMk id="3" creationId="{3C5DEDD6-14AA-9331-415F-6CDC710D9227}"/>
          </ac:spMkLst>
        </pc:spChg>
        <pc:spChg chg="del">
          <ac:chgData name="Steed, Garrett" userId="0455255a-b73c-4047-9720-c9bd48e6e207" providerId="ADAL" clId="{094757E1-EC9F-58DB-80BA-1E20228C5D49}" dt="2026-03-25T23:10:42.656" v="474" actId="478"/>
          <ac:spMkLst>
            <pc:docMk/>
            <pc:sldMk cId="3747010894" sldId="272"/>
            <ac:spMk id="10" creationId="{95C00004-26E6-72DF-1FDC-2908247D04C4}"/>
          </ac:spMkLst>
        </pc:spChg>
      </pc:sldChg>
      <pc:sldChg chg="addSp delSp modSp mod">
        <pc:chgData name="Steed, Garrett" userId="0455255a-b73c-4047-9720-c9bd48e6e207" providerId="ADAL" clId="{094757E1-EC9F-58DB-80BA-1E20228C5D49}" dt="2026-03-26T14:35:59.001" v="1319" actId="27636"/>
        <pc:sldMkLst>
          <pc:docMk/>
          <pc:sldMk cId="656186561" sldId="273"/>
        </pc:sldMkLst>
        <pc:spChg chg="mod">
          <ac:chgData name="Steed, Garrett" userId="0455255a-b73c-4047-9720-c9bd48e6e207" providerId="ADAL" clId="{094757E1-EC9F-58DB-80BA-1E20228C5D49}" dt="2026-03-26T14:35:59.001" v="1319" actId="27636"/>
          <ac:spMkLst>
            <pc:docMk/>
            <pc:sldMk cId="656186561" sldId="273"/>
            <ac:spMk id="3" creationId="{0FE29C47-8D4C-2A9D-A6F9-FC5211DDC1F8}"/>
          </ac:spMkLst>
        </pc:spChg>
        <pc:spChg chg="del">
          <ac:chgData name="Steed, Garrett" userId="0455255a-b73c-4047-9720-c9bd48e6e207" providerId="ADAL" clId="{094757E1-EC9F-58DB-80BA-1E20228C5D49}" dt="2026-03-25T23:10:44.049" v="475" actId="478"/>
          <ac:spMkLst>
            <pc:docMk/>
            <pc:sldMk cId="656186561" sldId="273"/>
            <ac:spMk id="10" creationId="{0FB1DA95-0331-AC07-40DD-DB5F8B8FF096}"/>
          </ac:spMkLst>
        </pc:spChg>
        <pc:picChg chg="add mod modCrop">
          <ac:chgData name="Steed, Garrett" userId="0455255a-b73c-4047-9720-c9bd48e6e207" providerId="ADAL" clId="{094757E1-EC9F-58DB-80BA-1E20228C5D49}" dt="2026-03-26T14:34:52.059" v="1308" actId="1038"/>
          <ac:picMkLst>
            <pc:docMk/>
            <pc:sldMk cId="656186561" sldId="273"/>
            <ac:picMk id="5" creationId="{FED1D1AB-0E0E-8C95-5730-6B89D446EABA}"/>
          </ac:picMkLst>
        </pc:picChg>
      </pc:sldChg>
      <pc:sldChg chg="delSp modSp mod">
        <pc:chgData name="Steed, Garrett" userId="0455255a-b73c-4047-9720-c9bd48e6e207" providerId="ADAL" clId="{094757E1-EC9F-58DB-80BA-1E20228C5D49}" dt="2026-03-26T14:34:00.406" v="1289" actId="6549"/>
        <pc:sldMkLst>
          <pc:docMk/>
          <pc:sldMk cId="1278378403" sldId="274"/>
        </pc:sldMkLst>
        <pc:spChg chg="mod">
          <ac:chgData name="Steed, Garrett" userId="0455255a-b73c-4047-9720-c9bd48e6e207" providerId="ADAL" clId="{094757E1-EC9F-58DB-80BA-1E20228C5D49}" dt="2026-03-26T14:34:00.406" v="1289" actId="6549"/>
          <ac:spMkLst>
            <pc:docMk/>
            <pc:sldMk cId="1278378403" sldId="274"/>
            <ac:spMk id="3" creationId="{70D9C2DD-549F-0879-8D53-E8B483262841}"/>
          </ac:spMkLst>
        </pc:spChg>
        <pc:spChg chg="del">
          <ac:chgData name="Steed, Garrett" userId="0455255a-b73c-4047-9720-c9bd48e6e207" providerId="ADAL" clId="{094757E1-EC9F-58DB-80BA-1E20228C5D49}" dt="2026-03-25T23:11:11.884" v="484" actId="478"/>
          <ac:spMkLst>
            <pc:docMk/>
            <pc:sldMk cId="1278378403" sldId="274"/>
            <ac:spMk id="10" creationId="{BCF28A0B-BEB7-707E-C8FF-E5A63B54A0C3}"/>
          </ac:spMkLst>
        </pc:spChg>
      </pc:sldChg>
      <pc:sldChg chg="delSp modSp del mod">
        <pc:chgData name="Steed, Garrett" userId="0455255a-b73c-4047-9720-c9bd48e6e207" providerId="ADAL" clId="{094757E1-EC9F-58DB-80BA-1E20228C5D49}" dt="2026-03-26T14:36:33.886" v="1320" actId="2696"/>
        <pc:sldMkLst>
          <pc:docMk/>
          <pc:sldMk cId="967502146" sldId="275"/>
        </pc:sldMkLst>
        <pc:spChg chg="del">
          <ac:chgData name="Steed, Garrett" userId="0455255a-b73c-4047-9720-c9bd48e6e207" providerId="ADAL" clId="{094757E1-EC9F-58DB-80BA-1E20228C5D49}" dt="2026-03-25T23:10:47.196" v="476" actId="478"/>
          <ac:spMkLst>
            <pc:docMk/>
            <pc:sldMk cId="967502146" sldId="275"/>
            <ac:spMk id="10" creationId="{2C56B641-7883-0B17-F99A-B9CA2BC843D5}"/>
          </ac:spMkLst>
        </pc:spChg>
      </pc:sldChg>
      <pc:sldChg chg="delSp modSp mod">
        <pc:chgData name="Steed, Garrett" userId="0455255a-b73c-4047-9720-c9bd48e6e207" providerId="ADAL" clId="{094757E1-EC9F-58DB-80BA-1E20228C5D49}" dt="2026-03-26T14:36:49.300" v="1328" actId="6549"/>
        <pc:sldMkLst>
          <pc:docMk/>
          <pc:sldMk cId="1842448872" sldId="276"/>
        </pc:sldMkLst>
        <pc:spChg chg="mod">
          <ac:chgData name="Steed, Garrett" userId="0455255a-b73c-4047-9720-c9bd48e6e207" providerId="ADAL" clId="{094757E1-EC9F-58DB-80BA-1E20228C5D49}" dt="2026-03-26T14:36:49.300" v="1328" actId="6549"/>
          <ac:spMkLst>
            <pc:docMk/>
            <pc:sldMk cId="1842448872" sldId="276"/>
            <ac:spMk id="3" creationId="{03048374-9C42-A97E-621B-07F26540C177}"/>
          </ac:spMkLst>
        </pc:spChg>
        <pc:spChg chg="del">
          <ac:chgData name="Steed, Garrett" userId="0455255a-b73c-4047-9720-c9bd48e6e207" providerId="ADAL" clId="{094757E1-EC9F-58DB-80BA-1E20228C5D49}" dt="2026-03-25T23:10:48.991" v="477" actId="478"/>
          <ac:spMkLst>
            <pc:docMk/>
            <pc:sldMk cId="1842448872" sldId="276"/>
            <ac:spMk id="10" creationId="{B55E6F1E-FF19-25AC-EC61-4A1CD736D0D3}"/>
          </ac:spMkLst>
        </pc:spChg>
      </pc:sldChg>
      <pc:sldChg chg="delSp modSp mod">
        <pc:chgData name="Steed, Garrett" userId="0455255a-b73c-4047-9720-c9bd48e6e207" providerId="ADAL" clId="{094757E1-EC9F-58DB-80BA-1E20228C5D49}" dt="2026-03-26T14:37:24.344" v="1349" actId="20577"/>
        <pc:sldMkLst>
          <pc:docMk/>
          <pc:sldMk cId="3255634387" sldId="277"/>
        </pc:sldMkLst>
        <pc:spChg chg="mod">
          <ac:chgData name="Steed, Garrett" userId="0455255a-b73c-4047-9720-c9bd48e6e207" providerId="ADAL" clId="{094757E1-EC9F-58DB-80BA-1E20228C5D49}" dt="2026-03-26T14:37:24.344" v="1349" actId="20577"/>
          <ac:spMkLst>
            <pc:docMk/>
            <pc:sldMk cId="3255634387" sldId="277"/>
            <ac:spMk id="3" creationId="{C53CC077-55F6-E367-0533-12FE20409AE8}"/>
          </ac:spMkLst>
        </pc:spChg>
        <pc:spChg chg="del">
          <ac:chgData name="Steed, Garrett" userId="0455255a-b73c-4047-9720-c9bd48e6e207" providerId="ADAL" clId="{094757E1-EC9F-58DB-80BA-1E20228C5D49}" dt="2026-03-25T23:10:50.391" v="478" actId="478"/>
          <ac:spMkLst>
            <pc:docMk/>
            <pc:sldMk cId="3255634387" sldId="277"/>
            <ac:spMk id="10" creationId="{921B403B-A72D-6FA4-89FF-E14A831088C4}"/>
          </ac:spMkLst>
        </pc:spChg>
      </pc:sldChg>
      <pc:sldChg chg="addSp delSp modSp mod">
        <pc:chgData name="Steed, Garrett" userId="0455255a-b73c-4047-9720-c9bd48e6e207" providerId="ADAL" clId="{094757E1-EC9F-58DB-80BA-1E20228C5D49}" dt="2026-03-26T14:40:21.179" v="1420" actId="1076"/>
        <pc:sldMkLst>
          <pc:docMk/>
          <pc:sldMk cId="3021449268" sldId="278"/>
        </pc:sldMkLst>
        <pc:spChg chg="mod">
          <ac:chgData name="Steed, Garrett" userId="0455255a-b73c-4047-9720-c9bd48e6e207" providerId="ADAL" clId="{094757E1-EC9F-58DB-80BA-1E20228C5D49}" dt="2026-03-26T14:38:15.965" v="1372" actId="20577"/>
          <ac:spMkLst>
            <pc:docMk/>
            <pc:sldMk cId="3021449268" sldId="278"/>
            <ac:spMk id="3" creationId="{D72B542E-2786-6B53-30F7-4C61219522ED}"/>
          </ac:spMkLst>
        </pc:spChg>
        <pc:spChg chg="del">
          <ac:chgData name="Steed, Garrett" userId="0455255a-b73c-4047-9720-c9bd48e6e207" providerId="ADAL" clId="{094757E1-EC9F-58DB-80BA-1E20228C5D49}" dt="2026-03-25T23:10:51.584" v="479" actId="478"/>
          <ac:spMkLst>
            <pc:docMk/>
            <pc:sldMk cId="3021449268" sldId="278"/>
            <ac:spMk id="10" creationId="{6A1C82D5-0C10-0CB5-2F61-1CA2B089C8BA}"/>
          </ac:spMkLst>
        </pc:spChg>
        <pc:picChg chg="add mod">
          <ac:chgData name="Steed, Garrett" userId="0455255a-b73c-4047-9720-c9bd48e6e207" providerId="ADAL" clId="{094757E1-EC9F-58DB-80BA-1E20228C5D49}" dt="2026-03-26T14:40:21.179" v="1420" actId="1076"/>
          <ac:picMkLst>
            <pc:docMk/>
            <pc:sldMk cId="3021449268" sldId="278"/>
            <ac:picMk id="5" creationId="{96D46EA9-63F6-2F56-7A91-7A656A4AE84C}"/>
          </ac:picMkLst>
        </pc:picChg>
      </pc:sldChg>
      <pc:sldChg chg="delSp modSp del mod">
        <pc:chgData name="Steed, Garrett" userId="0455255a-b73c-4047-9720-c9bd48e6e207" providerId="ADAL" clId="{094757E1-EC9F-58DB-80BA-1E20228C5D49}" dt="2026-03-26T14:38:22.697" v="1373" actId="2696"/>
        <pc:sldMkLst>
          <pc:docMk/>
          <pc:sldMk cId="3904824937" sldId="279"/>
        </pc:sldMkLst>
        <pc:spChg chg="del">
          <ac:chgData name="Steed, Garrett" userId="0455255a-b73c-4047-9720-c9bd48e6e207" providerId="ADAL" clId="{094757E1-EC9F-58DB-80BA-1E20228C5D49}" dt="2026-03-25T23:10:52.654" v="480" actId="478"/>
          <ac:spMkLst>
            <pc:docMk/>
            <pc:sldMk cId="3904824937" sldId="279"/>
            <ac:spMk id="10" creationId="{7649A56B-7FDD-1815-0D10-7A19C69457F5}"/>
          </ac:spMkLst>
        </pc:spChg>
      </pc:sldChg>
      <pc:sldChg chg="modSp mod">
        <pc:chgData name="Steed, Garrett" userId="0455255a-b73c-4047-9720-c9bd48e6e207" providerId="ADAL" clId="{094757E1-EC9F-58DB-80BA-1E20228C5D49}" dt="2026-03-26T15:07:57.829" v="1739" actId="20577"/>
        <pc:sldMkLst>
          <pc:docMk/>
          <pc:sldMk cId="1976180312" sldId="344"/>
        </pc:sldMkLst>
        <pc:spChg chg="mod">
          <ac:chgData name="Steed, Garrett" userId="0455255a-b73c-4047-9720-c9bd48e6e207" providerId="ADAL" clId="{094757E1-EC9F-58DB-80BA-1E20228C5D49}" dt="2026-03-26T15:07:57.829" v="1739" actId="20577"/>
          <ac:spMkLst>
            <pc:docMk/>
            <pc:sldMk cId="1976180312" sldId="344"/>
            <ac:spMk id="5" creationId="{4C3B4EEF-5BC6-24B4-D2BA-3A25C9BC7E91}"/>
          </ac:spMkLst>
        </pc:spChg>
      </pc:sldChg>
      <pc:sldChg chg="modSp mod">
        <pc:chgData name="Steed, Garrett" userId="0455255a-b73c-4047-9720-c9bd48e6e207" providerId="ADAL" clId="{094757E1-EC9F-58DB-80BA-1E20228C5D49}" dt="2026-03-26T14:46:39.566" v="1444" actId="6549"/>
        <pc:sldMkLst>
          <pc:docMk/>
          <pc:sldMk cId="1356816426" sldId="370"/>
        </pc:sldMkLst>
        <pc:spChg chg="mod">
          <ac:chgData name="Steed, Garrett" userId="0455255a-b73c-4047-9720-c9bd48e6e207" providerId="ADAL" clId="{094757E1-EC9F-58DB-80BA-1E20228C5D49}" dt="2026-03-26T14:46:39.566" v="1444" actId="6549"/>
          <ac:spMkLst>
            <pc:docMk/>
            <pc:sldMk cId="1356816426" sldId="370"/>
            <ac:spMk id="4" creationId="{B0FDB010-9C8A-2B31-50F3-48B7C92E4B26}"/>
          </ac:spMkLst>
        </pc:spChg>
      </pc:sldChg>
      <pc:sldChg chg="add del">
        <pc:chgData name="Steed, Garrett" userId="0455255a-b73c-4047-9720-c9bd48e6e207" providerId="ADAL" clId="{094757E1-EC9F-58DB-80BA-1E20228C5D49}" dt="2026-03-26T14:46:57.553" v="1447"/>
        <pc:sldMkLst>
          <pc:docMk/>
          <pc:sldMk cId="1920743160" sldId="375"/>
        </pc:sldMkLst>
      </pc:sldChg>
      <pc:sldChg chg="add">
        <pc:chgData name="Steed, Garrett" userId="0455255a-b73c-4047-9720-c9bd48e6e207" providerId="ADAL" clId="{094757E1-EC9F-58DB-80BA-1E20228C5D49}" dt="2026-03-26T14:47:00.793" v="1448"/>
        <pc:sldMkLst>
          <pc:docMk/>
          <pc:sldMk cId="2251995331" sldId="375"/>
        </pc:sldMkLst>
      </pc:sldChg>
      <pc:sldChg chg="modSp add del mod">
        <pc:chgData name="Steed, Garrett" userId="0455255a-b73c-4047-9720-c9bd48e6e207" providerId="ADAL" clId="{094757E1-EC9F-58DB-80BA-1E20228C5D49}" dt="2026-03-26T14:46:49.981" v="1445" actId="2696"/>
        <pc:sldMkLst>
          <pc:docMk/>
          <pc:sldMk cId="3154251636" sldId="375"/>
        </pc:sldMkLst>
        <pc:spChg chg="mod">
          <ac:chgData name="Steed, Garrett" userId="0455255a-b73c-4047-9720-c9bd48e6e207" providerId="ADAL" clId="{094757E1-EC9F-58DB-80BA-1E20228C5D49}" dt="2026-03-25T23:07:28.891" v="390" actId="27636"/>
          <ac:spMkLst>
            <pc:docMk/>
            <pc:sldMk cId="3154251636" sldId="375"/>
            <ac:spMk id="3" creationId="{E8D126AF-FDCD-871F-D482-5121FB45DDC6}"/>
          </ac:spMkLst>
        </pc:spChg>
      </pc:sldChg>
      <pc:sldChg chg="add del">
        <pc:chgData name="Steed, Garrett" userId="0455255a-b73c-4047-9720-c9bd48e6e207" providerId="ADAL" clId="{094757E1-EC9F-58DB-80BA-1E20228C5D49}" dt="2026-03-25T23:07:37.349" v="391" actId="2696"/>
        <pc:sldMkLst>
          <pc:docMk/>
          <pc:sldMk cId="3948965130" sldId="404"/>
        </pc:sldMkLst>
      </pc:sldChg>
      <pc:sldChg chg="modSp add del mod">
        <pc:chgData name="Steed, Garrett" userId="0455255a-b73c-4047-9720-c9bd48e6e207" providerId="ADAL" clId="{094757E1-EC9F-58DB-80BA-1E20228C5D49}" dt="2026-03-26T14:52:01.719" v="1571" actId="6549"/>
        <pc:sldMkLst>
          <pc:docMk/>
          <pc:sldMk cId="3403529606" sldId="423"/>
        </pc:sldMkLst>
        <pc:spChg chg="mod">
          <ac:chgData name="Steed, Garrett" userId="0455255a-b73c-4047-9720-c9bd48e6e207" providerId="ADAL" clId="{094757E1-EC9F-58DB-80BA-1E20228C5D49}" dt="2026-03-26T14:52:01.719" v="1571" actId="6549"/>
          <ac:spMkLst>
            <pc:docMk/>
            <pc:sldMk cId="3403529606" sldId="423"/>
            <ac:spMk id="10" creationId="{91C237C8-13F7-1B04-5CF7-D4AED9E60353}"/>
          </ac:spMkLst>
        </pc:spChg>
      </pc:sldChg>
      <pc:sldChg chg="delSp modSp add del mod">
        <pc:chgData name="Steed, Garrett" userId="0455255a-b73c-4047-9720-c9bd48e6e207" providerId="ADAL" clId="{094757E1-EC9F-58DB-80BA-1E20228C5D49}" dt="2026-03-26T14:46:49.981" v="1445" actId="2696"/>
        <pc:sldMkLst>
          <pc:docMk/>
          <pc:sldMk cId="202036232" sldId="425"/>
        </pc:sldMkLst>
        <pc:spChg chg="mod">
          <ac:chgData name="Steed, Garrett" userId="0455255a-b73c-4047-9720-c9bd48e6e207" providerId="ADAL" clId="{094757E1-EC9F-58DB-80BA-1E20228C5D49}" dt="2026-03-26T14:38:42.628" v="1376" actId="20577"/>
          <ac:spMkLst>
            <pc:docMk/>
            <pc:sldMk cId="202036232" sldId="425"/>
            <ac:spMk id="4" creationId="{F55941E1-E412-91F6-EF79-D97DC38C6A60}"/>
          </ac:spMkLst>
        </pc:spChg>
        <pc:spChg chg="mod">
          <ac:chgData name="Steed, Garrett" userId="0455255a-b73c-4047-9720-c9bd48e6e207" providerId="ADAL" clId="{094757E1-EC9F-58DB-80BA-1E20228C5D49}" dt="2026-03-26T14:38:52.436" v="1378" actId="27636"/>
          <ac:spMkLst>
            <pc:docMk/>
            <pc:sldMk cId="202036232" sldId="425"/>
            <ac:spMk id="5" creationId="{E8DDD24D-A557-CE89-C799-9F5874F3BA85}"/>
          </ac:spMkLst>
        </pc:spChg>
      </pc:sldChg>
      <pc:sldChg chg="modSp add mod">
        <pc:chgData name="Steed, Garrett" userId="0455255a-b73c-4047-9720-c9bd48e6e207" providerId="ADAL" clId="{094757E1-EC9F-58DB-80BA-1E20228C5D49}" dt="2026-03-26T15:58:56.416" v="1749" actId="20577"/>
        <pc:sldMkLst>
          <pc:docMk/>
          <pc:sldMk cId="406413994" sldId="425"/>
        </pc:sldMkLst>
        <pc:spChg chg="mod">
          <ac:chgData name="Steed, Garrett" userId="0455255a-b73c-4047-9720-c9bd48e6e207" providerId="ADAL" clId="{094757E1-EC9F-58DB-80BA-1E20228C5D49}" dt="2026-03-26T15:58:56.416" v="1749" actId="20577"/>
          <ac:spMkLst>
            <pc:docMk/>
            <pc:sldMk cId="406413994" sldId="425"/>
            <ac:spMk id="4" creationId="{DAE81FA8-BB27-06C2-3FE6-A43E814B4907}"/>
          </ac:spMkLst>
        </pc:spChg>
      </pc:sldChg>
      <pc:sldChg chg="add del">
        <pc:chgData name="Steed, Garrett" userId="0455255a-b73c-4047-9720-c9bd48e6e207" providerId="ADAL" clId="{094757E1-EC9F-58DB-80BA-1E20228C5D49}" dt="2026-03-26T14:46:57.553" v="1447"/>
        <pc:sldMkLst>
          <pc:docMk/>
          <pc:sldMk cId="483314168" sldId="425"/>
        </pc:sldMkLst>
      </pc:sldChg>
      <pc:sldChg chg="add">
        <pc:chgData name="Steed, Garrett" userId="0455255a-b73c-4047-9720-c9bd48e6e207" providerId="ADAL" clId="{094757E1-EC9F-58DB-80BA-1E20228C5D49}" dt="2026-03-26T14:47:00.793" v="1448"/>
        <pc:sldMkLst>
          <pc:docMk/>
          <pc:sldMk cId="3509895083" sldId="426"/>
        </pc:sldMkLst>
      </pc:sldChg>
      <pc:sldChg chg="delSp modSp add del mod">
        <pc:chgData name="Steed, Garrett" userId="0455255a-b73c-4047-9720-c9bd48e6e207" providerId="ADAL" clId="{094757E1-EC9F-58DB-80BA-1E20228C5D49}" dt="2026-03-26T14:46:49.981" v="1445" actId="2696"/>
        <pc:sldMkLst>
          <pc:docMk/>
          <pc:sldMk cId="3712907294" sldId="426"/>
        </pc:sldMkLst>
        <pc:spChg chg="mod">
          <ac:chgData name="Steed, Garrett" userId="0455255a-b73c-4047-9720-c9bd48e6e207" providerId="ADAL" clId="{094757E1-EC9F-58DB-80BA-1E20228C5D49}" dt="2026-03-26T14:40:01.936" v="1416" actId="6549"/>
          <ac:spMkLst>
            <pc:docMk/>
            <pc:sldMk cId="3712907294" sldId="426"/>
            <ac:spMk id="2" creationId="{351B6625-13CB-CE58-5CF6-8986D06E8267}"/>
          </ac:spMkLst>
        </pc:spChg>
        <pc:spChg chg="mod">
          <ac:chgData name="Steed, Garrett" userId="0455255a-b73c-4047-9720-c9bd48e6e207" providerId="ADAL" clId="{094757E1-EC9F-58DB-80BA-1E20228C5D49}" dt="2026-03-26T14:39:12.388" v="1380" actId="14100"/>
          <ac:spMkLst>
            <pc:docMk/>
            <pc:sldMk cId="3712907294" sldId="426"/>
            <ac:spMk id="5" creationId="{1BF2F83F-9DD4-AC70-99EF-53A7CD11D554}"/>
          </ac:spMkLst>
        </pc:spChg>
      </pc:sldChg>
      <pc:sldChg chg="add del">
        <pc:chgData name="Steed, Garrett" userId="0455255a-b73c-4047-9720-c9bd48e6e207" providerId="ADAL" clId="{094757E1-EC9F-58DB-80BA-1E20228C5D49}" dt="2026-03-26T14:46:57.553" v="1447"/>
        <pc:sldMkLst>
          <pc:docMk/>
          <pc:sldMk cId="3827159343" sldId="426"/>
        </pc:sldMkLst>
      </pc:sldChg>
      <pc:sldChg chg="add">
        <pc:chgData name="Steed, Garrett" userId="0455255a-b73c-4047-9720-c9bd48e6e207" providerId="ADAL" clId="{094757E1-EC9F-58DB-80BA-1E20228C5D49}" dt="2026-03-26T14:47:00.793" v="1448"/>
        <pc:sldMkLst>
          <pc:docMk/>
          <pc:sldMk cId="208777" sldId="427"/>
        </pc:sldMkLst>
      </pc:sldChg>
      <pc:sldChg chg="addSp delSp modSp add del mod">
        <pc:chgData name="Steed, Garrett" userId="0455255a-b73c-4047-9720-c9bd48e6e207" providerId="ADAL" clId="{094757E1-EC9F-58DB-80BA-1E20228C5D49}" dt="2026-03-26T14:46:49.981" v="1445" actId="2696"/>
        <pc:sldMkLst>
          <pc:docMk/>
          <pc:sldMk cId="3032899262" sldId="427"/>
        </pc:sldMkLst>
        <pc:spChg chg="mod">
          <ac:chgData name="Steed, Garrett" userId="0455255a-b73c-4047-9720-c9bd48e6e207" providerId="ADAL" clId="{094757E1-EC9F-58DB-80BA-1E20228C5D49}" dt="2026-03-26T14:43:19.845" v="1438" actId="14100"/>
          <ac:spMkLst>
            <pc:docMk/>
            <pc:sldMk cId="3032899262" sldId="427"/>
            <ac:spMk id="2" creationId="{29EC0B0F-C479-9BA9-DD9A-70702F09C07A}"/>
          </ac:spMkLst>
        </pc:spChg>
        <pc:spChg chg="mod">
          <ac:chgData name="Steed, Garrett" userId="0455255a-b73c-4047-9720-c9bd48e6e207" providerId="ADAL" clId="{094757E1-EC9F-58DB-80BA-1E20228C5D49}" dt="2026-03-26T14:39:46.592" v="1411" actId="27636"/>
          <ac:spMkLst>
            <pc:docMk/>
            <pc:sldMk cId="3032899262" sldId="427"/>
            <ac:spMk id="5" creationId="{7A63C375-CE05-2D78-BE2C-DAD1133AD814}"/>
          </ac:spMkLst>
        </pc:spChg>
        <pc:picChg chg="add mod">
          <ac:chgData name="Steed, Garrett" userId="0455255a-b73c-4047-9720-c9bd48e6e207" providerId="ADAL" clId="{094757E1-EC9F-58DB-80BA-1E20228C5D49}" dt="2026-03-26T14:42:46.848" v="1431" actId="14100"/>
          <ac:picMkLst>
            <pc:docMk/>
            <pc:sldMk cId="3032899262" sldId="427"/>
            <ac:picMk id="4" creationId="{DF08B4E5-A26E-B29A-C3F3-148E233DD1F2}"/>
          </ac:picMkLst>
        </pc:picChg>
      </pc:sldChg>
      <pc:sldChg chg="add del">
        <pc:chgData name="Steed, Garrett" userId="0455255a-b73c-4047-9720-c9bd48e6e207" providerId="ADAL" clId="{094757E1-EC9F-58DB-80BA-1E20228C5D49}" dt="2026-03-26T14:46:57.553" v="1447"/>
        <pc:sldMkLst>
          <pc:docMk/>
          <pc:sldMk cId="3092855097" sldId="427"/>
        </pc:sldMkLst>
      </pc:sldChg>
      <pc:sldChg chg="add">
        <pc:chgData name="Steed, Garrett" userId="0455255a-b73c-4047-9720-c9bd48e6e207" providerId="ADAL" clId="{094757E1-EC9F-58DB-80BA-1E20228C5D49}" dt="2026-03-26T14:47:00.793" v="1448"/>
        <pc:sldMkLst>
          <pc:docMk/>
          <pc:sldMk cId="1498220896" sldId="428"/>
        </pc:sldMkLst>
      </pc:sldChg>
      <pc:sldChg chg="add del">
        <pc:chgData name="Steed, Garrett" userId="0455255a-b73c-4047-9720-c9bd48e6e207" providerId="ADAL" clId="{094757E1-EC9F-58DB-80BA-1E20228C5D49}" dt="2026-03-26T14:46:49.981" v="1445" actId="2696"/>
        <pc:sldMkLst>
          <pc:docMk/>
          <pc:sldMk cId="2082341108" sldId="428"/>
        </pc:sldMkLst>
      </pc:sldChg>
      <pc:sldChg chg="add del">
        <pc:chgData name="Steed, Garrett" userId="0455255a-b73c-4047-9720-c9bd48e6e207" providerId="ADAL" clId="{094757E1-EC9F-58DB-80BA-1E20228C5D49}" dt="2026-03-26T14:46:57.553" v="1447"/>
        <pc:sldMkLst>
          <pc:docMk/>
          <pc:sldMk cId="2289525744" sldId="428"/>
        </pc:sldMkLst>
      </pc:sldChg>
      <pc:sldChg chg="add">
        <pc:chgData name="Steed, Garrett" userId="0455255a-b73c-4047-9720-c9bd48e6e207" providerId="ADAL" clId="{094757E1-EC9F-58DB-80BA-1E20228C5D49}" dt="2026-03-26T14:47:00.793" v="1448"/>
        <pc:sldMkLst>
          <pc:docMk/>
          <pc:sldMk cId="843112031" sldId="429"/>
        </pc:sldMkLst>
      </pc:sldChg>
      <pc:sldChg chg="add del">
        <pc:chgData name="Steed, Garrett" userId="0455255a-b73c-4047-9720-c9bd48e6e207" providerId="ADAL" clId="{094757E1-EC9F-58DB-80BA-1E20228C5D49}" dt="2026-03-26T14:46:57.553" v="1447"/>
        <pc:sldMkLst>
          <pc:docMk/>
          <pc:sldMk cId="1239462096" sldId="429"/>
        </pc:sldMkLst>
      </pc:sldChg>
      <pc:sldChg chg="modSp add del mod">
        <pc:chgData name="Steed, Garrett" userId="0455255a-b73c-4047-9720-c9bd48e6e207" providerId="ADAL" clId="{094757E1-EC9F-58DB-80BA-1E20228C5D49}" dt="2026-03-26T14:46:49.981" v="1445" actId="2696"/>
        <pc:sldMkLst>
          <pc:docMk/>
          <pc:sldMk cId="3874425105" sldId="429"/>
        </pc:sldMkLst>
        <pc:spChg chg="mod">
          <ac:chgData name="Steed, Garrett" userId="0455255a-b73c-4047-9720-c9bd48e6e207" providerId="ADAL" clId="{094757E1-EC9F-58DB-80BA-1E20228C5D49}" dt="2026-03-26T14:43:28.534" v="1440" actId="14100"/>
          <ac:spMkLst>
            <pc:docMk/>
            <pc:sldMk cId="3874425105" sldId="429"/>
            <ac:spMk id="2" creationId="{3D4FAAF1-4A65-E60A-540C-F4644E4737B7}"/>
          </ac:spMkLst>
        </pc:spChg>
      </pc:sldChg>
      <pc:sldChg chg="addSp modSp add mod">
        <pc:chgData name="Steed, Garrett" userId="0455255a-b73c-4047-9720-c9bd48e6e207" providerId="ADAL" clId="{094757E1-EC9F-58DB-80BA-1E20228C5D49}" dt="2026-03-26T14:48:10.222" v="1453" actId="1076"/>
        <pc:sldMkLst>
          <pc:docMk/>
          <pc:sldMk cId="2315405301" sldId="430"/>
        </pc:sldMkLst>
        <pc:picChg chg="add mod">
          <ac:chgData name="Steed, Garrett" userId="0455255a-b73c-4047-9720-c9bd48e6e207" providerId="ADAL" clId="{094757E1-EC9F-58DB-80BA-1E20228C5D49}" dt="2026-03-26T14:48:10.222" v="1453" actId="1076"/>
          <ac:picMkLst>
            <pc:docMk/>
            <pc:sldMk cId="2315405301" sldId="430"/>
            <ac:picMk id="4" creationId="{790D1A9E-1F4D-DCDC-E1BC-DE45E6DEB392}"/>
          </ac:picMkLst>
        </pc:picChg>
      </pc:sldChg>
      <pc:sldChg chg="delSp modSp add del mod ord">
        <pc:chgData name="Steed, Garrett" userId="0455255a-b73c-4047-9720-c9bd48e6e207" providerId="ADAL" clId="{094757E1-EC9F-58DB-80BA-1E20228C5D49}" dt="2026-03-26T14:46:49.981" v="1445" actId="2696"/>
        <pc:sldMkLst>
          <pc:docMk/>
          <pc:sldMk cId="3020783688" sldId="430"/>
        </pc:sldMkLst>
        <pc:spChg chg="mod">
          <ac:chgData name="Steed, Garrett" userId="0455255a-b73c-4047-9720-c9bd48e6e207" providerId="ADAL" clId="{094757E1-EC9F-58DB-80BA-1E20228C5D49}" dt="2026-03-26T14:43:13.528" v="1436" actId="14100"/>
          <ac:spMkLst>
            <pc:docMk/>
            <pc:sldMk cId="3020783688" sldId="430"/>
            <ac:spMk id="2" creationId="{A48BFA42-D020-1AF8-32A6-861266D2A7D7}"/>
          </ac:spMkLst>
        </pc:spChg>
        <pc:picChg chg="del">
          <ac:chgData name="Steed, Garrett" userId="0455255a-b73c-4047-9720-c9bd48e6e207" providerId="ADAL" clId="{094757E1-EC9F-58DB-80BA-1E20228C5D49}" dt="2026-03-26T14:42:58.678" v="1433" actId="478"/>
          <ac:picMkLst>
            <pc:docMk/>
            <pc:sldMk cId="3020783688" sldId="430"/>
            <ac:picMk id="4" creationId="{106DA921-45ED-574D-CDC3-4B8BBE146AE2}"/>
          </ac:picMkLst>
        </pc:picChg>
      </pc:sldChg>
      <pc:sldChg chg="add del">
        <pc:chgData name="Steed, Garrett" userId="0455255a-b73c-4047-9720-c9bd48e6e207" providerId="ADAL" clId="{094757E1-EC9F-58DB-80BA-1E20228C5D49}" dt="2026-03-26T14:46:57.553" v="1447"/>
        <pc:sldMkLst>
          <pc:docMk/>
          <pc:sldMk cId="4114202562" sldId="430"/>
        </pc:sldMkLst>
      </pc:sldChg>
      <pc:sldChg chg="modSp add mod">
        <pc:chgData name="Steed, Garrett" userId="0455255a-b73c-4047-9720-c9bd48e6e207" providerId="ADAL" clId="{094757E1-EC9F-58DB-80BA-1E20228C5D49}" dt="2026-03-26T14:52:47.586" v="1576" actId="20577"/>
        <pc:sldMkLst>
          <pc:docMk/>
          <pc:sldMk cId="2462780400" sldId="431"/>
        </pc:sldMkLst>
        <pc:spChg chg="mod">
          <ac:chgData name="Steed, Garrett" userId="0455255a-b73c-4047-9720-c9bd48e6e207" providerId="ADAL" clId="{094757E1-EC9F-58DB-80BA-1E20228C5D49}" dt="2026-03-26T14:52:47.586" v="1576" actId="20577"/>
          <ac:spMkLst>
            <pc:docMk/>
            <pc:sldMk cId="2462780400" sldId="431"/>
            <ac:spMk id="3" creationId="{7ECCC344-2F0D-22C1-3055-4ADFAABBAC7F}"/>
          </ac:spMkLst>
        </pc:spChg>
      </pc:sldChg>
      <pc:sldChg chg="addSp delSp modSp new mod modClrScheme chgLayout">
        <pc:chgData name="Steed, Garrett" userId="0455255a-b73c-4047-9720-c9bd48e6e207" providerId="ADAL" clId="{094757E1-EC9F-58DB-80BA-1E20228C5D49}" dt="2026-03-26T14:56:17.493" v="1729" actId="20577"/>
        <pc:sldMkLst>
          <pc:docMk/>
          <pc:sldMk cId="272692865" sldId="432"/>
        </pc:sldMkLst>
        <pc:spChg chg="del mod ord">
          <ac:chgData name="Steed, Garrett" userId="0455255a-b73c-4047-9720-c9bd48e6e207" providerId="ADAL" clId="{094757E1-EC9F-58DB-80BA-1E20228C5D49}" dt="2026-03-26T14:51:00.346" v="1480" actId="700"/>
          <ac:spMkLst>
            <pc:docMk/>
            <pc:sldMk cId="272692865" sldId="432"/>
            <ac:spMk id="2" creationId="{6DACD158-7B42-A671-233B-AE50FE4DF042}"/>
          </ac:spMkLst>
        </pc:spChg>
        <pc:spChg chg="add mod ord">
          <ac:chgData name="Steed, Garrett" userId="0455255a-b73c-4047-9720-c9bd48e6e207" providerId="ADAL" clId="{094757E1-EC9F-58DB-80BA-1E20228C5D49}" dt="2026-03-26T14:54:32.310" v="1620" actId="20577"/>
          <ac:spMkLst>
            <pc:docMk/>
            <pc:sldMk cId="272692865" sldId="432"/>
            <ac:spMk id="3" creationId="{C600CC52-5E23-6AF0-D64F-098A33D25B96}"/>
          </ac:spMkLst>
        </pc:spChg>
        <pc:spChg chg="add mod ord">
          <ac:chgData name="Steed, Garrett" userId="0455255a-b73c-4047-9720-c9bd48e6e207" providerId="ADAL" clId="{094757E1-EC9F-58DB-80BA-1E20228C5D49}" dt="2026-03-26T14:56:17.493" v="1729" actId="20577"/>
          <ac:spMkLst>
            <pc:docMk/>
            <pc:sldMk cId="272692865" sldId="432"/>
            <ac:spMk id="4" creationId="{17997B7C-A42C-EA2A-E31E-936F813E93B9}"/>
          </ac:spMkLst>
        </pc:spChg>
        <pc:spChg chg="add mod">
          <ac:chgData name="Steed, Garrett" userId="0455255a-b73c-4047-9720-c9bd48e6e207" providerId="ADAL" clId="{094757E1-EC9F-58DB-80BA-1E20228C5D49}" dt="2026-03-26T14:53:46.418" v="1577" actId="767"/>
          <ac:spMkLst>
            <pc:docMk/>
            <pc:sldMk cId="272692865" sldId="432"/>
            <ac:spMk id="5" creationId="{36164821-A7AE-0F87-EF18-3F0E95601B04}"/>
          </ac:spMkLst>
        </pc:spChg>
      </pc:sldChg>
      <pc:sldChg chg="new del">
        <pc:chgData name="Steed, Garrett" userId="0455255a-b73c-4047-9720-c9bd48e6e207" providerId="ADAL" clId="{094757E1-EC9F-58DB-80BA-1E20228C5D49}" dt="2026-03-26T14:50:49.456" v="1478" actId="2696"/>
        <pc:sldMkLst>
          <pc:docMk/>
          <pc:sldMk cId="3820173133" sldId="432"/>
        </pc:sldMkLst>
      </pc:sldChg>
      <pc:sldMasterChg chg="delSldLayout">
        <pc:chgData name="Steed, Garrett" userId="0455255a-b73c-4047-9720-c9bd48e6e207" providerId="ADAL" clId="{094757E1-EC9F-58DB-80BA-1E20228C5D49}" dt="2026-03-26T14:46:49.981" v="1445" actId="2696"/>
        <pc:sldMasterMkLst>
          <pc:docMk/>
          <pc:sldMasterMk cId="1721212120" sldId="2147483685"/>
        </pc:sldMasterMkLst>
        <pc:sldLayoutChg chg="del">
          <pc:chgData name="Steed, Garrett" userId="0455255a-b73c-4047-9720-c9bd48e6e207" providerId="ADAL" clId="{094757E1-EC9F-58DB-80BA-1E20228C5D49}" dt="2026-03-26T14:46:49.981" v="1445" actId="2696"/>
          <pc:sldLayoutMkLst>
            <pc:docMk/>
            <pc:sldMasterMk cId="1721212120" sldId="2147483685"/>
            <pc:sldLayoutMk cId="3374592108" sldId="2147483760"/>
          </pc:sldLayoutMkLst>
        </pc:sldLayoutChg>
      </pc:sldMasterChg>
    </pc:docChg>
  </pc:docChgLst>
  <pc:docChgLst>
    <pc:chgData name="Causey, Liz" userId="S::liz.causey@cuanschutz.edu::3cfaab5b-6441-4e0f-ac98-626943044258" providerId="AD" clId="Web-{B2B3A95B-F49B-5332-C47F-B62374491B51}"/>
    <pc:docChg chg="modSld">
      <pc:chgData name="Causey, Liz" userId="S::liz.causey@cuanschutz.edu::3cfaab5b-6441-4e0f-ac98-626943044258" providerId="AD" clId="Web-{B2B3A95B-F49B-5332-C47F-B62374491B51}" dt="2026-03-17T13:59:42.274" v="117" actId="20577"/>
      <pc:docMkLst>
        <pc:docMk/>
      </pc:docMkLst>
      <pc:sldChg chg="modSp">
        <pc:chgData name="Causey, Liz" userId="S::liz.causey@cuanschutz.edu::3cfaab5b-6441-4e0f-ac98-626943044258" providerId="AD" clId="Web-{B2B3A95B-F49B-5332-C47F-B62374491B51}" dt="2026-03-17T13:59:42.274" v="117" actId="20577"/>
        <pc:sldMkLst>
          <pc:docMk/>
          <pc:sldMk cId="1041759595" sldId="378"/>
        </pc:sldMkLst>
        <pc:spChg chg="mod">
          <ac:chgData name="Causey, Liz" userId="S::liz.causey@cuanschutz.edu::3cfaab5b-6441-4e0f-ac98-626943044258" providerId="AD" clId="Web-{B2B3A95B-F49B-5332-C47F-B62374491B51}" dt="2026-03-17T13:59:42.274" v="117" actId="20577"/>
          <ac:spMkLst>
            <pc:docMk/>
            <pc:sldMk cId="1041759595" sldId="378"/>
            <ac:spMk id="4" creationId="{162B1AA4-2ABD-C8B7-F18F-8310B1619FF1}"/>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_8000005A_8FF6D88B.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_8000005B_87BF4FFB.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_8000005C_71F80F8F.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337292213473315"/>
          <c:y val="0.15319444444444447"/>
          <c:w val="0.79607152230971123"/>
          <c:h val="0.56412766112569257"/>
        </c:manualLayout>
      </c:layout>
      <c:barChart>
        <c:barDir val="col"/>
        <c:grouping val="clustered"/>
        <c:varyColors val="0"/>
        <c:ser>
          <c:idx val="0"/>
          <c:order val="0"/>
          <c:tx>
            <c:strRef>
              <c:f>Sheet1!$A$3</c:f>
              <c:strCache>
                <c:ptCount val="1"/>
                <c:pt idx="0">
                  <c:v>Clinical Income</c:v>
                </c:pt>
              </c:strCache>
            </c:strRef>
          </c:tx>
          <c:spPr>
            <a:solidFill>
              <a:schemeClr val="tx1"/>
            </a:solidFill>
            <a:ln>
              <a:noFill/>
            </a:ln>
            <a:effectLst/>
          </c:spPr>
          <c:invertIfNegative val="0"/>
          <c:cat>
            <c:strRef>
              <c:f>Sheet1!$B$2:$S$2</c:f>
              <c:strCache>
                <c:ptCount val="18"/>
                <c:pt idx="0">
                  <c:v>FY 2001</c:v>
                </c:pt>
                <c:pt idx="1">
                  <c:v>FY 2002</c:v>
                </c:pt>
                <c:pt idx="2">
                  <c:v>FY 2003</c:v>
                </c:pt>
                <c:pt idx="3">
                  <c:v>FY 2004</c:v>
                </c:pt>
                <c:pt idx="4">
                  <c:v>FY 2005</c:v>
                </c:pt>
                <c:pt idx="5">
                  <c:v>FY 2006</c:v>
                </c:pt>
                <c:pt idx="6">
                  <c:v>FY 2007</c:v>
                </c:pt>
                <c:pt idx="7">
                  <c:v>FY 2008</c:v>
                </c:pt>
                <c:pt idx="8">
                  <c:v>FY 2009</c:v>
                </c:pt>
                <c:pt idx="9">
                  <c:v>FY 2010</c:v>
                </c:pt>
                <c:pt idx="10">
                  <c:v>FY 2011</c:v>
                </c:pt>
                <c:pt idx="11">
                  <c:v>FY 2012</c:v>
                </c:pt>
                <c:pt idx="12">
                  <c:v>FY 2013</c:v>
                </c:pt>
                <c:pt idx="13">
                  <c:v>FY 2014</c:v>
                </c:pt>
                <c:pt idx="14">
                  <c:v>FY 2015</c:v>
                </c:pt>
                <c:pt idx="15">
                  <c:v>FY 2016</c:v>
                </c:pt>
                <c:pt idx="16">
                  <c:v>FY 2017</c:v>
                </c:pt>
                <c:pt idx="17">
                  <c:v>FY 2018</c:v>
                </c:pt>
              </c:strCache>
            </c:strRef>
          </c:cat>
          <c:val>
            <c:numRef>
              <c:f>Sheet1!$B$3:$S$3</c:f>
              <c:numCache>
                <c:formatCode>#,##0_);\(#,##0\)</c:formatCode>
                <c:ptCount val="18"/>
                <c:pt idx="0">
                  <c:v>137350404</c:v>
                </c:pt>
                <c:pt idx="1">
                  <c:v>151076545</c:v>
                </c:pt>
                <c:pt idx="2">
                  <c:v>169885061</c:v>
                </c:pt>
                <c:pt idx="3">
                  <c:v>190027528</c:v>
                </c:pt>
                <c:pt idx="4">
                  <c:v>217296899</c:v>
                </c:pt>
                <c:pt idx="5">
                  <c:v>233705627</c:v>
                </c:pt>
                <c:pt idx="6">
                  <c:v>267522843</c:v>
                </c:pt>
                <c:pt idx="7">
                  <c:v>299218991</c:v>
                </c:pt>
                <c:pt idx="8">
                  <c:v>336731284</c:v>
                </c:pt>
                <c:pt idx="9">
                  <c:v>368734290</c:v>
                </c:pt>
                <c:pt idx="10">
                  <c:v>409218437</c:v>
                </c:pt>
                <c:pt idx="11">
                  <c:v>460137015</c:v>
                </c:pt>
                <c:pt idx="12">
                  <c:v>556507919</c:v>
                </c:pt>
                <c:pt idx="13">
                  <c:v>646477933</c:v>
                </c:pt>
                <c:pt idx="14" formatCode="_(* #,##0_);_(* \(#,##0\);_(* &quot;-&quot;??_);_(@_)">
                  <c:v>684646676</c:v>
                </c:pt>
                <c:pt idx="15" formatCode="_(* #,##0_);_(* \(#,##0\);_(* &quot;-&quot;??_);_(@_)">
                  <c:v>765343126</c:v>
                </c:pt>
                <c:pt idx="16" formatCode="_(* #,##0_);_(* \(#,##0\);_(* &quot;-&quot;??_);_(@_)">
                  <c:v>852208734</c:v>
                </c:pt>
                <c:pt idx="17" formatCode="#,##0">
                  <c:v>1004917367</c:v>
                </c:pt>
              </c:numCache>
            </c:numRef>
          </c:val>
          <c:extLst>
            <c:ext xmlns:c16="http://schemas.microsoft.com/office/drawing/2014/chart" uri="{C3380CC4-5D6E-409C-BE32-E72D297353CC}">
              <c16:uniqueId val="{00000000-7B57-4C48-ADDE-61BAB5C92BDC}"/>
            </c:ext>
          </c:extLst>
        </c:ser>
        <c:dLbls>
          <c:showLegendKey val="0"/>
          <c:showVal val="0"/>
          <c:showCatName val="0"/>
          <c:showSerName val="0"/>
          <c:showPercent val="0"/>
          <c:showBubbleSize val="0"/>
        </c:dLbls>
        <c:gapWidth val="219"/>
        <c:axId val="213816320"/>
        <c:axId val="211595600"/>
      </c:barChart>
      <c:lineChart>
        <c:grouping val="standard"/>
        <c:varyColors val="0"/>
        <c:ser>
          <c:idx val="1"/>
          <c:order val="1"/>
          <c:tx>
            <c:strRef>
              <c:f>Sheet1!$A$4</c:f>
              <c:strCache>
                <c:ptCount val="1"/>
                <c:pt idx="0">
                  <c:v>% of Total Budget</c:v>
                </c:pt>
              </c:strCache>
            </c:strRef>
          </c:tx>
          <c:spPr>
            <a:ln w="28575" cap="rnd">
              <a:solidFill>
                <a:srgbClr val="CFB87C"/>
              </a:solidFill>
              <a:round/>
            </a:ln>
            <a:effectLst/>
          </c:spPr>
          <c:marker>
            <c:symbol val="none"/>
          </c:marker>
          <c:cat>
            <c:strRef>
              <c:f>Sheet1!$B$2:$S$2</c:f>
              <c:strCache>
                <c:ptCount val="18"/>
                <c:pt idx="0">
                  <c:v>FY 2001</c:v>
                </c:pt>
                <c:pt idx="1">
                  <c:v>FY 2002</c:v>
                </c:pt>
                <c:pt idx="2">
                  <c:v>FY 2003</c:v>
                </c:pt>
                <c:pt idx="3">
                  <c:v>FY 2004</c:v>
                </c:pt>
                <c:pt idx="4">
                  <c:v>FY 2005</c:v>
                </c:pt>
                <c:pt idx="5">
                  <c:v>FY 2006</c:v>
                </c:pt>
                <c:pt idx="6">
                  <c:v>FY 2007</c:v>
                </c:pt>
                <c:pt idx="7">
                  <c:v>FY 2008</c:v>
                </c:pt>
                <c:pt idx="8">
                  <c:v>FY 2009</c:v>
                </c:pt>
                <c:pt idx="9">
                  <c:v>FY 2010</c:v>
                </c:pt>
                <c:pt idx="10">
                  <c:v>FY 2011</c:v>
                </c:pt>
                <c:pt idx="11">
                  <c:v>FY 2012</c:v>
                </c:pt>
                <c:pt idx="12">
                  <c:v>FY 2013</c:v>
                </c:pt>
                <c:pt idx="13">
                  <c:v>FY 2014</c:v>
                </c:pt>
                <c:pt idx="14">
                  <c:v>FY 2015</c:v>
                </c:pt>
                <c:pt idx="15">
                  <c:v>FY 2016</c:v>
                </c:pt>
                <c:pt idx="16">
                  <c:v>FY 2017</c:v>
                </c:pt>
                <c:pt idx="17">
                  <c:v>FY 2018</c:v>
                </c:pt>
              </c:strCache>
            </c:strRef>
          </c:cat>
          <c:val>
            <c:numRef>
              <c:f>Sheet1!$B$4:$S$4</c:f>
              <c:numCache>
                <c:formatCode>0%</c:formatCode>
                <c:ptCount val="18"/>
                <c:pt idx="0">
                  <c:v>0.2530688762572525</c:v>
                </c:pt>
                <c:pt idx="1">
                  <c:v>0.25178708335988675</c:v>
                </c:pt>
                <c:pt idx="2">
                  <c:v>0.26611853635455951</c:v>
                </c:pt>
                <c:pt idx="3">
                  <c:v>0.27519103209706719</c:v>
                </c:pt>
                <c:pt idx="4">
                  <c:v>0.29839830071318912</c:v>
                </c:pt>
                <c:pt idx="5">
                  <c:v>0.30220683054217023</c:v>
                </c:pt>
                <c:pt idx="6">
                  <c:v>0.31533461970700105</c:v>
                </c:pt>
                <c:pt idx="7">
                  <c:v>0.32293882440063099</c:v>
                </c:pt>
                <c:pt idx="8">
                  <c:v>0.33943637295599877</c:v>
                </c:pt>
                <c:pt idx="9">
                  <c:v>0.3513976069439057</c:v>
                </c:pt>
                <c:pt idx="10">
                  <c:v>0.3609940822750311</c:v>
                </c:pt>
                <c:pt idx="11">
                  <c:v>0.38520456405423359</c:v>
                </c:pt>
                <c:pt idx="12">
                  <c:v>0.42980230682760195</c:v>
                </c:pt>
                <c:pt idx="13">
                  <c:v>0.45676175267625685</c:v>
                </c:pt>
                <c:pt idx="14">
                  <c:v>0.44920330439924683</c:v>
                </c:pt>
                <c:pt idx="15">
                  <c:v>0.46</c:v>
                </c:pt>
                <c:pt idx="16">
                  <c:v>0.45734513929432863</c:v>
                </c:pt>
                <c:pt idx="17">
                  <c:v>0.46493195971312717</c:v>
                </c:pt>
              </c:numCache>
            </c:numRef>
          </c:val>
          <c:smooth val="0"/>
          <c:extLst>
            <c:ext xmlns:c16="http://schemas.microsoft.com/office/drawing/2014/chart" uri="{C3380CC4-5D6E-409C-BE32-E72D297353CC}">
              <c16:uniqueId val="{00000001-7B57-4C48-ADDE-61BAB5C92BDC}"/>
            </c:ext>
          </c:extLst>
        </c:ser>
        <c:dLbls>
          <c:showLegendKey val="0"/>
          <c:showVal val="0"/>
          <c:showCatName val="0"/>
          <c:showSerName val="0"/>
          <c:showPercent val="0"/>
          <c:showBubbleSize val="0"/>
        </c:dLbls>
        <c:marker val="1"/>
        <c:smooth val="0"/>
        <c:axId val="211597560"/>
        <c:axId val="211597168"/>
      </c:lineChart>
      <c:catAx>
        <c:axId val="2138163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Helvetica" pitchFamily="2" charset="0"/>
                <a:ea typeface="+mn-ea"/>
                <a:cs typeface="+mn-cs"/>
              </a:defRPr>
            </a:pPr>
            <a:endParaRPr lang="en-US"/>
          </a:p>
        </c:txPr>
        <c:crossAx val="211595600"/>
        <c:crosses val="autoZero"/>
        <c:auto val="1"/>
        <c:lblAlgn val="ctr"/>
        <c:lblOffset val="100"/>
        <c:noMultiLvlLbl val="0"/>
      </c:catAx>
      <c:valAx>
        <c:axId val="211595600"/>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Helvetica" pitchFamily="2" charset="0"/>
                <a:ea typeface="+mn-ea"/>
                <a:cs typeface="+mn-cs"/>
              </a:defRPr>
            </a:pPr>
            <a:endParaRPr lang="en-US"/>
          </a:p>
        </c:txPr>
        <c:crossAx val="213816320"/>
        <c:crosses val="autoZero"/>
        <c:crossBetween val="between"/>
      </c:valAx>
      <c:valAx>
        <c:axId val="211597168"/>
        <c:scaling>
          <c:orientation val="minMax"/>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Helvetica" pitchFamily="2" charset="0"/>
                <a:ea typeface="+mn-ea"/>
                <a:cs typeface="+mn-cs"/>
              </a:defRPr>
            </a:pPr>
            <a:endParaRPr lang="en-US"/>
          </a:p>
        </c:txPr>
        <c:crossAx val="211597560"/>
        <c:crosses val="max"/>
        <c:crossBetween val="between"/>
      </c:valAx>
      <c:catAx>
        <c:axId val="211597560"/>
        <c:scaling>
          <c:orientation val="minMax"/>
        </c:scaling>
        <c:delete val="1"/>
        <c:axPos val="b"/>
        <c:numFmt formatCode="General" sourceLinked="1"/>
        <c:majorTickMark val="out"/>
        <c:minorTickMark val="none"/>
        <c:tickLblPos val="nextTo"/>
        <c:crossAx val="211597168"/>
        <c:crosses val="autoZero"/>
        <c:auto val="1"/>
        <c:lblAlgn val="ctr"/>
        <c:lblOffset val="100"/>
        <c:noMultiLvlLbl val="0"/>
      </c:catAx>
      <c:spPr>
        <a:solidFill>
          <a:schemeClr val="bg1"/>
        </a:solid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Helvetica" pitchFamily="2" charset="0"/>
              <a:ea typeface="+mn-ea"/>
              <a:cs typeface="+mn-cs"/>
            </a:defRPr>
          </a:pPr>
          <a:endParaRPr lang="en-US"/>
        </a:p>
      </c:txPr>
    </c:legend>
    <c:plotVisOnly val="1"/>
    <c:dispBlanksAs val="gap"/>
    <c:showDLblsOverMax val="0"/>
  </c:chart>
  <c:spPr>
    <a:solidFill>
      <a:schemeClr val="bg1"/>
    </a:solid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337292213473315"/>
          <c:y val="0.15319444444444447"/>
          <c:w val="0.79607152230971123"/>
          <c:h val="0.56412766112569257"/>
        </c:manualLayout>
      </c:layout>
      <c:barChart>
        <c:barDir val="col"/>
        <c:grouping val="clustered"/>
        <c:varyColors val="0"/>
        <c:ser>
          <c:idx val="0"/>
          <c:order val="0"/>
          <c:tx>
            <c:strRef>
              <c:f>Sheet1!$A$3</c:f>
              <c:strCache>
                <c:ptCount val="1"/>
                <c:pt idx="0">
                  <c:v>Clinical Income</c:v>
                </c:pt>
              </c:strCache>
            </c:strRef>
          </c:tx>
          <c:spPr>
            <a:solidFill>
              <a:schemeClr val="tx1"/>
            </a:solidFill>
            <a:ln>
              <a:noFill/>
            </a:ln>
            <a:effectLst/>
          </c:spPr>
          <c:invertIfNegative val="0"/>
          <c:cat>
            <c:strRef>
              <c:f>Sheet1!$B$2:$S$2</c:f>
              <c:strCache>
                <c:ptCount val="18"/>
                <c:pt idx="0">
                  <c:v>FY 2001</c:v>
                </c:pt>
                <c:pt idx="1">
                  <c:v>FY 2002</c:v>
                </c:pt>
                <c:pt idx="2">
                  <c:v>FY 2003</c:v>
                </c:pt>
                <c:pt idx="3">
                  <c:v>FY 2004</c:v>
                </c:pt>
                <c:pt idx="4">
                  <c:v>FY 2005</c:v>
                </c:pt>
                <c:pt idx="5">
                  <c:v>FY 2006</c:v>
                </c:pt>
                <c:pt idx="6">
                  <c:v>FY 2007</c:v>
                </c:pt>
                <c:pt idx="7">
                  <c:v>FY 2008</c:v>
                </c:pt>
                <c:pt idx="8">
                  <c:v>FY 2009</c:v>
                </c:pt>
                <c:pt idx="9">
                  <c:v>FY 2010</c:v>
                </c:pt>
                <c:pt idx="10">
                  <c:v>FY 2011</c:v>
                </c:pt>
                <c:pt idx="11">
                  <c:v>FY 2012</c:v>
                </c:pt>
                <c:pt idx="12">
                  <c:v>FY 2013</c:v>
                </c:pt>
                <c:pt idx="13">
                  <c:v>FY 2014</c:v>
                </c:pt>
                <c:pt idx="14">
                  <c:v>FY 2015</c:v>
                </c:pt>
                <c:pt idx="15">
                  <c:v>FY 2016</c:v>
                </c:pt>
                <c:pt idx="16">
                  <c:v>FY 2017</c:v>
                </c:pt>
                <c:pt idx="17">
                  <c:v>FY 2018</c:v>
                </c:pt>
              </c:strCache>
            </c:strRef>
          </c:cat>
          <c:val>
            <c:numRef>
              <c:f>Sheet1!$B$3:$S$3</c:f>
              <c:numCache>
                <c:formatCode>#,##0_);\(#,##0\)</c:formatCode>
                <c:ptCount val="18"/>
                <c:pt idx="0">
                  <c:v>137350404</c:v>
                </c:pt>
                <c:pt idx="1">
                  <c:v>151076545</c:v>
                </c:pt>
                <c:pt idx="2">
                  <c:v>169885061</c:v>
                </c:pt>
                <c:pt idx="3">
                  <c:v>190027528</c:v>
                </c:pt>
                <c:pt idx="4">
                  <c:v>217296899</c:v>
                </c:pt>
                <c:pt idx="5">
                  <c:v>233705627</c:v>
                </c:pt>
                <c:pt idx="6">
                  <c:v>267522843</c:v>
                </c:pt>
                <c:pt idx="7">
                  <c:v>299218991</c:v>
                </c:pt>
                <c:pt idx="8">
                  <c:v>336731284</c:v>
                </c:pt>
                <c:pt idx="9">
                  <c:v>368734290</c:v>
                </c:pt>
                <c:pt idx="10">
                  <c:v>409218437</c:v>
                </c:pt>
                <c:pt idx="11">
                  <c:v>460137015</c:v>
                </c:pt>
                <c:pt idx="12">
                  <c:v>556507919</c:v>
                </c:pt>
                <c:pt idx="13">
                  <c:v>646477933</c:v>
                </c:pt>
                <c:pt idx="14" formatCode="_(* #,##0_);_(* \(#,##0\);_(* &quot;-&quot;??_);_(@_)">
                  <c:v>684646676</c:v>
                </c:pt>
                <c:pt idx="15" formatCode="_(* #,##0_);_(* \(#,##0\);_(* &quot;-&quot;??_);_(@_)">
                  <c:v>765343126</c:v>
                </c:pt>
                <c:pt idx="16" formatCode="_(* #,##0_);_(* \(#,##0\);_(* &quot;-&quot;??_);_(@_)">
                  <c:v>852208734</c:v>
                </c:pt>
                <c:pt idx="17" formatCode="#,##0">
                  <c:v>1004917367</c:v>
                </c:pt>
              </c:numCache>
            </c:numRef>
          </c:val>
          <c:extLst>
            <c:ext xmlns:c16="http://schemas.microsoft.com/office/drawing/2014/chart" uri="{C3380CC4-5D6E-409C-BE32-E72D297353CC}">
              <c16:uniqueId val="{00000000-A902-1641-85CB-3A511050D230}"/>
            </c:ext>
          </c:extLst>
        </c:ser>
        <c:dLbls>
          <c:showLegendKey val="0"/>
          <c:showVal val="0"/>
          <c:showCatName val="0"/>
          <c:showSerName val="0"/>
          <c:showPercent val="0"/>
          <c:showBubbleSize val="0"/>
        </c:dLbls>
        <c:gapWidth val="219"/>
        <c:axId val="213816320"/>
        <c:axId val="211595600"/>
      </c:barChart>
      <c:lineChart>
        <c:grouping val="standard"/>
        <c:varyColors val="0"/>
        <c:ser>
          <c:idx val="1"/>
          <c:order val="1"/>
          <c:tx>
            <c:strRef>
              <c:f>Sheet1!$A$4</c:f>
              <c:strCache>
                <c:ptCount val="1"/>
                <c:pt idx="0">
                  <c:v>% of Total Budget</c:v>
                </c:pt>
              </c:strCache>
            </c:strRef>
          </c:tx>
          <c:spPr>
            <a:ln w="28575" cap="rnd">
              <a:solidFill>
                <a:srgbClr val="CFB87C"/>
              </a:solidFill>
              <a:round/>
            </a:ln>
            <a:effectLst/>
          </c:spPr>
          <c:marker>
            <c:symbol val="none"/>
          </c:marker>
          <c:cat>
            <c:strRef>
              <c:f>Sheet1!$B$2:$S$2</c:f>
              <c:strCache>
                <c:ptCount val="18"/>
                <c:pt idx="0">
                  <c:v>FY 2001</c:v>
                </c:pt>
                <c:pt idx="1">
                  <c:v>FY 2002</c:v>
                </c:pt>
                <c:pt idx="2">
                  <c:v>FY 2003</c:v>
                </c:pt>
                <c:pt idx="3">
                  <c:v>FY 2004</c:v>
                </c:pt>
                <c:pt idx="4">
                  <c:v>FY 2005</c:v>
                </c:pt>
                <c:pt idx="5">
                  <c:v>FY 2006</c:v>
                </c:pt>
                <c:pt idx="6">
                  <c:v>FY 2007</c:v>
                </c:pt>
                <c:pt idx="7">
                  <c:v>FY 2008</c:v>
                </c:pt>
                <c:pt idx="8">
                  <c:v>FY 2009</c:v>
                </c:pt>
                <c:pt idx="9">
                  <c:v>FY 2010</c:v>
                </c:pt>
                <c:pt idx="10">
                  <c:v>FY 2011</c:v>
                </c:pt>
                <c:pt idx="11">
                  <c:v>FY 2012</c:v>
                </c:pt>
                <c:pt idx="12">
                  <c:v>FY 2013</c:v>
                </c:pt>
                <c:pt idx="13">
                  <c:v>FY 2014</c:v>
                </c:pt>
                <c:pt idx="14">
                  <c:v>FY 2015</c:v>
                </c:pt>
                <c:pt idx="15">
                  <c:v>FY 2016</c:v>
                </c:pt>
                <c:pt idx="16">
                  <c:v>FY 2017</c:v>
                </c:pt>
                <c:pt idx="17">
                  <c:v>FY 2018</c:v>
                </c:pt>
              </c:strCache>
            </c:strRef>
          </c:cat>
          <c:val>
            <c:numRef>
              <c:f>Sheet1!$B$4:$S$4</c:f>
              <c:numCache>
                <c:formatCode>0%</c:formatCode>
                <c:ptCount val="18"/>
                <c:pt idx="0">
                  <c:v>0.2530688762572525</c:v>
                </c:pt>
                <c:pt idx="1">
                  <c:v>0.25178708335988675</c:v>
                </c:pt>
                <c:pt idx="2">
                  <c:v>0.26611853635455951</c:v>
                </c:pt>
                <c:pt idx="3">
                  <c:v>0.27519103209706719</c:v>
                </c:pt>
                <c:pt idx="4">
                  <c:v>0.29839830071318912</c:v>
                </c:pt>
                <c:pt idx="5">
                  <c:v>0.30220683054217023</c:v>
                </c:pt>
                <c:pt idx="6">
                  <c:v>0.31533461970700105</c:v>
                </c:pt>
                <c:pt idx="7">
                  <c:v>0.32293882440063099</c:v>
                </c:pt>
                <c:pt idx="8">
                  <c:v>0.33943637295599877</c:v>
                </c:pt>
                <c:pt idx="9">
                  <c:v>0.3513976069439057</c:v>
                </c:pt>
                <c:pt idx="10">
                  <c:v>0.3609940822750311</c:v>
                </c:pt>
                <c:pt idx="11">
                  <c:v>0.38520456405423359</c:v>
                </c:pt>
                <c:pt idx="12">
                  <c:v>0.42980230682760195</c:v>
                </c:pt>
                <c:pt idx="13">
                  <c:v>0.45676175267625685</c:v>
                </c:pt>
                <c:pt idx="14">
                  <c:v>0.44920330439924683</c:v>
                </c:pt>
                <c:pt idx="15">
                  <c:v>0.46</c:v>
                </c:pt>
                <c:pt idx="16">
                  <c:v>0.45734513929432863</c:v>
                </c:pt>
                <c:pt idx="17">
                  <c:v>0.46493195971312717</c:v>
                </c:pt>
              </c:numCache>
            </c:numRef>
          </c:val>
          <c:smooth val="0"/>
          <c:extLst>
            <c:ext xmlns:c16="http://schemas.microsoft.com/office/drawing/2014/chart" uri="{C3380CC4-5D6E-409C-BE32-E72D297353CC}">
              <c16:uniqueId val="{00000001-A902-1641-85CB-3A511050D230}"/>
            </c:ext>
          </c:extLst>
        </c:ser>
        <c:dLbls>
          <c:showLegendKey val="0"/>
          <c:showVal val="0"/>
          <c:showCatName val="0"/>
          <c:showSerName val="0"/>
          <c:showPercent val="0"/>
          <c:showBubbleSize val="0"/>
        </c:dLbls>
        <c:marker val="1"/>
        <c:smooth val="0"/>
        <c:axId val="211597560"/>
        <c:axId val="211597168"/>
      </c:lineChart>
      <c:catAx>
        <c:axId val="2138163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Helvetica" pitchFamily="2" charset="0"/>
                <a:ea typeface="+mn-ea"/>
                <a:cs typeface="+mn-cs"/>
              </a:defRPr>
            </a:pPr>
            <a:endParaRPr lang="en-US"/>
          </a:p>
        </c:txPr>
        <c:crossAx val="211595600"/>
        <c:crosses val="autoZero"/>
        <c:auto val="1"/>
        <c:lblAlgn val="ctr"/>
        <c:lblOffset val="100"/>
        <c:noMultiLvlLbl val="0"/>
      </c:catAx>
      <c:valAx>
        <c:axId val="211595600"/>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Helvetica" pitchFamily="2" charset="0"/>
                <a:ea typeface="+mn-ea"/>
                <a:cs typeface="+mn-cs"/>
              </a:defRPr>
            </a:pPr>
            <a:endParaRPr lang="en-US"/>
          </a:p>
        </c:txPr>
        <c:crossAx val="213816320"/>
        <c:crosses val="autoZero"/>
        <c:crossBetween val="between"/>
      </c:valAx>
      <c:valAx>
        <c:axId val="211597168"/>
        <c:scaling>
          <c:orientation val="minMax"/>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Helvetica" pitchFamily="2" charset="0"/>
                <a:ea typeface="+mn-ea"/>
                <a:cs typeface="+mn-cs"/>
              </a:defRPr>
            </a:pPr>
            <a:endParaRPr lang="en-US"/>
          </a:p>
        </c:txPr>
        <c:crossAx val="211597560"/>
        <c:crosses val="max"/>
        <c:crossBetween val="between"/>
      </c:valAx>
      <c:catAx>
        <c:axId val="211597560"/>
        <c:scaling>
          <c:orientation val="minMax"/>
        </c:scaling>
        <c:delete val="1"/>
        <c:axPos val="b"/>
        <c:numFmt formatCode="General" sourceLinked="1"/>
        <c:majorTickMark val="out"/>
        <c:minorTickMark val="none"/>
        <c:tickLblPos val="nextTo"/>
        <c:crossAx val="211597168"/>
        <c:crosses val="autoZero"/>
        <c:auto val="1"/>
        <c:lblAlgn val="ctr"/>
        <c:lblOffset val="100"/>
        <c:noMultiLvlLbl val="0"/>
      </c:catAx>
      <c:spPr>
        <a:solidFill>
          <a:schemeClr val="bg1"/>
        </a:solid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Helvetica" pitchFamily="2" charset="0"/>
              <a:ea typeface="+mn-ea"/>
              <a:cs typeface="+mn-cs"/>
            </a:defRPr>
          </a:pPr>
          <a:endParaRPr lang="en-US"/>
        </a:p>
      </c:txPr>
    </c:legend>
    <c:plotVisOnly val="1"/>
    <c:dispBlanksAs val="gap"/>
    <c:showDLblsOverMax val="0"/>
  </c:chart>
  <c:spPr>
    <a:solidFill>
      <a:schemeClr val="bg1"/>
    </a:solid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337292213473315"/>
          <c:y val="0.15319444444444447"/>
          <c:w val="0.79607152230971123"/>
          <c:h val="0.56412766112569257"/>
        </c:manualLayout>
      </c:layout>
      <c:barChart>
        <c:barDir val="col"/>
        <c:grouping val="clustered"/>
        <c:varyColors val="0"/>
        <c:ser>
          <c:idx val="0"/>
          <c:order val="0"/>
          <c:tx>
            <c:strRef>
              <c:f>Sheet1!$A$3</c:f>
              <c:strCache>
                <c:ptCount val="1"/>
                <c:pt idx="0">
                  <c:v>Clinical Income</c:v>
                </c:pt>
              </c:strCache>
            </c:strRef>
          </c:tx>
          <c:spPr>
            <a:solidFill>
              <a:schemeClr val="tx1"/>
            </a:solidFill>
            <a:ln>
              <a:noFill/>
            </a:ln>
            <a:effectLst/>
          </c:spPr>
          <c:invertIfNegative val="0"/>
          <c:cat>
            <c:strRef>
              <c:f>Sheet1!$B$2:$S$2</c:f>
              <c:strCache>
                <c:ptCount val="18"/>
                <c:pt idx="0">
                  <c:v>FY 2001</c:v>
                </c:pt>
                <c:pt idx="1">
                  <c:v>FY 2002</c:v>
                </c:pt>
                <c:pt idx="2">
                  <c:v>FY 2003</c:v>
                </c:pt>
                <c:pt idx="3">
                  <c:v>FY 2004</c:v>
                </c:pt>
                <c:pt idx="4">
                  <c:v>FY 2005</c:v>
                </c:pt>
                <c:pt idx="5">
                  <c:v>FY 2006</c:v>
                </c:pt>
                <c:pt idx="6">
                  <c:v>FY 2007</c:v>
                </c:pt>
                <c:pt idx="7">
                  <c:v>FY 2008</c:v>
                </c:pt>
                <c:pt idx="8">
                  <c:v>FY 2009</c:v>
                </c:pt>
                <c:pt idx="9">
                  <c:v>FY 2010</c:v>
                </c:pt>
                <c:pt idx="10">
                  <c:v>FY 2011</c:v>
                </c:pt>
                <c:pt idx="11">
                  <c:v>FY 2012</c:v>
                </c:pt>
                <c:pt idx="12">
                  <c:v>FY 2013</c:v>
                </c:pt>
                <c:pt idx="13">
                  <c:v>FY 2014</c:v>
                </c:pt>
                <c:pt idx="14">
                  <c:v>FY 2015</c:v>
                </c:pt>
                <c:pt idx="15">
                  <c:v>FY 2016</c:v>
                </c:pt>
                <c:pt idx="16">
                  <c:v>FY 2017</c:v>
                </c:pt>
                <c:pt idx="17">
                  <c:v>FY 2018</c:v>
                </c:pt>
              </c:strCache>
            </c:strRef>
          </c:cat>
          <c:val>
            <c:numRef>
              <c:f>Sheet1!$B$3:$S$3</c:f>
              <c:numCache>
                <c:formatCode>#,##0_);\(#,##0\)</c:formatCode>
                <c:ptCount val="18"/>
                <c:pt idx="0">
                  <c:v>137350404</c:v>
                </c:pt>
                <c:pt idx="1">
                  <c:v>151076545</c:v>
                </c:pt>
                <c:pt idx="2">
                  <c:v>169885061</c:v>
                </c:pt>
                <c:pt idx="3">
                  <c:v>190027528</c:v>
                </c:pt>
                <c:pt idx="4">
                  <c:v>217296899</c:v>
                </c:pt>
                <c:pt idx="5">
                  <c:v>233705627</c:v>
                </c:pt>
                <c:pt idx="6">
                  <c:v>267522843</c:v>
                </c:pt>
                <c:pt idx="7">
                  <c:v>299218991</c:v>
                </c:pt>
                <c:pt idx="8">
                  <c:v>336731284</c:v>
                </c:pt>
                <c:pt idx="9">
                  <c:v>368734290</c:v>
                </c:pt>
                <c:pt idx="10">
                  <c:v>409218437</c:v>
                </c:pt>
                <c:pt idx="11">
                  <c:v>460137015</c:v>
                </c:pt>
                <c:pt idx="12">
                  <c:v>556507919</c:v>
                </c:pt>
                <c:pt idx="13">
                  <c:v>646477933</c:v>
                </c:pt>
                <c:pt idx="14" formatCode="_(* #,##0_);_(* \(#,##0\);_(* &quot;-&quot;??_);_(@_)">
                  <c:v>684646676</c:v>
                </c:pt>
                <c:pt idx="15" formatCode="_(* #,##0_);_(* \(#,##0\);_(* &quot;-&quot;??_);_(@_)">
                  <c:v>765343126</c:v>
                </c:pt>
                <c:pt idx="16" formatCode="_(* #,##0_);_(* \(#,##0\);_(* &quot;-&quot;??_);_(@_)">
                  <c:v>852208734</c:v>
                </c:pt>
                <c:pt idx="17" formatCode="#,##0">
                  <c:v>1004917367</c:v>
                </c:pt>
              </c:numCache>
            </c:numRef>
          </c:val>
          <c:extLst>
            <c:ext xmlns:c16="http://schemas.microsoft.com/office/drawing/2014/chart" uri="{C3380CC4-5D6E-409C-BE32-E72D297353CC}">
              <c16:uniqueId val="{00000000-10F7-FA47-BE75-8BE3548FDD16}"/>
            </c:ext>
          </c:extLst>
        </c:ser>
        <c:dLbls>
          <c:showLegendKey val="0"/>
          <c:showVal val="0"/>
          <c:showCatName val="0"/>
          <c:showSerName val="0"/>
          <c:showPercent val="0"/>
          <c:showBubbleSize val="0"/>
        </c:dLbls>
        <c:gapWidth val="219"/>
        <c:axId val="213816320"/>
        <c:axId val="211595600"/>
      </c:barChart>
      <c:lineChart>
        <c:grouping val="standard"/>
        <c:varyColors val="0"/>
        <c:ser>
          <c:idx val="1"/>
          <c:order val="1"/>
          <c:tx>
            <c:strRef>
              <c:f>Sheet1!$A$4</c:f>
              <c:strCache>
                <c:ptCount val="1"/>
                <c:pt idx="0">
                  <c:v>% of Total Budget</c:v>
                </c:pt>
              </c:strCache>
            </c:strRef>
          </c:tx>
          <c:spPr>
            <a:ln w="28575" cap="rnd">
              <a:solidFill>
                <a:srgbClr val="CFB87C"/>
              </a:solidFill>
              <a:round/>
            </a:ln>
            <a:effectLst/>
          </c:spPr>
          <c:marker>
            <c:symbol val="none"/>
          </c:marker>
          <c:cat>
            <c:strRef>
              <c:f>Sheet1!$B$2:$S$2</c:f>
              <c:strCache>
                <c:ptCount val="18"/>
                <c:pt idx="0">
                  <c:v>FY 2001</c:v>
                </c:pt>
                <c:pt idx="1">
                  <c:v>FY 2002</c:v>
                </c:pt>
                <c:pt idx="2">
                  <c:v>FY 2003</c:v>
                </c:pt>
                <c:pt idx="3">
                  <c:v>FY 2004</c:v>
                </c:pt>
                <c:pt idx="4">
                  <c:v>FY 2005</c:v>
                </c:pt>
                <c:pt idx="5">
                  <c:v>FY 2006</c:v>
                </c:pt>
                <c:pt idx="6">
                  <c:v>FY 2007</c:v>
                </c:pt>
                <c:pt idx="7">
                  <c:v>FY 2008</c:v>
                </c:pt>
                <c:pt idx="8">
                  <c:v>FY 2009</c:v>
                </c:pt>
                <c:pt idx="9">
                  <c:v>FY 2010</c:v>
                </c:pt>
                <c:pt idx="10">
                  <c:v>FY 2011</c:v>
                </c:pt>
                <c:pt idx="11">
                  <c:v>FY 2012</c:v>
                </c:pt>
                <c:pt idx="12">
                  <c:v>FY 2013</c:v>
                </c:pt>
                <c:pt idx="13">
                  <c:v>FY 2014</c:v>
                </c:pt>
                <c:pt idx="14">
                  <c:v>FY 2015</c:v>
                </c:pt>
                <c:pt idx="15">
                  <c:v>FY 2016</c:v>
                </c:pt>
                <c:pt idx="16">
                  <c:v>FY 2017</c:v>
                </c:pt>
                <c:pt idx="17">
                  <c:v>FY 2018</c:v>
                </c:pt>
              </c:strCache>
            </c:strRef>
          </c:cat>
          <c:val>
            <c:numRef>
              <c:f>Sheet1!$B$4:$S$4</c:f>
              <c:numCache>
                <c:formatCode>0%</c:formatCode>
                <c:ptCount val="18"/>
                <c:pt idx="0">
                  <c:v>0.2530688762572525</c:v>
                </c:pt>
                <c:pt idx="1">
                  <c:v>0.25178708335988675</c:v>
                </c:pt>
                <c:pt idx="2">
                  <c:v>0.26611853635455951</c:v>
                </c:pt>
                <c:pt idx="3">
                  <c:v>0.27519103209706719</c:v>
                </c:pt>
                <c:pt idx="4">
                  <c:v>0.29839830071318912</c:v>
                </c:pt>
                <c:pt idx="5">
                  <c:v>0.30220683054217023</c:v>
                </c:pt>
                <c:pt idx="6">
                  <c:v>0.31533461970700105</c:v>
                </c:pt>
                <c:pt idx="7">
                  <c:v>0.32293882440063099</c:v>
                </c:pt>
                <c:pt idx="8">
                  <c:v>0.33943637295599877</c:v>
                </c:pt>
                <c:pt idx="9">
                  <c:v>0.3513976069439057</c:v>
                </c:pt>
                <c:pt idx="10">
                  <c:v>0.3609940822750311</c:v>
                </c:pt>
                <c:pt idx="11">
                  <c:v>0.38520456405423359</c:v>
                </c:pt>
                <c:pt idx="12">
                  <c:v>0.42980230682760195</c:v>
                </c:pt>
                <c:pt idx="13">
                  <c:v>0.45676175267625685</c:v>
                </c:pt>
                <c:pt idx="14">
                  <c:v>0.44920330439924683</c:v>
                </c:pt>
                <c:pt idx="15">
                  <c:v>0.46</c:v>
                </c:pt>
                <c:pt idx="16">
                  <c:v>0.45734513929432863</c:v>
                </c:pt>
                <c:pt idx="17">
                  <c:v>0.46493195971312717</c:v>
                </c:pt>
              </c:numCache>
            </c:numRef>
          </c:val>
          <c:smooth val="0"/>
          <c:extLst>
            <c:ext xmlns:c16="http://schemas.microsoft.com/office/drawing/2014/chart" uri="{C3380CC4-5D6E-409C-BE32-E72D297353CC}">
              <c16:uniqueId val="{00000001-10F7-FA47-BE75-8BE3548FDD16}"/>
            </c:ext>
          </c:extLst>
        </c:ser>
        <c:dLbls>
          <c:showLegendKey val="0"/>
          <c:showVal val="0"/>
          <c:showCatName val="0"/>
          <c:showSerName val="0"/>
          <c:showPercent val="0"/>
          <c:showBubbleSize val="0"/>
        </c:dLbls>
        <c:marker val="1"/>
        <c:smooth val="0"/>
        <c:axId val="211597560"/>
        <c:axId val="211597168"/>
      </c:lineChart>
      <c:catAx>
        <c:axId val="2138163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Helvetica" pitchFamily="2" charset="0"/>
                <a:ea typeface="+mn-ea"/>
                <a:cs typeface="+mn-cs"/>
              </a:defRPr>
            </a:pPr>
            <a:endParaRPr lang="en-US"/>
          </a:p>
        </c:txPr>
        <c:crossAx val="211595600"/>
        <c:crosses val="autoZero"/>
        <c:auto val="1"/>
        <c:lblAlgn val="ctr"/>
        <c:lblOffset val="100"/>
        <c:noMultiLvlLbl val="0"/>
      </c:catAx>
      <c:valAx>
        <c:axId val="211595600"/>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Helvetica" pitchFamily="2" charset="0"/>
                <a:ea typeface="+mn-ea"/>
                <a:cs typeface="+mn-cs"/>
              </a:defRPr>
            </a:pPr>
            <a:endParaRPr lang="en-US"/>
          </a:p>
        </c:txPr>
        <c:crossAx val="213816320"/>
        <c:crosses val="autoZero"/>
        <c:crossBetween val="between"/>
      </c:valAx>
      <c:valAx>
        <c:axId val="211597168"/>
        <c:scaling>
          <c:orientation val="minMax"/>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Helvetica" pitchFamily="2" charset="0"/>
                <a:ea typeface="+mn-ea"/>
                <a:cs typeface="+mn-cs"/>
              </a:defRPr>
            </a:pPr>
            <a:endParaRPr lang="en-US"/>
          </a:p>
        </c:txPr>
        <c:crossAx val="211597560"/>
        <c:crosses val="max"/>
        <c:crossBetween val="between"/>
      </c:valAx>
      <c:catAx>
        <c:axId val="211597560"/>
        <c:scaling>
          <c:orientation val="minMax"/>
        </c:scaling>
        <c:delete val="1"/>
        <c:axPos val="b"/>
        <c:numFmt formatCode="General" sourceLinked="1"/>
        <c:majorTickMark val="out"/>
        <c:minorTickMark val="none"/>
        <c:tickLblPos val="nextTo"/>
        <c:crossAx val="211597168"/>
        <c:crosses val="autoZero"/>
        <c:auto val="1"/>
        <c:lblAlgn val="ctr"/>
        <c:lblOffset val="100"/>
        <c:noMultiLvlLbl val="0"/>
      </c:catAx>
      <c:spPr>
        <a:solidFill>
          <a:schemeClr val="bg1"/>
        </a:solid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Helvetica" pitchFamily="2" charset="0"/>
              <a:ea typeface="+mn-ea"/>
              <a:cs typeface="+mn-cs"/>
            </a:defRPr>
          </a:pPr>
          <a:endParaRPr lang="en-US"/>
        </a:p>
      </c:txPr>
    </c:legend>
    <c:plotVisOnly val="1"/>
    <c:dispBlanksAs val="gap"/>
    <c:showDLblsOverMax val="0"/>
  </c:chart>
  <c:spPr>
    <a:solidFill>
      <a:schemeClr val="bg1"/>
    </a:solid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8B53EBD-2868-854D-B7E4-FEB3D2B729E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00E9156-2865-E34D-B5BE-6030F5B6488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0349C0C-E19E-2A41-9ADF-2987DE64CDD3}" type="datetimeFigureOut">
              <a:rPr lang="en-US" smtClean="0"/>
              <a:t>3/26/2026</a:t>
            </a:fld>
            <a:endParaRPr lang="en-US"/>
          </a:p>
        </p:txBody>
      </p:sp>
      <p:sp>
        <p:nvSpPr>
          <p:cNvPr id="4" name="Footer Placeholder 3">
            <a:extLst>
              <a:ext uri="{FF2B5EF4-FFF2-40B4-BE49-F238E27FC236}">
                <a16:creationId xmlns:a16="http://schemas.microsoft.com/office/drawing/2014/main" id="{A4F48FF2-80CA-5040-A76B-E7E8773EE7F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36E9548-A76A-A44A-B5A6-B38389EF447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86A50A9-82D1-EE42-A9BF-9F5047B5286C}" type="slidenum">
              <a:rPr lang="en-US" smtClean="0"/>
              <a:t>‹#›</a:t>
            </a:fld>
            <a:endParaRPr lang="en-US"/>
          </a:p>
        </p:txBody>
      </p:sp>
    </p:spTree>
    <p:extLst>
      <p:ext uri="{BB962C8B-B14F-4D97-AF65-F5344CB8AC3E}">
        <p14:creationId xmlns:p14="http://schemas.microsoft.com/office/powerpoint/2010/main" val="29118842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AE1E33-D903-42F5-918E-4EEA31BDA9DA}" type="datetimeFigureOut">
              <a:rPr lang="en-US" smtClean="0"/>
              <a:t>3/26/2026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39F632-0407-4C0A-BE8F-CDAC807460C6}" type="slidenum">
              <a:rPr lang="en-US" smtClean="0"/>
              <a:t>‹#›</a:t>
            </a:fld>
            <a:endParaRPr lang="en-US"/>
          </a:p>
        </p:txBody>
      </p:sp>
    </p:spTree>
    <p:extLst>
      <p:ext uri="{BB962C8B-B14F-4D97-AF65-F5344CB8AC3E}">
        <p14:creationId xmlns:p14="http://schemas.microsoft.com/office/powerpoint/2010/main" val="12670639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8" Type="http://schemas.openxmlformats.org/officeDocument/2006/relationships/hyperlink" Target="https://www.bis.gov/licensing/guidance-on-end-user-and-end-use-controls-and-us-person-controls#:~:text=a%20.txt%20file.-,Entity%20List,-The%20Entity%20List" TargetMode="External"/><Relationship Id="rId3" Type="http://schemas.openxmlformats.org/officeDocument/2006/relationships/hyperlink" Target="https://basicresearch.defense.gov/Programs/Academic-Research-Security/" TargetMode="External"/><Relationship Id="rId7" Type="http://schemas.openxmlformats.org/officeDocument/2006/relationships/hyperlink" Target="https://www.treasury.gov/ofac/downloads/ccmc/nscmiclist.pdf" TargetMode="External"/><Relationship Id="rId2" Type="http://schemas.openxmlformats.org/officeDocument/2006/relationships/slide" Target="../slides/slide11.xml"/><Relationship Id="rId1" Type="http://schemas.openxmlformats.org/officeDocument/2006/relationships/notesMaster" Target="../notesMasters/notesMaster1.xml"/><Relationship Id="rId6" Type="http://schemas.openxmlformats.org/officeDocument/2006/relationships/hyperlink" Target="https://media.defense.gov/2025/Jan/07/2003625471/-1/-1/1/ENTITIES-IDENTIFIED-AS-CHINESE-MILITARY-COMPANIES-OPERATING-IN-THE-UNITED-STATES.PDF" TargetMode="External"/><Relationship Id="rId11" Type="http://schemas.openxmlformats.org/officeDocument/2006/relationships/hyperlink" Target="https://www.congress.gov/bill/117th-congress/house-bill/4346/text#:~:text=(4)%20Malign%20foreign%20talent%20recruitment%20program." TargetMode="External"/><Relationship Id="rId5" Type="http://schemas.openxmlformats.org/officeDocument/2006/relationships/hyperlink" Target="https://www.cto.mil/wp-content/uploads/2026/01/Fundamental-Research-Security-Initiatives.pdf" TargetMode="External"/><Relationship Id="rId10" Type="http://schemas.openxmlformats.org/officeDocument/2006/relationships/hyperlink" Target="https://www.dhs.gov/uflpa-entity-list" TargetMode="External"/><Relationship Id="rId4" Type="http://schemas.openxmlformats.org/officeDocument/2006/relationships/hyperlink" Target="https://trumpwhitehouse.archives.gov/presidential-actions/presidential-memorandum-united-states-government-supported-research-development-national-security-policy/" TargetMode="External"/><Relationship Id="rId9" Type="http://schemas.openxmlformats.org/officeDocument/2006/relationships/hyperlink" Target="https://www.bis.gov/licensing/end-user-guidance/denied-persons-list-dpl"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BEST PRACTICES &amp; ACCESSBILITY STANDARDS: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a:t>”Save as” this template before you begin and rename it to the title of your presentation. This way, you will retain a copy of this blank template for future use.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a:t>Choose a title slide theme and then delete the other options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a:t>To add a new slide go to Insert in the navigation bar &gt; New Slide and click the drop-down arrow to choose from different slide layouts and designs.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a:t>For body text keep font size at 18pts or larger. For headers keep font size at 24pts or larger.</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a:t>For any new image or icon you add please add a description in the alt text. Right click image &gt; click on View Alt Text &gt; type in image description</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a:p>
          <a:p>
            <a:endParaRPr lang="en-US"/>
          </a:p>
        </p:txBody>
      </p:sp>
      <p:sp>
        <p:nvSpPr>
          <p:cNvPr id="4" name="Slide Number Placeholder 3"/>
          <p:cNvSpPr>
            <a:spLocks noGrp="1"/>
          </p:cNvSpPr>
          <p:nvPr>
            <p:ph type="sldNum" sz="quarter" idx="5"/>
          </p:nvPr>
        </p:nvSpPr>
        <p:spPr/>
        <p:txBody>
          <a:bodyPr/>
          <a:lstStyle/>
          <a:p>
            <a:fld id="{6A39F632-0407-4C0A-BE8F-CDAC807460C6}" type="slidenum">
              <a:rPr lang="en-US" smtClean="0"/>
              <a:t>1</a:t>
            </a:fld>
            <a:endParaRPr lang="en-US"/>
          </a:p>
        </p:txBody>
      </p:sp>
    </p:spTree>
    <p:extLst>
      <p:ext uri="{BB962C8B-B14F-4D97-AF65-F5344CB8AC3E}">
        <p14:creationId xmlns:p14="http://schemas.microsoft.com/office/powerpoint/2010/main" val="17364201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DA43457-789B-2242-A321-6D5E7C5A88D7}" type="slidenum">
              <a:rPr lang="en-US" smtClean="0"/>
              <a:t>15</a:t>
            </a:fld>
            <a:endParaRPr lang="en-US"/>
          </a:p>
        </p:txBody>
      </p:sp>
    </p:spTree>
    <p:extLst>
      <p:ext uri="{BB962C8B-B14F-4D97-AF65-F5344CB8AC3E}">
        <p14:creationId xmlns:p14="http://schemas.microsoft.com/office/powerpoint/2010/main" val="33950983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DA43457-789B-2242-A321-6D5E7C5A88D7}" type="slidenum">
              <a:rPr lang="en-US" smtClean="0"/>
              <a:t>16</a:t>
            </a:fld>
            <a:endParaRPr lang="en-US"/>
          </a:p>
        </p:txBody>
      </p:sp>
    </p:spTree>
    <p:extLst>
      <p:ext uri="{BB962C8B-B14F-4D97-AF65-F5344CB8AC3E}">
        <p14:creationId xmlns:p14="http://schemas.microsoft.com/office/powerpoint/2010/main" val="32390398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Budget and </a:t>
            </a:r>
            <a:r>
              <a:rPr lang="en-US" err="1"/>
              <a:t>Justifcation</a:t>
            </a:r>
            <a:r>
              <a:rPr lang="en-US"/>
              <a:t> are Different</a:t>
            </a:r>
          </a:p>
        </p:txBody>
      </p:sp>
      <p:sp>
        <p:nvSpPr>
          <p:cNvPr id="4" name="Slide Number Placeholder 3"/>
          <p:cNvSpPr>
            <a:spLocks noGrp="1"/>
          </p:cNvSpPr>
          <p:nvPr>
            <p:ph type="sldNum" sz="quarter" idx="5"/>
          </p:nvPr>
        </p:nvSpPr>
        <p:spPr/>
        <p:txBody>
          <a:bodyPr/>
          <a:lstStyle/>
          <a:p>
            <a:fld id="{FDA43457-789B-2242-A321-6D5E7C5A88D7}" type="slidenum">
              <a:rPr lang="en-US" smtClean="0"/>
              <a:t>17</a:t>
            </a:fld>
            <a:endParaRPr lang="en-US"/>
          </a:p>
        </p:txBody>
      </p:sp>
    </p:spTree>
    <p:extLst>
      <p:ext uri="{BB962C8B-B14F-4D97-AF65-F5344CB8AC3E}">
        <p14:creationId xmlns:p14="http://schemas.microsoft.com/office/powerpoint/2010/main" val="7151033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DA43457-789B-2242-A321-6D5E7C5A88D7}" type="slidenum">
              <a:rPr lang="en-US" smtClean="0"/>
              <a:t>18</a:t>
            </a:fld>
            <a:endParaRPr lang="en-US"/>
          </a:p>
        </p:txBody>
      </p:sp>
    </p:spTree>
    <p:extLst>
      <p:ext uri="{BB962C8B-B14F-4D97-AF65-F5344CB8AC3E}">
        <p14:creationId xmlns:p14="http://schemas.microsoft.com/office/powerpoint/2010/main" val="32433944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DA43457-789B-2242-A321-6D5E7C5A88D7}" type="slidenum">
              <a:rPr lang="en-US" smtClean="0"/>
              <a:t>19</a:t>
            </a:fld>
            <a:endParaRPr lang="en-US"/>
          </a:p>
        </p:txBody>
      </p:sp>
    </p:spTree>
    <p:extLst>
      <p:ext uri="{BB962C8B-B14F-4D97-AF65-F5344CB8AC3E}">
        <p14:creationId xmlns:p14="http://schemas.microsoft.com/office/powerpoint/2010/main" val="13536893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DA43457-789B-2242-A321-6D5E7C5A88D7}" type="slidenum">
              <a:rPr lang="en-US" smtClean="0"/>
              <a:t>20</a:t>
            </a:fld>
            <a:endParaRPr lang="en-US"/>
          </a:p>
        </p:txBody>
      </p:sp>
    </p:spTree>
    <p:extLst>
      <p:ext uri="{BB962C8B-B14F-4D97-AF65-F5344CB8AC3E}">
        <p14:creationId xmlns:p14="http://schemas.microsoft.com/office/powerpoint/2010/main" val="32853815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DA43457-789B-2242-A321-6D5E7C5A88D7}" type="slidenum">
              <a:rPr lang="en-US" smtClean="0"/>
              <a:t>21</a:t>
            </a:fld>
            <a:endParaRPr lang="en-US"/>
          </a:p>
        </p:txBody>
      </p:sp>
    </p:spTree>
    <p:extLst>
      <p:ext uri="{BB962C8B-B14F-4D97-AF65-F5344CB8AC3E}">
        <p14:creationId xmlns:p14="http://schemas.microsoft.com/office/powerpoint/2010/main" val="18575317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DA43457-789B-2242-A321-6D5E7C5A88D7}" type="slidenum">
              <a:rPr lang="en-US" smtClean="0"/>
              <a:t>22</a:t>
            </a:fld>
            <a:endParaRPr lang="en-US"/>
          </a:p>
        </p:txBody>
      </p:sp>
    </p:spTree>
    <p:extLst>
      <p:ext uri="{BB962C8B-B14F-4D97-AF65-F5344CB8AC3E}">
        <p14:creationId xmlns:p14="http://schemas.microsoft.com/office/powerpoint/2010/main" val="38745184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DA43457-789B-2242-A321-6D5E7C5A88D7}" type="slidenum">
              <a:rPr lang="en-US" smtClean="0"/>
              <a:t>23</a:t>
            </a:fld>
            <a:endParaRPr lang="en-US"/>
          </a:p>
        </p:txBody>
      </p:sp>
    </p:spTree>
    <p:extLst>
      <p:ext uri="{BB962C8B-B14F-4D97-AF65-F5344CB8AC3E}">
        <p14:creationId xmlns:p14="http://schemas.microsoft.com/office/powerpoint/2010/main" val="30737716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DA43457-789B-2242-A321-6D5E7C5A88D7}" type="slidenum">
              <a:rPr lang="en-US" smtClean="0"/>
              <a:t>24</a:t>
            </a:fld>
            <a:endParaRPr lang="en-US"/>
          </a:p>
        </p:txBody>
      </p:sp>
    </p:spTree>
    <p:extLst>
      <p:ext uri="{BB962C8B-B14F-4D97-AF65-F5344CB8AC3E}">
        <p14:creationId xmlns:p14="http://schemas.microsoft.com/office/powerpoint/2010/main" val="34585840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Toula added this slide – for basic copy/bulleted lists where you need as much space as possible.</a:t>
            </a:r>
          </a:p>
        </p:txBody>
      </p:sp>
      <p:sp>
        <p:nvSpPr>
          <p:cNvPr id="4" name="Slide Number Placeholder 3"/>
          <p:cNvSpPr>
            <a:spLocks noGrp="1"/>
          </p:cNvSpPr>
          <p:nvPr>
            <p:ph type="sldNum" sz="quarter" idx="5"/>
          </p:nvPr>
        </p:nvSpPr>
        <p:spPr/>
        <p:txBody>
          <a:bodyPr/>
          <a:lstStyle/>
          <a:p>
            <a:fld id="{6A39F632-0407-4C0A-BE8F-CDAC807460C6}" type="slidenum">
              <a:rPr lang="en-US" smtClean="0"/>
              <a:t>2</a:t>
            </a:fld>
            <a:endParaRPr lang="en-US"/>
          </a:p>
        </p:txBody>
      </p:sp>
    </p:spTree>
    <p:extLst>
      <p:ext uri="{BB962C8B-B14F-4D97-AF65-F5344CB8AC3E}">
        <p14:creationId xmlns:p14="http://schemas.microsoft.com/office/powerpoint/2010/main" val="27748738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DA43457-789B-2242-A321-6D5E7C5A88D7}" type="slidenum">
              <a:rPr lang="en-US" smtClean="0"/>
              <a:t>25</a:t>
            </a:fld>
            <a:endParaRPr lang="en-US"/>
          </a:p>
        </p:txBody>
      </p:sp>
    </p:spTree>
    <p:extLst>
      <p:ext uri="{BB962C8B-B14F-4D97-AF65-F5344CB8AC3E}">
        <p14:creationId xmlns:p14="http://schemas.microsoft.com/office/powerpoint/2010/main" val="25083746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DA43457-789B-2242-A321-6D5E7C5A88D7}" type="slidenum">
              <a:rPr lang="en-US" smtClean="0"/>
              <a:t>26</a:t>
            </a:fld>
            <a:endParaRPr lang="en-US"/>
          </a:p>
        </p:txBody>
      </p:sp>
    </p:spTree>
    <p:extLst>
      <p:ext uri="{BB962C8B-B14F-4D97-AF65-F5344CB8AC3E}">
        <p14:creationId xmlns:p14="http://schemas.microsoft.com/office/powerpoint/2010/main" val="30820668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DA43457-789B-2242-A321-6D5E7C5A88D7}" type="slidenum">
              <a:rPr lang="en-US" smtClean="0"/>
              <a:t>27</a:t>
            </a:fld>
            <a:endParaRPr lang="en-US"/>
          </a:p>
        </p:txBody>
      </p:sp>
    </p:spTree>
    <p:extLst>
      <p:ext uri="{BB962C8B-B14F-4D97-AF65-F5344CB8AC3E}">
        <p14:creationId xmlns:p14="http://schemas.microsoft.com/office/powerpoint/2010/main" val="5698442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DA43457-789B-2242-A321-6D5E7C5A88D7}" type="slidenum">
              <a:rPr lang="en-US" smtClean="0"/>
              <a:t>28</a:t>
            </a:fld>
            <a:endParaRPr lang="en-US"/>
          </a:p>
        </p:txBody>
      </p:sp>
    </p:spTree>
    <p:extLst>
      <p:ext uri="{BB962C8B-B14F-4D97-AF65-F5344CB8AC3E}">
        <p14:creationId xmlns:p14="http://schemas.microsoft.com/office/powerpoint/2010/main" val="14535549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DA43457-789B-2242-A321-6D5E7C5A88D7}" type="slidenum">
              <a:rPr lang="en-US" smtClean="0"/>
              <a:t>29</a:t>
            </a:fld>
            <a:endParaRPr lang="en-US"/>
          </a:p>
        </p:txBody>
      </p:sp>
    </p:spTree>
    <p:extLst>
      <p:ext uri="{BB962C8B-B14F-4D97-AF65-F5344CB8AC3E}">
        <p14:creationId xmlns:p14="http://schemas.microsoft.com/office/powerpoint/2010/main" val="3675263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3FC19B-9E7F-C627-F21C-A0BA175765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C9416E-F654-75E0-C40E-1CF7FA9B55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B010AB-234F-F1C8-B194-F37BF1CBAFD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BEST PRACTICES &amp; ACCESSBILITY STANDARDS: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a:t>”Save as” this template before you begin and rename it to the title of your presentation. This way, you will retain a copy of this blank template for future use.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a:t>Choose a title slide theme and then delete the other options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a:t>To add a new slide go to Insert in the navigation bar &gt; New Slide and click the drop-down arrow to choose from different slide layouts and designs.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a:t>For body text keep font size at 18pts or larger. For headers keep font size at 24pts or larger.</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a:t>For any new image or icon you add please add a description in the alt text. Right click image &gt; click on View Alt Text &gt; type in image description</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a:p>
          <a:p>
            <a:endParaRPr lang="en-US"/>
          </a:p>
        </p:txBody>
      </p:sp>
      <p:sp>
        <p:nvSpPr>
          <p:cNvPr id="4" name="Slide Number Placeholder 3">
            <a:extLst>
              <a:ext uri="{FF2B5EF4-FFF2-40B4-BE49-F238E27FC236}">
                <a16:creationId xmlns:a16="http://schemas.microsoft.com/office/drawing/2014/main" id="{4E750058-4464-1456-DD51-6CB614045348}"/>
              </a:ext>
            </a:extLst>
          </p:cNvPr>
          <p:cNvSpPr>
            <a:spLocks noGrp="1"/>
          </p:cNvSpPr>
          <p:nvPr>
            <p:ph type="sldNum" sz="quarter" idx="5"/>
          </p:nvPr>
        </p:nvSpPr>
        <p:spPr/>
        <p:txBody>
          <a:bodyPr/>
          <a:lstStyle/>
          <a:p>
            <a:fld id="{6A39F632-0407-4C0A-BE8F-CDAC807460C6}" type="slidenum">
              <a:rPr lang="en-US" smtClean="0"/>
              <a:t>30</a:t>
            </a:fld>
            <a:endParaRPr lang="en-US"/>
          </a:p>
        </p:txBody>
      </p:sp>
    </p:spTree>
    <p:extLst>
      <p:ext uri="{BB962C8B-B14F-4D97-AF65-F5344CB8AC3E}">
        <p14:creationId xmlns:p14="http://schemas.microsoft.com/office/powerpoint/2010/main" val="42499611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736ED4-C47C-FEC9-B893-36C966C107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0F2ECD-5AC4-760D-52D3-08297D206B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ACAA04-27CA-902D-B7FD-58088B0FEE4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BEST PRACTICES &amp; ACCESSBILITY STANDARDS: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a:t>”Save as” this template before you begin and rename it to the title of your presentation. This way, you will retain a copy of this blank template for future use.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a:t>Choose a title slide theme and then delete the other options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a:t>To add a new slide go to Insert in the navigation bar &gt; New Slide and click the drop-down arrow to choose from different slide layouts and designs.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a:t>For body text keep font size at 18pts or larger. For headers keep font size at 24pts or larger.</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a:t>For any new image or icon you add please add a description in the alt text. Right click image &gt; click on View Alt Text &gt; type in image description</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a:p>
          <a:p>
            <a:endParaRPr lang="en-US"/>
          </a:p>
        </p:txBody>
      </p:sp>
      <p:sp>
        <p:nvSpPr>
          <p:cNvPr id="4" name="Slide Number Placeholder 3">
            <a:extLst>
              <a:ext uri="{FF2B5EF4-FFF2-40B4-BE49-F238E27FC236}">
                <a16:creationId xmlns:a16="http://schemas.microsoft.com/office/drawing/2014/main" id="{F8120ED7-5692-2C4A-FD4D-7910864A934A}"/>
              </a:ext>
            </a:extLst>
          </p:cNvPr>
          <p:cNvSpPr>
            <a:spLocks noGrp="1"/>
          </p:cNvSpPr>
          <p:nvPr>
            <p:ph type="sldNum" sz="quarter" idx="5"/>
          </p:nvPr>
        </p:nvSpPr>
        <p:spPr/>
        <p:txBody>
          <a:bodyPr/>
          <a:lstStyle/>
          <a:p>
            <a:fld id="{6A39F632-0407-4C0A-BE8F-CDAC807460C6}" type="slidenum">
              <a:rPr lang="en-US" smtClean="0"/>
              <a:t>3</a:t>
            </a:fld>
            <a:endParaRPr lang="en-US"/>
          </a:p>
        </p:txBody>
      </p:sp>
    </p:spTree>
    <p:extLst>
      <p:ext uri="{BB962C8B-B14F-4D97-AF65-F5344CB8AC3E}">
        <p14:creationId xmlns:p14="http://schemas.microsoft.com/office/powerpoint/2010/main" val="4592932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62A624-03C3-44D3-1A53-DD8D31DB32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EAD7F7-98D7-8CF6-34BC-D98FF24D01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D801E4-A89B-A34F-AC61-6C5F9C8D42FB}"/>
              </a:ext>
            </a:extLst>
          </p:cNvPr>
          <p:cNvSpPr>
            <a:spLocks noGrp="1"/>
          </p:cNvSpPr>
          <p:nvPr>
            <p:ph type="body" idx="1"/>
          </p:nvPr>
        </p:nvSpPr>
        <p:spPr/>
        <p:txBody>
          <a:bodyPr/>
          <a:lstStyle/>
          <a:p>
            <a:r>
              <a:rPr lang="en-US"/>
              <a:t>Toula added this slide – for basic copy/bulleted lists where you need as much space as possible.</a:t>
            </a:r>
          </a:p>
        </p:txBody>
      </p:sp>
      <p:sp>
        <p:nvSpPr>
          <p:cNvPr id="4" name="Slide Number Placeholder 3">
            <a:extLst>
              <a:ext uri="{FF2B5EF4-FFF2-40B4-BE49-F238E27FC236}">
                <a16:creationId xmlns:a16="http://schemas.microsoft.com/office/drawing/2014/main" id="{5F1E7171-6EE9-506C-3F38-E25BDA2D5318}"/>
              </a:ext>
            </a:extLst>
          </p:cNvPr>
          <p:cNvSpPr>
            <a:spLocks noGrp="1"/>
          </p:cNvSpPr>
          <p:nvPr>
            <p:ph type="sldNum" sz="quarter" idx="5"/>
          </p:nvPr>
        </p:nvSpPr>
        <p:spPr/>
        <p:txBody>
          <a:bodyPr/>
          <a:lstStyle/>
          <a:p>
            <a:fld id="{6A39F632-0407-4C0A-BE8F-CDAC807460C6}" type="slidenum">
              <a:rPr lang="en-US" smtClean="0"/>
              <a:t>4</a:t>
            </a:fld>
            <a:endParaRPr lang="en-US"/>
          </a:p>
        </p:txBody>
      </p:sp>
    </p:spTree>
    <p:extLst>
      <p:ext uri="{BB962C8B-B14F-4D97-AF65-F5344CB8AC3E}">
        <p14:creationId xmlns:p14="http://schemas.microsoft.com/office/powerpoint/2010/main" val="32356033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82F1E1-AFFA-D7E0-2FFE-95DA0AC586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1C3F5C-BB1E-A072-9768-BBF08EBFDE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AD5202-619C-2C18-7F53-1D90B2C2C12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BEST PRACTICES &amp; ACCESSBILITY STANDARDS: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a:t>”Save as” this template before you begin and rename it to the title of your presentation. This way, you will retain a copy of this blank template for future use.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a:t>Choose a title slide theme and then delete the other options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a:t>To add a new slide go to Insert in the navigation bar &gt; New Slide and click the drop-down arrow to choose from different slide layouts and designs.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a:t>For body text keep font size at 18pts or larger. For headers keep font size at 24pts or larger.</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a:t>For any new image or icon you add please add a description in the alt text. Right click image &gt; click on View Alt Text &gt; type in image description</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a:p>
          <a:p>
            <a:endParaRPr lang="en-US"/>
          </a:p>
        </p:txBody>
      </p:sp>
      <p:sp>
        <p:nvSpPr>
          <p:cNvPr id="4" name="Slide Number Placeholder 3">
            <a:extLst>
              <a:ext uri="{FF2B5EF4-FFF2-40B4-BE49-F238E27FC236}">
                <a16:creationId xmlns:a16="http://schemas.microsoft.com/office/drawing/2014/main" id="{92CF2839-6FBF-1CB4-BBE1-0897C28EAD95}"/>
              </a:ext>
            </a:extLst>
          </p:cNvPr>
          <p:cNvSpPr>
            <a:spLocks noGrp="1"/>
          </p:cNvSpPr>
          <p:nvPr>
            <p:ph type="sldNum" sz="quarter" idx="5"/>
          </p:nvPr>
        </p:nvSpPr>
        <p:spPr/>
        <p:txBody>
          <a:bodyPr/>
          <a:lstStyle/>
          <a:p>
            <a:fld id="{6A39F632-0407-4C0A-BE8F-CDAC807460C6}" type="slidenum">
              <a:rPr lang="en-US" smtClean="0"/>
              <a:t>5</a:t>
            </a:fld>
            <a:endParaRPr lang="en-US"/>
          </a:p>
        </p:txBody>
      </p:sp>
    </p:spTree>
    <p:extLst>
      <p:ext uri="{BB962C8B-B14F-4D97-AF65-F5344CB8AC3E}">
        <p14:creationId xmlns:p14="http://schemas.microsoft.com/office/powerpoint/2010/main" val="33341286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18BDF6-62D9-3CD9-8824-5A0A30CB9B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D94058-A801-7C5F-C512-CE2D6ACF9B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B09504C-9BB6-0359-8153-2D662335C5B4}"/>
              </a:ext>
            </a:extLst>
          </p:cNvPr>
          <p:cNvSpPr>
            <a:spLocks noGrp="1"/>
          </p:cNvSpPr>
          <p:nvPr>
            <p:ph type="body" idx="1"/>
          </p:nvPr>
        </p:nvSpPr>
        <p:spPr/>
        <p:txBody>
          <a:bodyPr/>
          <a:lstStyle/>
          <a:p>
            <a:r>
              <a:rPr lang="en-US" b="1"/>
              <a:t>Federal News &amp; Updates</a:t>
            </a:r>
          </a:p>
          <a:p>
            <a:r>
              <a:rPr lang="en-US" b="1"/>
              <a:t>Department of War Issues Updated Risk Matrix</a:t>
            </a:r>
          </a:p>
          <a:p>
            <a:r>
              <a:rPr lang="en-US"/>
              <a:t>On March 9, 2026, the U.S. Department of War (</a:t>
            </a:r>
            <a:r>
              <a:rPr lang="en-US" err="1"/>
              <a:t>DoW</a:t>
            </a:r>
            <a:r>
              <a:rPr lang="en-US"/>
              <a:t>) released an updated version of the Department’s “Component </a:t>
            </a:r>
            <a:r>
              <a:rPr lang="en-US" u="sng">
                <a:effectLst/>
                <a:hlinkClick r:id="rId3"/>
              </a:rPr>
              <a:t>Decision Matrix</a:t>
            </a:r>
            <a:r>
              <a:rPr lang="en-US"/>
              <a:t> to Inform Fundamental Research Proposal Mitigation Decisions.”  Pursuant to National Security Presidential Memorandum 33 (</a:t>
            </a:r>
            <a:r>
              <a:rPr lang="en-US" u="sng">
                <a:effectLst/>
                <a:hlinkClick r:id="rId4"/>
              </a:rPr>
              <a:t>NSPM-33</a:t>
            </a:r>
            <a:r>
              <a:rPr lang="en-US"/>
              <a:t>) and the </a:t>
            </a:r>
            <a:r>
              <a:rPr lang="en-US" err="1"/>
              <a:t>DoW’s</a:t>
            </a:r>
            <a:r>
              <a:rPr lang="en-US"/>
              <a:t> </a:t>
            </a:r>
            <a:r>
              <a:rPr lang="en-US" u="sng">
                <a:effectLst/>
                <a:hlinkClick r:id="rId5"/>
              </a:rPr>
              <a:t>January 2026 memo</a:t>
            </a:r>
            <a:r>
              <a:rPr lang="en-US"/>
              <a:t>, “Fundamental Research Security Initiatives and Implementation,” the updated Decision Matrix includes the notice that:</a:t>
            </a:r>
            <a:br>
              <a:rPr lang="en-US"/>
            </a:br>
            <a:r>
              <a:rPr lang="en-US"/>
              <a:t> </a:t>
            </a:r>
          </a:p>
          <a:p>
            <a:r>
              <a:rPr lang="en-US">
                <a:effectLst/>
              </a:rPr>
              <a:t>“Funds appropriated for the </a:t>
            </a:r>
            <a:r>
              <a:rPr lang="en-US" err="1">
                <a:effectLst/>
              </a:rPr>
              <a:t>DoW</a:t>
            </a:r>
            <a:r>
              <a:rPr lang="en-US">
                <a:effectLst/>
              </a:rPr>
              <a:t> may not be used for grants, contracts, other transactions or other assistance to an institution of higher education if the purpose is to conduct fundamental research in collaboration with, or using equipment from [emphasis added], any entity named on any of the ‘Prohibited Entity Lists’ below. This funding prohibition also extends to the employees of such institutions.”</a:t>
            </a:r>
            <a:br>
              <a:rPr lang="en-US">
                <a:effectLst/>
              </a:rPr>
            </a:br>
            <a:r>
              <a:rPr lang="en-US">
                <a:effectLst/>
              </a:rPr>
              <a:t> </a:t>
            </a:r>
          </a:p>
          <a:p>
            <a:r>
              <a:rPr lang="en-US"/>
              <a:t>“Prohibited Entity Lists” refers to a compilation of 13 U.S. Government (USG) entity lists now included in the </a:t>
            </a:r>
            <a:r>
              <a:rPr lang="en-US" err="1"/>
              <a:t>DoW</a:t>
            </a:r>
            <a:r>
              <a:rPr lang="en-US"/>
              <a:t> Decision Matrix, representing a significant increase from the four lists previously included.  Examples include, but are not limited to:</a:t>
            </a:r>
            <a:br>
              <a:rPr lang="en-US"/>
            </a:br>
            <a:r>
              <a:rPr lang="en-US"/>
              <a:t> </a:t>
            </a:r>
          </a:p>
          <a:p>
            <a:r>
              <a:rPr lang="en-US" u="sng">
                <a:effectLst/>
                <a:hlinkClick r:id="rId3"/>
              </a:rPr>
              <a:t>DoW 1286 List</a:t>
            </a:r>
            <a:r>
              <a:rPr lang="en-US"/>
              <a:t>  (previously included)</a:t>
            </a:r>
          </a:p>
          <a:p>
            <a:r>
              <a:rPr lang="en-US" u="sng">
                <a:effectLst/>
                <a:hlinkClick r:id="rId6"/>
              </a:rPr>
              <a:t>DoW 1260H List</a:t>
            </a:r>
            <a:r>
              <a:rPr lang="en-US"/>
              <a:t> (previously included)</a:t>
            </a:r>
          </a:p>
          <a:p>
            <a:r>
              <a:rPr lang="en-US"/>
              <a:t>The Office of Foreign Assets Control (OFAC) Non-SDN Chinese Military-Industrial Complex Companies </a:t>
            </a:r>
            <a:r>
              <a:rPr lang="en-US" u="sng">
                <a:effectLst/>
                <a:hlinkClick r:id="rId7"/>
              </a:rPr>
              <a:t>List</a:t>
            </a:r>
            <a:r>
              <a:rPr lang="en-US"/>
              <a:t> </a:t>
            </a:r>
          </a:p>
          <a:p>
            <a:r>
              <a:rPr lang="en-US"/>
              <a:t>The Bureau of Industry and Security (BIS) </a:t>
            </a:r>
            <a:r>
              <a:rPr lang="en-US" u="sng">
                <a:effectLst/>
                <a:hlinkClick r:id="rId8"/>
              </a:rPr>
              <a:t>Entity List</a:t>
            </a:r>
            <a:r>
              <a:rPr lang="en-US"/>
              <a:t> (previously included) and </a:t>
            </a:r>
            <a:r>
              <a:rPr lang="en-US" u="sng">
                <a:effectLst/>
                <a:hlinkClick r:id="rId9"/>
              </a:rPr>
              <a:t>Denied Persons List</a:t>
            </a:r>
            <a:endParaRPr lang="en-US"/>
          </a:p>
          <a:p>
            <a:r>
              <a:rPr lang="en-US"/>
              <a:t>The Department of Homeland Security Uyghur Forced Labor Prevention Act (UFLPA) </a:t>
            </a:r>
            <a:r>
              <a:rPr lang="en-US" u="sng">
                <a:effectLst/>
                <a:hlinkClick r:id="rId10"/>
              </a:rPr>
              <a:t>Entity List</a:t>
            </a:r>
            <a:br>
              <a:rPr lang="en-US"/>
            </a:br>
            <a:r>
              <a:rPr lang="en-US"/>
              <a:t> </a:t>
            </a:r>
          </a:p>
          <a:p>
            <a:r>
              <a:rPr lang="en-US"/>
              <a:t>In the updated Decision Matrix, the mitigation categories available for </a:t>
            </a:r>
            <a:r>
              <a:rPr lang="en-US" err="1"/>
              <a:t>DoW</a:t>
            </a:r>
            <a:r>
              <a:rPr lang="en-US"/>
              <a:t> Components has been reduced from five categories to three: Prohibited factors; Mitigation measures required; and No mitigation needed.  Notably, risk factors that now require mitigation measures include:</a:t>
            </a:r>
            <a:br>
              <a:rPr lang="en-US"/>
            </a:br>
            <a:r>
              <a:rPr lang="en-US"/>
              <a:t> </a:t>
            </a:r>
          </a:p>
          <a:p>
            <a:r>
              <a:rPr lang="en-US"/>
              <a:t>Within the past five years, the covered individual’s co-author(s) on publications in science and engineering journals are affiliated with an entity on any Prohibited Entity List at the time of review</a:t>
            </a:r>
          </a:p>
          <a:p>
            <a:r>
              <a:rPr lang="en-US"/>
              <a:t>Within the past five years, the covered individual’s co-author(s) on publications in scientific and engineering journals are participants in a malign foreign talent recruitment program (MFTRP) meeting any of the criteria defined in section </a:t>
            </a:r>
            <a:r>
              <a:rPr lang="en-US" u="sng">
                <a:effectLst/>
                <a:hlinkClick r:id="rId11"/>
              </a:rPr>
              <a:t>10638(4)</a:t>
            </a:r>
            <a:r>
              <a:rPr lang="en-US"/>
              <a:t> of the CHIPS and Science Act of 2022.</a:t>
            </a:r>
            <a:br>
              <a:rPr lang="en-US"/>
            </a:br>
            <a:r>
              <a:rPr lang="en-US"/>
              <a:t> </a:t>
            </a:r>
          </a:p>
          <a:p>
            <a:r>
              <a:rPr lang="en-US"/>
              <a:t>Per the introductory text “Collaborations between covered individuals and international researchers do not require mitigation if they do not involve any of the factors described in [the matrix].”</a:t>
            </a:r>
            <a:br>
              <a:rPr lang="en-US"/>
            </a:br>
            <a:r>
              <a:rPr lang="en-US"/>
              <a:t> </a:t>
            </a:r>
          </a:p>
          <a:p>
            <a:r>
              <a:rPr lang="en-US"/>
              <a:t>During the Feb. 24-26 ASCE (Academic Security and Counter Exploitation) meeting, Kris Gardner, Director of Science and Technology Protection, indicated the implementation timeline would be within 60 days after the publication of the new matrix and would be considered on an award-by-award basis. In subsequent outreach it was confirmed that the prohibition on equipment was at the project level, not applicable to universities broadly, and that it applied to future awards.  </a:t>
            </a:r>
          </a:p>
          <a:p>
            <a:r>
              <a:rPr lang="en-US"/>
              <a:t> </a:t>
            </a:r>
          </a:p>
          <a:p>
            <a:r>
              <a:rPr lang="en-US"/>
              <a:t>Additional information regarding the updated </a:t>
            </a:r>
            <a:r>
              <a:rPr lang="en-US" err="1"/>
              <a:t>DoW</a:t>
            </a:r>
            <a:r>
              <a:rPr lang="en-US"/>
              <a:t> Decision Matrix, and the Department’s implementation of it, will be provided in future Research Security Briefings, as it becomes available.</a:t>
            </a:r>
          </a:p>
          <a:p>
            <a:endParaRPr lang="en-US"/>
          </a:p>
        </p:txBody>
      </p:sp>
      <p:sp>
        <p:nvSpPr>
          <p:cNvPr id="4" name="Slide Number Placeholder 3">
            <a:extLst>
              <a:ext uri="{FF2B5EF4-FFF2-40B4-BE49-F238E27FC236}">
                <a16:creationId xmlns:a16="http://schemas.microsoft.com/office/drawing/2014/main" id="{C322B6D5-D932-F0C9-1D38-7EE8D140D67A}"/>
              </a:ext>
            </a:extLst>
          </p:cNvPr>
          <p:cNvSpPr>
            <a:spLocks noGrp="1"/>
          </p:cNvSpPr>
          <p:nvPr>
            <p:ph type="sldNum" sz="quarter" idx="5"/>
          </p:nvPr>
        </p:nvSpPr>
        <p:spPr/>
        <p:txBody>
          <a:bodyPr/>
          <a:lstStyle/>
          <a:p>
            <a:fld id="{6A39F632-0407-4C0A-BE8F-CDAC807460C6}" type="slidenum">
              <a:rPr lang="en-US" smtClean="0"/>
              <a:t>11</a:t>
            </a:fld>
            <a:endParaRPr lang="en-US"/>
          </a:p>
        </p:txBody>
      </p:sp>
    </p:spTree>
    <p:extLst>
      <p:ext uri="{BB962C8B-B14F-4D97-AF65-F5344CB8AC3E}">
        <p14:creationId xmlns:p14="http://schemas.microsoft.com/office/powerpoint/2010/main" val="29039878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9B0B56-4770-0392-8221-E73D75E6BA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0F4977-53AD-DB23-EB55-8DC25ECB9C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04F71E-796D-0383-0667-3D97062E6FD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BEST PRACTICES &amp; ACCESSBILITY STANDARDS: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a:t>”Save as” this template before you begin and rename it to the title of your presentation. This way, you will retain a copy of this blank template for future use.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a:t>Choose a title slide theme and then delete the other options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a:t>To add a new slide go to Insert in the navigation bar &gt; New Slide and click the drop-down arrow to choose from different slide layouts and designs.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a:t>For body text keep font size at 18pts or larger. For headers keep font size at 24pts or larger.</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a:t>For any new image or icon you add please add a description in the alt text. Right click image &gt; click on View Alt Text &gt; type in image description</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a:p>
          <a:p>
            <a:endParaRPr lang="en-US"/>
          </a:p>
        </p:txBody>
      </p:sp>
      <p:sp>
        <p:nvSpPr>
          <p:cNvPr id="4" name="Slide Number Placeholder 3">
            <a:extLst>
              <a:ext uri="{FF2B5EF4-FFF2-40B4-BE49-F238E27FC236}">
                <a16:creationId xmlns:a16="http://schemas.microsoft.com/office/drawing/2014/main" id="{AB6FE6A4-2C39-F4C3-31EF-213F4B250494}"/>
              </a:ext>
            </a:extLst>
          </p:cNvPr>
          <p:cNvSpPr>
            <a:spLocks noGrp="1"/>
          </p:cNvSpPr>
          <p:nvPr>
            <p:ph type="sldNum" sz="quarter" idx="5"/>
          </p:nvPr>
        </p:nvSpPr>
        <p:spPr/>
        <p:txBody>
          <a:bodyPr/>
          <a:lstStyle/>
          <a:p>
            <a:fld id="{6A39F632-0407-4C0A-BE8F-CDAC807460C6}" type="slidenum">
              <a:rPr lang="en-US" smtClean="0"/>
              <a:t>12</a:t>
            </a:fld>
            <a:endParaRPr lang="en-US"/>
          </a:p>
        </p:txBody>
      </p:sp>
    </p:spTree>
    <p:extLst>
      <p:ext uri="{BB962C8B-B14F-4D97-AF65-F5344CB8AC3E}">
        <p14:creationId xmlns:p14="http://schemas.microsoft.com/office/powerpoint/2010/main" val="995656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BEST PRACTICES &amp; ACCESSBILITY STANDARDS: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a:t>To add a new slide, go to Insert in the navigation bar &gt; New Slide and click the drop-down arrow to choose from different slide layouts and designs.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a:t>For body text keep font size at 18pts or larger. For headers keep font size at 24pts or larger.</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a:t>For any new image or icon you add please add a description in the alt text. Right click image &gt; click on View Alt Text &gt; type in image description</a:t>
            </a:r>
          </a:p>
          <a:p>
            <a:endParaRPr lang="en-US"/>
          </a:p>
        </p:txBody>
      </p:sp>
      <p:sp>
        <p:nvSpPr>
          <p:cNvPr id="4" name="Slide Number Placeholder 3"/>
          <p:cNvSpPr>
            <a:spLocks noGrp="1"/>
          </p:cNvSpPr>
          <p:nvPr>
            <p:ph type="sldNum" sz="quarter" idx="5"/>
          </p:nvPr>
        </p:nvSpPr>
        <p:spPr/>
        <p:txBody>
          <a:bodyPr/>
          <a:lstStyle/>
          <a:p>
            <a:fld id="{6A39F632-0407-4C0A-BE8F-CDAC807460C6}" type="slidenum">
              <a:rPr lang="en-US" smtClean="0"/>
              <a:t>13</a:t>
            </a:fld>
            <a:endParaRPr lang="en-US"/>
          </a:p>
        </p:txBody>
      </p:sp>
    </p:spTree>
    <p:extLst>
      <p:ext uri="{BB962C8B-B14F-4D97-AF65-F5344CB8AC3E}">
        <p14:creationId xmlns:p14="http://schemas.microsoft.com/office/powerpoint/2010/main" val="5735712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DA43457-789B-2242-A321-6D5E7C5A88D7}" type="slidenum">
              <a:rPr lang="en-US" smtClean="0"/>
              <a:t>14</a:t>
            </a:fld>
            <a:endParaRPr lang="en-US"/>
          </a:p>
        </p:txBody>
      </p:sp>
    </p:spTree>
    <p:extLst>
      <p:ext uri="{BB962C8B-B14F-4D97-AF65-F5344CB8AC3E}">
        <p14:creationId xmlns:p14="http://schemas.microsoft.com/office/powerpoint/2010/main" val="222053787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2.png"/><Relationship Id="rId1" Type="http://schemas.openxmlformats.org/officeDocument/2006/relationships/slideMaster" Target="../slideMasters/slideMaster3.xml"/><Relationship Id="rId4" Type="http://schemas.openxmlformats.org/officeDocument/2006/relationships/image" Target="../media/image18.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2.png"/><Relationship Id="rId1" Type="http://schemas.openxmlformats.org/officeDocument/2006/relationships/slideMaster" Target="../slideMasters/slideMaster3.xml"/><Relationship Id="rId4" Type="http://schemas.openxmlformats.org/officeDocument/2006/relationships/image" Target="../media/image18.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2.png"/><Relationship Id="rId1" Type="http://schemas.openxmlformats.org/officeDocument/2006/relationships/slideMaster" Target="../slideMasters/slideMaster3.xml"/><Relationship Id="rId4" Type="http://schemas.openxmlformats.org/officeDocument/2006/relationships/image" Target="../media/image18.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chart" Target="../charts/chart1.xml"/><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chart" Target="../charts/chart2.xml"/><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chart" Target="../charts/chart3.xml"/><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0.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220B6-F7F7-8661-8D09-537F52639D51}"/>
              </a:ext>
              <a:ext uri="{C183D7F6-B498-43B3-948B-1728B52AA6E4}">
                <adec:decorative xmlns:adec="http://schemas.microsoft.com/office/drawing/2017/decorative" val="0"/>
              </a:ext>
            </a:extLst>
          </p:cNvPr>
          <p:cNvSpPr>
            <a:spLocks noGrp="1"/>
          </p:cNvSpPr>
          <p:nvPr>
            <p:ph type="ctrTitle" hasCustomPrompt="1"/>
          </p:nvPr>
        </p:nvSpPr>
        <p:spPr>
          <a:xfrm>
            <a:off x="1002294" y="1052422"/>
            <a:ext cx="6183509" cy="1285811"/>
          </a:xfrm>
          <a:prstGeom prst="rect">
            <a:avLst/>
          </a:prstGeom>
        </p:spPr>
        <p:txBody>
          <a:bodyPr anchor="b"/>
          <a:lstStyle>
            <a:lvl1pPr algn="l">
              <a:defRPr sz="4200" b="1" i="0" spc="0">
                <a:latin typeface="Arial Black" panose="020B0604020202020204" pitchFamily="34" charset="0"/>
                <a:cs typeface="Arial Black" panose="020B0604020202020204" pitchFamily="34" charset="0"/>
              </a:defRPr>
            </a:lvl1pPr>
          </a:lstStyle>
          <a:p>
            <a:r>
              <a:rPr lang="en-US"/>
              <a:t>Team Talk</a:t>
            </a:r>
            <a:br>
              <a:rPr lang="en-US"/>
            </a:br>
            <a:r>
              <a:rPr lang="en-US"/>
              <a:t>October 2025</a:t>
            </a:r>
          </a:p>
        </p:txBody>
      </p:sp>
      <p:pic>
        <p:nvPicPr>
          <p:cNvPr id="4" name="Picture 3">
            <a:extLst>
              <a:ext uri="{FF2B5EF4-FFF2-40B4-BE49-F238E27FC236}">
                <a16:creationId xmlns:a16="http://schemas.microsoft.com/office/drawing/2014/main" id="{77E7FE2C-B75D-EE19-83F7-4852F8BBAEA2}"/>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53663" y="5926764"/>
            <a:ext cx="2685089" cy="420624"/>
          </a:xfrm>
          <a:prstGeom prst="rect">
            <a:avLst/>
          </a:prstGeom>
        </p:spPr>
      </p:pic>
    </p:spTree>
    <p:extLst>
      <p:ext uri="{BB962C8B-B14F-4D97-AF65-F5344CB8AC3E}">
        <p14:creationId xmlns:p14="http://schemas.microsoft.com/office/powerpoint/2010/main" val="12769163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ransition/Break Slide (7)">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B5C09BA-7E76-8124-FB50-9FA57127A3DA}"/>
              </a:ext>
              <a:ext uri="{C183D7F6-B498-43B3-948B-1728B52AA6E4}">
                <adec:decorative xmlns:adec="http://schemas.microsoft.com/office/drawing/2017/decorative" val="1"/>
              </a:ext>
            </a:extLst>
          </p:cNvPr>
          <p:cNvSpPr/>
          <p:nvPr userDrawn="1"/>
        </p:nvSpPr>
        <p:spPr>
          <a:xfrm>
            <a:off x="-1" y="880241"/>
            <a:ext cx="6324600" cy="1402080"/>
          </a:xfrm>
          <a:prstGeom prst="rect">
            <a:avLst/>
          </a:prstGeom>
          <a:solidFill>
            <a:srgbClr val="CBB37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12">
            <a:extLst>
              <a:ext uri="{FF2B5EF4-FFF2-40B4-BE49-F238E27FC236}">
                <a16:creationId xmlns:a16="http://schemas.microsoft.com/office/drawing/2014/main" id="{A5F40A06-92E4-D6A7-D376-AB446263FF31}"/>
              </a:ext>
            </a:extLst>
          </p:cNvPr>
          <p:cNvSpPr>
            <a:spLocks noGrp="1"/>
          </p:cNvSpPr>
          <p:nvPr>
            <p:ph type="body" sz="quarter" idx="11" hasCustomPrompt="1"/>
          </p:nvPr>
        </p:nvSpPr>
        <p:spPr>
          <a:xfrm>
            <a:off x="327024" y="1060912"/>
            <a:ext cx="5997575" cy="1236663"/>
          </a:xfrm>
          <a:prstGeom prst="rect">
            <a:avLst/>
          </a:prstGeom>
        </p:spPr>
        <p:txBody>
          <a:bodyPr/>
          <a:lstStyle>
            <a:lvl1pPr marL="0" indent="0" algn="l">
              <a:buNone/>
              <a:defRPr sz="4000" b="1" i="0">
                <a:solidFill>
                  <a:schemeClr val="tx1"/>
                </a:solidFill>
                <a:latin typeface="Arial Black" panose="020B0604020202020204" pitchFamily="34" charset="0"/>
                <a:cs typeface="Arial Black" panose="020B0604020202020204" pitchFamily="34" charset="0"/>
              </a:defRPr>
            </a:lvl1pPr>
          </a:lstStyle>
          <a:p>
            <a:pPr lvl="0"/>
            <a:r>
              <a:rPr lang="en-US"/>
              <a:t>SECTION BREAK/ TRANSITION SLIDE</a:t>
            </a:r>
          </a:p>
        </p:txBody>
      </p:sp>
      <p:pic>
        <p:nvPicPr>
          <p:cNvPr id="7" name="Picture 6" descr="A black background with a black square&#10;&#10;Description automatically generated with medium confidence">
            <a:extLst>
              <a:ext uri="{FF2B5EF4-FFF2-40B4-BE49-F238E27FC236}">
                <a16:creationId xmlns:a16="http://schemas.microsoft.com/office/drawing/2014/main" id="{1CB8F40C-5E4F-CEFF-74D5-5A933BCCDBD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3534865" y="1326649"/>
            <a:ext cx="8705465" cy="5997575"/>
          </a:xfrm>
          <a:prstGeom prst="rect">
            <a:avLst/>
          </a:prstGeom>
        </p:spPr>
      </p:pic>
      <p:pic>
        <p:nvPicPr>
          <p:cNvPr id="3" name="Picture 2">
            <a:extLst>
              <a:ext uri="{FF2B5EF4-FFF2-40B4-BE49-F238E27FC236}">
                <a16:creationId xmlns:a16="http://schemas.microsoft.com/office/drawing/2014/main" id="{01D23169-28D7-0334-04EF-A10B70CB12A9}"/>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8738496" y="6136993"/>
            <a:ext cx="2685084" cy="420624"/>
          </a:xfrm>
          <a:prstGeom prst="rect">
            <a:avLst/>
          </a:prstGeom>
        </p:spPr>
      </p:pic>
    </p:spTree>
    <p:extLst>
      <p:ext uri="{BB962C8B-B14F-4D97-AF65-F5344CB8AC3E}">
        <p14:creationId xmlns:p14="http://schemas.microsoft.com/office/powerpoint/2010/main" val="6186952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ransition/Break Slide (7)">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 Placeholder 12">
            <a:extLst>
              <a:ext uri="{FF2B5EF4-FFF2-40B4-BE49-F238E27FC236}">
                <a16:creationId xmlns:a16="http://schemas.microsoft.com/office/drawing/2014/main" id="{F5ABBFAC-BE2C-CA8A-33A8-3CA696ABB529}"/>
              </a:ext>
            </a:extLst>
          </p:cNvPr>
          <p:cNvSpPr>
            <a:spLocks noGrp="1"/>
          </p:cNvSpPr>
          <p:nvPr>
            <p:ph type="body" sz="quarter" idx="11" hasCustomPrompt="1"/>
          </p:nvPr>
        </p:nvSpPr>
        <p:spPr>
          <a:xfrm>
            <a:off x="2619848" y="672210"/>
            <a:ext cx="5997575" cy="1236663"/>
          </a:xfrm>
          <a:prstGeom prst="rect">
            <a:avLst/>
          </a:prstGeom>
        </p:spPr>
        <p:txBody>
          <a:bodyPr/>
          <a:lstStyle>
            <a:lvl1pPr marL="0" indent="0" algn="l">
              <a:buNone/>
              <a:defRPr sz="4000" b="1" i="0">
                <a:solidFill>
                  <a:schemeClr val="tx1"/>
                </a:solidFill>
                <a:latin typeface="Arial Black" panose="020B0604020202020204" pitchFamily="34" charset="0"/>
                <a:cs typeface="Arial Black" panose="020B0604020202020204" pitchFamily="34" charset="0"/>
              </a:defRPr>
            </a:lvl1pPr>
          </a:lstStyle>
          <a:p>
            <a:pPr lvl="0"/>
            <a:r>
              <a:rPr lang="en-US"/>
              <a:t>SECTION BREAK/ TRANSITION SLIDE</a:t>
            </a:r>
          </a:p>
        </p:txBody>
      </p:sp>
      <p:pic>
        <p:nvPicPr>
          <p:cNvPr id="3" name="Picture 2">
            <a:extLst>
              <a:ext uri="{FF2B5EF4-FFF2-40B4-BE49-F238E27FC236}">
                <a16:creationId xmlns:a16="http://schemas.microsoft.com/office/drawing/2014/main" id="{61AA0508-9D99-DC82-112A-85C609D9A447}"/>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8738496" y="6136993"/>
            <a:ext cx="2685084" cy="420624"/>
          </a:xfrm>
          <a:prstGeom prst="rect">
            <a:avLst/>
          </a:prstGeom>
        </p:spPr>
      </p:pic>
    </p:spTree>
    <p:extLst>
      <p:ext uri="{BB962C8B-B14F-4D97-AF65-F5344CB8AC3E}">
        <p14:creationId xmlns:p14="http://schemas.microsoft.com/office/powerpoint/2010/main" val="4885928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bullet points, a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E6203-7543-CE47-8A1E-A889E9113A6F}"/>
              </a:ext>
            </a:extLst>
          </p:cNvPr>
          <p:cNvSpPr>
            <a:spLocks noGrp="1"/>
          </p:cNvSpPr>
          <p:nvPr>
            <p:ph type="title" hasCustomPrompt="1"/>
          </p:nvPr>
        </p:nvSpPr>
        <p:spPr>
          <a:xfrm>
            <a:off x="1563109" y="620440"/>
            <a:ext cx="4992556" cy="1325563"/>
          </a:xfrm>
          <a:prstGeom prst="rect">
            <a:avLst/>
          </a:prstGeom>
        </p:spPr>
        <p:txBody>
          <a:bodyPr/>
          <a:lstStyle>
            <a:lvl1pPr>
              <a:defRPr/>
            </a:lvl1pPr>
          </a:lstStyle>
          <a:p>
            <a:r>
              <a:rPr lang="en-US"/>
              <a:t>CLICK TO EDIT HEADING TEXT</a:t>
            </a:r>
          </a:p>
        </p:txBody>
      </p:sp>
      <p:sp>
        <p:nvSpPr>
          <p:cNvPr id="18" name="Text Placeholder 17">
            <a:extLst>
              <a:ext uri="{FF2B5EF4-FFF2-40B4-BE49-F238E27FC236}">
                <a16:creationId xmlns:a16="http://schemas.microsoft.com/office/drawing/2014/main" id="{1FC070BE-1FEE-F04B-B456-3EF06CBAAE5B}"/>
              </a:ext>
            </a:extLst>
          </p:cNvPr>
          <p:cNvSpPr>
            <a:spLocks noGrp="1"/>
          </p:cNvSpPr>
          <p:nvPr>
            <p:ph type="body" sz="quarter" idx="10" hasCustomPrompt="1"/>
          </p:nvPr>
        </p:nvSpPr>
        <p:spPr>
          <a:xfrm>
            <a:off x="1563109" y="4776009"/>
            <a:ext cx="4660243" cy="960648"/>
          </a:xfrm>
          <a:prstGeom prst="rect">
            <a:avLst/>
          </a:prstGeom>
        </p:spPr>
        <p:txBody>
          <a:bodyPr>
            <a:noAutofit/>
          </a:bodyPr>
          <a:lstStyle>
            <a:lvl1pPr marL="0" indent="0">
              <a:lnSpc>
                <a:spcPct val="110000"/>
              </a:lnSpc>
              <a:buNone/>
              <a:defRPr sz="1800" b="0" i="0">
                <a:solidFill>
                  <a:schemeClr val="tx1">
                    <a:lumMod val="75000"/>
                    <a:lumOff val="25000"/>
                  </a:schemeClr>
                </a:solidFill>
                <a:latin typeface="Arial" panose="020B0604020202020204" pitchFamily="34" charset="0"/>
                <a:cs typeface="Arial" panose="020B0604020202020204" pitchFamily="34" charset="0"/>
              </a:defRPr>
            </a:lvl1pPr>
            <a:lvl2pPr marL="457200" indent="0">
              <a:buNone/>
              <a:defRPr sz="1800">
                <a:solidFill>
                  <a:schemeClr val="tx1">
                    <a:lumMod val="75000"/>
                    <a:lumOff val="25000"/>
                  </a:schemeClr>
                </a:solidFill>
              </a:defRPr>
            </a:lvl2pPr>
            <a:lvl3pPr marL="914400" indent="0">
              <a:buNone/>
              <a:defRPr sz="1600">
                <a:solidFill>
                  <a:schemeClr val="tx1">
                    <a:lumMod val="75000"/>
                    <a:lumOff val="25000"/>
                  </a:schemeClr>
                </a:solidFill>
              </a:defRPr>
            </a:lvl3pPr>
            <a:lvl4pPr>
              <a:defRPr sz="1400">
                <a:solidFill>
                  <a:schemeClr val="tx1">
                    <a:lumMod val="75000"/>
                    <a:lumOff val="25000"/>
                  </a:schemeClr>
                </a:solidFill>
              </a:defRPr>
            </a:lvl4pPr>
            <a:lvl5pPr>
              <a:defRPr sz="1400">
                <a:solidFill>
                  <a:schemeClr val="tx1">
                    <a:lumMod val="75000"/>
                    <a:lumOff val="25000"/>
                  </a:schemeClr>
                </a:solidFill>
              </a:defRPr>
            </a:lvl5pPr>
          </a:lstStyle>
          <a:p>
            <a:pPr lvl="0"/>
            <a:r>
              <a:rPr lang="en-US"/>
              <a:t>We are a world-class medical destination at the forefront of transformative education, science, medicine, and healthcare. </a:t>
            </a:r>
          </a:p>
        </p:txBody>
      </p:sp>
      <p:sp>
        <p:nvSpPr>
          <p:cNvPr id="20" name="Text Placeholder 19">
            <a:extLst>
              <a:ext uri="{FF2B5EF4-FFF2-40B4-BE49-F238E27FC236}">
                <a16:creationId xmlns:a16="http://schemas.microsoft.com/office/drawing/2014/main" id="{145ACD58-D78E-8E48-9455-5C51433032AB}"/>
              </a:ext>
            </a:extLst>
          </p:cNvPr>
          <p:cNvSpPr>
            <a:spLocks noGrp="1"/>
          </p:cNvSpPr>
          <p:nvPr>
            <p:ph type="body" sz="quarter" idx="11" hasCustomPrompt="1"/>
          </p:nvPr>
        </p:nvSpPr>
        <p:spPr>
          <a:xfrm>
            <a:off x="1563126" y="2685090"/>
            <a:ext cx="4660900" cy="1900162"/>
          </a:xfrm>
          <a:prstGeom prst="rect">
            <a:avLst/>
          </a:prstGeom>
        </p:spPr>
        <p:txBody>
          <a:bodyPr/>
          <a:lstStyle>
            <a:lvl1pPr marL="342900" marR="0" indent="-342900" algn="l" defTabSz="914400" rtl="0" eaLnBrk="1" fontAlgn="auto" latinLnBrk="0" hangingPunct="1">
              <a:lnSpc>
                <a:spcPct val="200000"/>
              </a:lnSpc>
              <a:spcBef>
                <a:spcPts val="1000"/>
              </a:spcBef>
              <a:spcAft>
                <a:spcPts val="0"/>
              </a:spcAft>
              <a:buClr>
                <a:srgbClr val="CBB379"/>
              </a:buClr>
              <a:buSzTx/>
              <a:buFont typeface="Arial" panose="020B0604020202020204" pitchFamily="34" charset="0"/>
              <a:buChar char="•"/>
              <a:tabLst/>
              <a:defRPr sz="1800" b="0">
                <a:solidFill>
                  <a:schemeClr val="tx1">
                    <a:lumMod val="75000"/>
                    <a:lumOff val="25000"/>
                  </a:schemeClr>
                </a:solidFill>
              </a:defRPr>
            </a:lvl1pPr>
            <a:lvl2pPr marL="457200" indent="0">
              <a:buFont typeface="Arial" panose="020B0604020202020204" pitchFamily="34" charset="0"/>
              <a:buNone/>
              <a:defRPr sz="1600">
                <a:solidFill>
                  <a:schemeClr val="tx1">
                    <a:lumMod val="75000"/>
                    <a:lumOff val="25000"/>
                  </a:schemeClr>
                </a:solidFill>
              </a:defRPr>
            </a:lvl2pPr>
            <a:lvl3pPr marL="914400" indent="0">
              <a:buFont typeface="Arial" panose="020B0604020202020204" pitchFamily="34" charset="0"/>
              <a:buNone/>
              <a:defRPr sz="1600">
                <a:solidFill>
                  <a:schemeClr val="tx1">
                    <a:lumMod val="75000"/>
                    <a:lumOff val="25000"/>
                  </a:schemeClr>
                </a:solidFill>
              </a:defRPr>
            </a:lvl3pPr>
            <a:lvl4pPr marL="1371600" indent="0">
              <a:buFont typeface="Arial" panose="020B0604020202020204" pitchFamily="34" charset="0"/>
              <a:buNone/>
              <a:defRPr sz="1600">
                <a:solidFill>
                  <a:schemeClr val="tx1">
                    <a:lumMod val="75000"/>
                    <a:lumOff val="25000"/>
                  </a:schemeClr>
                </a:solidFill>
              </a:defRPr>
            </a:lvl4pPr>
            <a:lvl5pPr marL="1828800" indent="0">
              <a:buFont typeface="Arial" panose="020B0604020202020204" pitchFamily="34" charset="0"/>
              <a:buNone/>
              <a:defRPr sz="1600">
                <a:solidFill>
                  <a:schemeClr val="tx1">
                    <a:lumMod val="75000"/>
                    <a:lumOff val="25000"/>
                  </a:schemeClr>
                </a:solidFill>
              </a:defRPr>
            </a:lvl5pPr>
          </a:lstStyle>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a:t>Bullet point</a:t>
            </a:r>
          </a:p>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a:t>Bullet point</a:t>
            </a:r>
          </a:p>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a:t>Bullet point</a:t>
            </a:r>
          </a:p>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a:t>Bullet point</a:t>
            </a:r>
          </a:p>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a:t>Bullet point</a:t>
            </a:r>
          </a:p>
          <a:p>
            <a:pPr lvl="0"/>
            <a:endParaRPr lang="en-US"/>
          </a:p>
        </p:txBody>
      </p:sp>
      <p:sp>
        <p:nvSpPr>
          <p:cNvPr id="29" name="Picture Placeholder 15">
            <a:extLst>
              <a:ext uri="{FF2B5EF4-FFF2-40B4-BE49-F238E27FC236}">
                <a16:creationId xmlns:a16="http://schemas.microsoft.com/office/drawing/2014/main" id="{BBB4CB9C-ACE6-C049-B0B7-CFE3862C2E27}"/>
              </a:ext>
            </a:extLst>
          </p:cNvPr>
          <p:cNvSpPr>
            <a:spLocks noGrp="1"/>
          </p:cNvSpPr>
          <p:nvPr>
            <p:ph type="pic" sz="quarter" idx="13" hasCustomPrompt="1"/>
          </p:nvPr>
        </p:nvSpPr>
        <p:spPr>
          <a:xfrm>
            <a:off x="6951201" y="620440"/>
            <a:ext cx="4799861" cy="5116217"/>
          </a:xfrm>
          <a:prstGeom prst="rect">
            <a:avLst/>
          </a:prstGeom>
        </p:spPr>
        <p:txBody>
          <a:bodyPr/>
          <a:lstStyle>
            <a:lvl1pPr marL="0" indent="0" algn="ctr">
              <a:buNone/>
              <a:defRPr sz="1600" i="1">
                <a:solidFill>
                  <a:schemeClr val="bg1">
                    <a:lumMod val="65000"/>
                  </a:schemeClr>
                </a:solidFill>
              </a:defRPr>
            </a:lvl1pPr>
          </a:lstStyle>
          <a:p>
            <a:r>
              <a:rPr lang="en-US"/>
              <a:t>CLICK ICON TO INSERT</a:t>
            </a:r>
            <a:br>
              <a:rPr lang="en-US"/>
            </a:br>
            <a:r>
              <a:rPr lang="en-US"/>
              <a:t>PICTURE OR GRAPHIC</a:t>
            </a:r>
          </a:p>
        </p:txBody>
      </p:sp>
      <p:pic>
        <p:nvPicPr>
          <p:cNvPr id="4" name="Picture 3">
            <a:extLst>
              <a:ext uri="{FF2B5EF4-FFF2-40B4-BE49-F238E27FC236}">
                <a16:creationId xmlns:a16="http://schemas.microsoft.com/office/drawing/2014/main" id="{FD70C9F4-CC8F-A127-1E5F-096DC6166F7A}"/>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8832493" y="6141874"/>
            <a:ext cx="2918569" cy="457200"/>
          </a:xfrm>
          <a:prstGeom prst="rect">
            <a:avLst/>
          </a:prstGeom>
        </p:spPr>
      </p:pic>
    </p:spTree>
    <p:extLst>
      <p:ext uri="{BB962C8B-B14F-4D97-AF65-F5344CB8AC3E}">
        <p14:creationId xmlns:p14="http://schemas.microsoft.com/office/powerpoint/2010/main" val="17506136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ext, bullet points, a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9" name="Picture Placeholder 15">
            <a:extLst>
              <a:ext uri="{FF2B5EF4-FFF2-40B4-BE49-F238E27FC236}">
                <a16:creationId xmlns:a16="http://schemas.microsoft.com/office/drawing/2014/main" id="{BBB4CB9C-ACE6-C049-B0B7-CFE3862C2E27}"/>
              </a:ext>
            </a:extLst>
          </p:cNvPr>
          <p:cNvSpPr>
            <a:spLocks noGrp="1"/>
          </p:cNvSpPr>
          <p:nvPr>
            <p:ph type="pic" sz="quarter" idx="13" hasCustomPrompt="1"/>
          </p:nvPr>
        </p:nvSpPr>
        <p:spPr>
          <a:xfrm>
            <a:off x="0" y="228600"/>
            <a:ext cx="5784783" cy="6857999"/>
          </a:xfrm>
          <a:prstGeom prst="rect">
            <a:avLst/>
          </a:prstGeom>
        </p:spPr>
        <p:txBody>
          <a:bodyPr/>
          <a:lstStyle>
            <a:lvl1pPr marL="0" indent="0" algn="ctr">
              <a:buNone/>
              <a:defRPr sz="1600" i="1">
                <a:solidFill>
                  <a:schemeClr val="bg1">
                    <a:lumMod val="65000"/>
                  </a:schemeClr>
                </a:solidFill>
              </a:defRPr>
            </a:lvl1pPr>
          </a:lstStyle>
          <a:p>
            <a:r>
              <a:rPr lang="en-US"/>
              <a:t>CLICK ICON TO INSERT</a:t>
            </a:r>
            <a:br>
              <a:rPr lang="en-US"/>
            </a:br>
            <a:r>
              <a:rPr lang="en-US"/>
              <a:t>PICTURE OR GRAPHIC</a:t>
            </a:r>
          </a:p>
        </p:txBody>
      </p:sp>
      <p:sp>
        <p:nvSpPr>
          <p:cNvPr id="2" name="Title 1">
            <a:extLst>
              <a:ext uri="{FF2B5EF4-FFF2-40B4-BE49-F238E27FC236}">
                <a16:creationId xmlns:a16="http://schemas.microsoft.com/office/drawing/2014/main" id="{E1AE6203-7543-CE47-8A1E-A889E9113A6F}"/>
              </a:ext>
            </a:extLst>
          </p:cNvPr>
          <p:cNvSpPr>
            <a:spLocks noGrp="1"/>
          </p:cNvSpPr>
          <p:nvPr>
            <p:ph type="title" hasCustomPrompt="1"/>
          </p:nvPr>
        </p:nvSpPr>
        <p:spPr>
          <a:xfrm>
            <a:off x="6415766" y="620440"/>
            <a:ext cx="4992556" cy="1325563"/>
          </a:xfrm>
          <a:prstGeom prst="rect">
            <a:avLst/>
          </a:prstGeom>
        </p:spPr>
        <p:txBody>
          <a:bodyPr/>
          <a:lstStyle>
            <a:lvl1pPr>
              <a:defRPr/>
            </a:lvl1pPr>
          </a:lstStyle>
          <a:p>
            <a:r>
              <a:rPr lang="en-US"/>
              <a:t>CLICK TO EDIT HEADING TEXT</a:t>
            </a:r>
          </a:p>
        </p:txBody>
      </p:sp>
      <p:sp>
        <p:nvSpPr>
          <p:cNvPr id="18" name="Text Placeholder 17">
            <a:extLst>
              <a:ext uri="{FF2B5EF4-FFF2-40B4-BE49-F238E27FC236}">
                <a16:creationId xmlns:a16="http://schemas.microsoft.com/office/drawing/2014/main" id="{1FC070BE-1FEE-F04B-B456-3EF06CBAAE5B}"/>
              </a:ext>
            </a:extLst>
          </p:cNvPr>
          <p:cNvSpPr>
            <a:spLocks noGrp="1"/>
          </p:cNvSpPr>
          <p:nvPr>
            <p:ph type="body" sz="quarter" idx="10" hasCustomPrompt="1"/>
          </p:nvPr>
        </p:nvSpPr>
        <p:spPr>
          <a:xfrm>
            <a:off x="6415766" y="4776009"/>
            <a:ext cx="4660243" cy="922147"/>
          </a:xfrm>
          <a:prstGeom prst="rect">
            <a:avLst/>
          </a:prstGeom>
        </p:spPr>
        <p:txBody>
          <a:bodyPr>
            <a:noAutofit/>
          </a:bodyPr>
          <a:lstStyle>
            <a:lvl1pPr marL="0" indent="0">
              <a:lnSpc>
                <a:spcPct val="110000"/>
              </a:lnSpc>
              <a:buNone/>
              <a:defRPr sz="1800" b="0" i="0">
                <a:solidFill>
                  <a:schemeClr val="tx1">
                    <a:lumMod val="75000"/>
                    <a:lumOff val="25000"/>
                  </a:schemeClr>
                </a:solidFill>
                <a:latin typeface="Arial" panose="020B0604020202020204" pitchFamily="34" charset="0"/>
                <a:cs typeface="Arial" panose="020B0604020202020204" pitchFamily="34" charset="0"/>
              </a:defRPr>
            </a:lvl1pPr>
            <a:lvl2pPr marL="457200" indent="0">
              <a:buNone/>
              <a:defRPr sz="1800">
                <a:solidFill>
                  <a:schemeClr val="tx1">
                    <a:lumMod val="75000"/>
                    <a:lumOff val="25000"/>
                  </a:schemeClr>
                </a:solidFill>
              </a:defRPr>
            </a:lvl2pPr>
            <a:lvl3pPr marL="914400" indent="0">
              <a:buNone/>
              <a:defRPr sz="1600">
                <a:solidFill>
                  <a:schemeClr val="tx1">
                    <a:lumMod val="75000"/>
                    <a:lumOff val="25000"/>
                  </a:schemeClr>
                </a:solidFill>
              </a:defRPr>
            </a:lvl3pPr>
            <a:lvl4pPr>
              <a:defRPr sz="1400">
                <a:solidFill>
                  <a:schemeClr val="tx1">
                    <a:lumMod val="75000"/>
                    <a:lumOff val="25000"/>
                  </a:schemeClr>
                </a:solidFill>
              </a:defRPr>
            </a:lvl4pPr>
            <a:lvl5pPr>
              <a:defRPr sz="1400">
                <a:solidFill>
                  <a:schemeClr val="tx1">
                    <a:lumMod val="75000"/>
                    <a:lumOff val="25000"/>
                  </a:schemeClr>
                </a:solidFill>
              </a:defRPr>
            </a:lvl5pPr>
          </a:lstStyle>
          <a:p>
            <a:pPr lvl="0"/>
            <a:r>
              <a:rPr lang="en-US"/>
              <a:t>We are a world-class medical destination at the forefront of transformative education, science, medicine, and healthcare. </a:t>
            </a:r>
          </a:p>
        </p:txBody>
      </p:sp>
      <p:sp>
        <p:nvSpPr>
          <p:cNvPr id="20" name="Text Placeholder 19">
            <a:extLst>
              <a:ext uri="{FF2B5EF4-FFF2-40B4-BE49-F238E27FC236}">
                <a16:creationId xmlns:a16="http://schemas.microsoft.com/office/drawing/2014/main" id="{145ACD58-D78E-8E48-9455-5C51433032AB}"/>
              </a:ext>
            </a:extLst>
          </p:cNvPr>
          <p:cNvSpPr>
            <a:spLocks noGrp="1"/>
          </p:cNvSpPr>
          <p:nvPr>
            <p:ph type="body" sz="quarter" idx="11" hasCustomPrompt="1"/>
          </p:nvPr>
        </p:nvSpPr>
        <p:spPr>
          <a:xfrm>
            <a:off x="6415783" y="2685090"/>
            <a:ext cx="4660900" cy="1900162"/>
          </a:xfrm>
          <a:prstGeom prst="rect">
            <a:avLst/>
          </a:prstGeom>
        </p:spPr>
        <p:txBody>
          <a:bodyPr/>
          <a:lstStyle>
            <a:lvl1pPr marL="342900" marR="0" indent="-342900" algn="l" defTabSz="914400" rtl="0" eaLnBrk="1" fontAlgn="auto" latinLnBrk="0" hangingPunct="1">
              <a:lnSpc>
                <a:spcPct val="200000"/>
              </a:lnSpc>
              <a:spcBef>
                <a:spcPts val="1000"/>
              </a:spcBef>
              <a:spcAft>
                <a:spcPts val="0"/>
              </a:spcAft>
              <a:buClr>
                <a:srgbClr val="CBB379"/>
              </a:buClr>
              <a:buSzTx/>
              <a:buFont typeface="Arial" panose="020B0604020202020204" pitchFamily="34" charset="0"/>
              <a:buChar char="•"/>
              <a:tabLst/>
              <a:defRPr sz="1800" b="0">
                <a:solidFill>
                  <a:schemeClr val="tx1">
                    <a:lumMod val="75000"/>
                    <a:lumOff val="25000"/>
                  </a:schemeClr>
                </a:solidFill>
              </a:defRPr>
            </a:lvl1pPr>
            <a:lvl2pPr marL="457200" indent="0">
              <a:buFont typeface="Arial" panose="020B0604020202020204" pitchFamily="34" charset="0"/>
              <a:buNone/>
              <a:defRPr sz="1600">
                <a:solidFill>
                  <a:schemeClr val="tx1">
                    <a:lumMod val="75000"/>
                    <a:lumOff val="25000"/>
                  </a:schemeClr>
                </a:solidFill>
              </a:defRPr>
            </a:lvl2pPr>
            <a:lvl3pPr marL="914400" indent="0">
              <a:buFont typeface="Arial" panose="020B0604020202020204" pitchFamily="34" charset="0"/>
              <a:buNone/>
              <a:defRPr sz="1600">
                <a:solidFill>
                  <a:schemeClr val="tx1">
                    <a:lumMod val="75000"/>
                    <a:lumOff val="25000"/>
                  </a:schemeClr>
                </a:solidFill>
              </a:defRPr>
            </a:lvl3pPr>
            <a:lvl4pPr marL="1371600" indent="0">
              <a:buFont typeface="Arial" panose="020B0604020202020204" pitchFamily="34" charset="0"/>
              <a:buNone/>
              <a:defRPr sz="1600">
                <a:solidFill>
                  <a:schemeClr val="tx1">
                    <a:lumMod val="75000"/>
                    <a:lumOff val="25000"/>
                  </a:schemeClr>
                </a:solidFill>
              </a:defRPr>
            </a:lvl4pPr>
            <a:lvl5pPr marL="1828800" indent="0">
              <a:buFont typeface="Arial" panose="020B0604020202020204" pitchFamily="34" charset="0"/>
              <a:buNone/>
              <a:defRPr sz="1600">
                <a:solidFill>
                  <a:schemeClr val="tx1">
                    <a:lumMod val="75000"/>
                    <a:lumOff val="25000"/>
                  </a:schemeClr>
                </a:solidFill>
              </a:defRPr>
            </a:lvl5pPr>
          </a:lstStyle>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a:t>Bullet point</a:t>
            </a:r>
          </a:p>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a:t>Bullet point</a:t>
            </a:r>
          </a:p>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a:t>Bullet point</a:t>
            </a:r>
          </a:p>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a:t>Bullet point</a:t>
            </a:r>
          </a:p>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a:t>Bullet point</a:t>
            </a:r>
          </a:p>
          <a:p>
            <a:pPr lvl="0"/>
            <a:endParaRPr lang="en-US"/>
          </a:p>
        </p:txBody>
      </p:sp>
      <p:sp>
        <p:nvSpPr>
          <p:cNvPr id="22" name="Text Placeholder 21">
            <a:extLst>
              <a:ext uri="{FF2B5EF4-FFF2-40B4-BE49-F238E27FC236}">
                <a16:creationId xmlns:a16="http://schemas.microsoft.com/office/drawing/2014/main" id="{A23DA182-ED9A-0045-A9F8-B4FE7EBCB5AA}"/>
              </a:ext>
            </a:extLst>
          </p:cNvPr>
          <p:cNvSpPr>
            <a:spLocks noGrp="1"/>
          </p:cNvSpPr>
          <p:nvPr>
            <p:ph type="body" sz="quarter" idx="12" hasCustomPrompt="1"/>
          </p:nvPr>
        </p:nvSpPr>
        <p:spPr>
          <a:xfrm>
            <a:off x="6415765" y="2244844"/>
            <a:ext cx="4873330" cy="268201"/>
          </a:xfrm>
          <a:prstGeom prst="rect">
            <a:avLst/>
          </a:prstGeom>
        </p:spPr>
        <p:txBody>
          <a:bodyPr>
            <a:noAutofit/>
          </a:bodyPr>
          <a:lstStyle>
            <a:lvl1pPr marL="0" indent="0">
              <a:buNone/>
              <a:defRPr sz="2100" b="1">
                <a:solidFill>
                  <a:schemeClr val="tx1">
                    <a:lumMod val="75000"/>
                    <a:lumOff val="2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SUBHEADING TEXT</a:t>
            </a:r>
          </a:p>
        </p:txBody>
      </p:sp>
      <p:sp>
        <p:nvSpPr>
          <p:cNvPr id="3" name="Rectangle 2">
            <a:extLst>
              <a:ext uri="{FF2B5EF4-FFF2-40B4-BE49-F238E27FC236}">
                <a16:creationId xmlns:a16="http://schemas.microsoft.com/office/drawing/2014/main" id="{278B3590-D1C8-E9D3-1DEF-211A138FE204}"/>
              </a:ext>
            </a:extLst>
          </p:cNvPr>
          <p:cNvSpPr/>
          <p:nvPr userDrawn="1"/>
        </p:nvSpPr>
        <p:spPr>
          <a:xfrm>
            <a:off x="126999" y="228600"/>
            <a:ext cx="1456267" cy="7112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71474554-8B25-DACA-F5B0-7C403BD0A5DD}"/>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8832493" y="6141874"/>
            <a:ext cx="2918569" cy="457200"/>
          </a:xfrm>
          <a:prstGeom prst="rect">
            <a:avLst/>
          </a:prstGeom>
        </p:spPr>
      </p:pic>
    </p:spTree>
    <p:extLst>
      <p:ext uri="{BB962C8B-B14F-4D97-AF65-F5344CB8AC3E}">
        <p14:creationId xmlns:p14="http://schemas.microsoft.com/office/powerpoint/2010/main" val="28999302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ext, bullet points, a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E6203-7543-CE47-8A1E-A889E9113A6F}"/>
              </a:ext>
            </a:extLst>
          </p:cNvPr>
          <p:cNvSpPr>
            <a:spLocks noGrp="1"/>
          </p:cNvSpPr>
          <p:nvPr>
            <p:ph type="title" hasCustomPrompt="1"/>
          </p:nvPr>
        </p:nvSpPr>
        <p:spPr>
          <a:xfrm>
            <a:off x="6415766" y="620440"/>
            <a:ext cx="4992556" cy="1325563"/>
          </a:xfrm>
          <a:prstGeom prst="rect">
            <a:avLst/>
          </a:prstGeom>
        </p:spPr>
        <p:txBody>
          <a:bodyPr/>
          <a:lstStyle>
            <a:lvl1pPr>
              <a:defRPr/>
            </a:lvl1pPr>
          </a:lstStyle>
          <a:p>
            <a:r>
              <a:rPr lang="en-US"/>
              <a:t>CLICK TO EDIT HEADING TEXT</a:t>
            </a:r>
          </a:p>
        </p:txBody>
      </p:sp>
      <p:sp>
        <p:nvSpPr>
          <p:cNvPr id="20" name="Text Placeholder 19">
            <a:extLst>
              <a:ext uri="{FF2B5EF4-FFF2-40B4-BE49-F238E27FC236}">
                <a16:creationId xmlns:a16="http://schemas.microsoft.com/office/drawing/2014/main" id="{145ACD58-D78E-8E48-9455-5C51433032AB}"/>
              </a:ext>
            </a:extLst>
          </p:cNvPr>
          <p:cNvSpPr>
            <a:spLocks noGrp="1"/>
          </p:cNvSpPr>
          <p:nvPr>
            <p:ph type="body" sz="quarter" idx="11" hasCustomPrompt="1"/>
          </p:nvPr>
        </p:nvSpPr>
        <p:spPr>
          <a:xfrm>
            <a:off x="6415783" y="2685090"/>
            <a:ext cx="4660900" cy="1900162"/>
          </a:xfrm>
          <a:prstGeom prst="rect">
            <a:avLst/>
          </a:prstGeom>
        </p:spPr>
        <p:txBody>
          <a:bodyPr/>
          <a:lstStyle>
            <a:lvl1pPr marL="0" marR="0" indent="0" algn="l" defTabSz="914400" rtl="0" eaLnBrk="1" fontAlgn="auto" latinLnBrk="0" hangingPunct="1">
              <a:lnSpc>
                <a:spcPct val="200000"/>
              </a:lnSpc>
              <a:spcBef>
                <a:spcPts val="1000"/>
              </a:spcBef>
              <a:spcAft>
                <a:spcPts val="0"/>
              </a:spcAft>
              <a:buClr>
                <a:schemeClr val="tx1"/>
              </a:buClr>
              <a:buSzTx/>
              <a:buFont typeface="Arial" panose="020B0604020202020204" pitchFamily="34" charset="0"/>
              <a:buChar char="•"/>
              <a:tabLst/>
              <a:defRPr sz="1800" b="0">
                <a:solidFill>
                  <a:schemeClr val="tx1"/>
                </a:solidFill>
              </a:defRPr>
            </a:lvl1pPr>
            <a:lvl2pPr marL="457200" indent="0">
              <a:buFont typeface="Arial" panose="020B0604020202020204" pitchFamily="34" charset="0"/>
              <a:buNone/>
              <a:defRPr sz="1600">
                <a:solidFill>
                  <a:schemeClr val="tx1">
                    <a:lumMod val="75000"/>
                    <a:lumOff val="25000"/>
                  </a:schemeClr>
                </a:solidFill>
              </a:defRPr>
            </a:lvl2pPr>
            <a:lvl3pPr marL="914400" indent="0">
              <a:buFont typeface="Arial" panose="020B0604020202020204" pitchFamily="34" charset="0"/>
              <a:buNone/>
              <a:defRPr sz="1600">
                <a:solidFill>
                  <a:schemeClr val="tx1">
                    <a:lumMod val="75000"/>
                    <a:lumOff val="25000"/>
                  </a:schemeClr>
                </a:solidFill>
              </a:defRPr>
            </a:lvl3pPr>
            <a:lvl4pPr marL="1371600" indent="0">
              <a:buFont typeface="Arial" panose="020B0604020202020204" pitchFamily="34" charset="0"/>
              <a:buNone/>
              <a:defRPr sz="1600">
                <a:solidFill>
                  <a:schemeClr val="tx1">
                    <a:lumMod val="75000"/>
                    <a:lumOff val="25000"/>
                  </a:schemeClr>
                </a:solidFill>
              </a:defRPr>
            </a:lvl4pPr>
            <a:lvl5pPr marL="1828800" indent="0">
              <a:buFont typeface="Arial" panose="020B0604020202020204" pitchFamily="34" charset="0"/>
              <a:buNone/>
              <a:defRPr sz="1600">
                <a:solidFill>
                  <a:schemeClr val="tx1">
                    <a:lumMod val="75000"/>
                    <a:lumOff val="25000"/>
                  </a:schemeClr>
                </a:solidFill>
              </a:defRPr>
            </a:lvl5pPr>
          </a:lstStyle>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a:t>Bullet point</a:t>
            </a:r>
          </a:p>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a:t>Bullet point</a:t>
            </a:r>
          </a:p>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a:t>Bullet point</a:t>
            </a:r>
          </a:p>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a:t>Bullet point</a:t>
            </a:r>
          </a:p>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a:t>Bullet point</a:t>
            </a:r>
          </a:p>
          <a:p>
            <a:pPr lvl="0"/>
            <a:endParaRPr lang="en-US"/>
          </a:p>
        </p:txBody>
      </p:sp>
      <p:sp>
        <p:nvSpPr>
          <p:cNvPr id="22" name="Text Placeholder 21">
            <a:extLst>
              <a:ext uri="{FF2B5EF4-FFF2-40B4-BE49-F238E27FC236}">
                <a16:creationId xmlns:a16="http://schemas.microsoft.com/office/drawing/2014/main" id="{A23DA182-ED9A-0045-A9F8-B4FE7EBCB5AA}"/>
              </a:ext>
            </a:extLst>
          </p:cNvPr>
          <p:cNvSpPr>
            <a:spLocks noGrp="1"/>
          </p:cNvSpPr>
          <p:nvPr>
            <p:ph type="body" sz="quarter" idx="12" hasCustomPrompt="1"/>
          </p:nvPr>
        </p:nvSpPr>
        <p:spPr>
          <a:xfrm>
            <a:off x="6415765" y="2244844"/>
            <a:ext cx="4873330" cy="268201"/>
          </a:xfrm>
          <a:prstGeom prst="rect">
            <a:avLst/>
          </a:prstGeom>
        </p:spPr>
        <p:txBody>
          <a:bodyPr>
            <a:noAutofit/>
          </a:bodyPr>
          <a:lstStyle>
            <a:lvl1pPr marL="0" indent="0">
              <a:buNone/>
              <a:defRPr sz="2100" b="1">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SUBHEADING TEXT</a:t>
            </a:r>
          </a:p>
        </p:txBody>
      </p:sp>
      <p:sp>
        <p:nvSpPr>
          <p:cNvPr id="29" name="Picture Placeholder 15">
            <a:extLst>
              <a:ext uri="{FF2B5EF4-FFF2-40B4-BE49-F238E27FC236}">
                <a16:creationId xmlns:a16="http://schemas.microsoft.com/office/drawing/2014/main" id="{BBB4CB9C-ACE6-C049-B0B7-CFE3862C2E27}"/>
              </a:ext>
            </a:extLst>
          </p:cNvPr>
          <p:cNvSpPr>
            <a:spLocks noGrp="1"/>
          </p:cNvSpPr>
          <p:nvPr>
            <p:ph type="pic" sz="quarter" idx="13" hasCustomPrompt="1"/>
          </p:nvPr>
        </p:nvSpPr>
        <p:spPr>
          <a:xfrm>
            <a:off x="0" y="237067"/>
            <a:ext cx="6096000" cy="6857999"/>
          </a:xfrm>
          <a:prstGeom prst="rect">
            <a:avLst/>
          </a:prstGeom>
        </p:spPr>
        <p:txBody>
          <a:bodyPr/>
          <a:lstStyle>
            <a:lvl1pPr marL="0" indent="0" algn="ctr">
              <a:buNone/>
              <a:defRPr sz="1600" i="1">
                <a:solidFill>
                  <a:schemeClr val="bg1">
                    <a:lumMod val="65000"/>
                  </a:schemeClr>
                </a:solidFill>
              </a:defRPr>
            </a:lvl1pPr>
          </a:lstStyle>
          <a:p>
            <a:r>
              <a:rPr lang="en-US"/>
              <a:t>CLICK ICON TO INSERT</a:t>
            </a:r>
            <a:br>
              <a:rPr lang="en-US"/>
            </a:br>
            <a:r>
              <a:rPr lang="en-US"/>
              <a:t>PICTURE OR GRAPHIC</a:t>
            </a:r>
          </a:p>
        </p:txBody>
      </p:sp>
      <p:sp>
        <p:nvSpPr>
          <p:cNvPr id="5" name="Text Placeholder 17">
            <a:extLst>
              <a:ext uri="{FF2B5EF4-FFF2-40B4-BE49-F238E27FC236}">
                <a16:creationId xmlns:a16="http://schemas.microsoft.com/office/drawing/2014/main" id="{DE4D3ECB-DC85-8D9A-FFAF-D648A688A62D}"/>
              </a:ext>
            </a:extLst>
          </p:cNvPr>
          <p:cNvSpPr>
            <a:spLocks noGrp="1"/>
          </p:cNvSpPr>
          <p:nvPr>
            <p:ph type="body" sz="quarter" idx="14" hasCustomPrompt="1"/>
          </p:nvPr>
        </p:nvSpPr>
        <p:spPr>
          <a:xfrm>
            <a:off x="6415766" y="4776009"/>
            <a:ext cx="4660243" cy="922147"/>
          </a:xfrm>
          <a:prstGeom prst="rect">
            <a:avLst/>
          </a:prstGeom>
        </p:spPr>
        <p:txBody>
          <a:bodyPr>
            <a:noAutofit/>
          </a:bodyPr>
          <a:lstStyle>
            <a:lvl1pPr marL="0" indent="0">
              <a:lnSpc>
                <a:spcPct val="110000"/>
              </a:lnSpc>
              <a:buNone/>
              <a:defRPr sz="1800" b="0" i="0">
                <a:solidFill>
                  <a:schemeClr val="tx1"/>
                </a:solidFill>
                <a:latin typeface="Arial" panose="020B0604020202020204" pitchFamily="34" charset="0"/>
                <a:cs typeface="Arial" panose="020B0604020202020204" pitchFamily="34" charset="0"/>
              </a:defRPr>
            </a:lvl1pPr>
            <a:lvl2pPr marL="457200" indent="0">
              <a:buNone/>
              <a:defRPr sz="1800">
                <a:solidFill>
                  <a:schemeClr val="tx1">
                    <a:lumMod val="75000"/>
                    <a:lumOff val="25000"/>
                  </a:schemeClr>
                </a:solidFill>
              </a:defRPr>
            </a:lvl2pPr>
            <a:lvl3pPr marL="914400" indent="0">
              <a:buNone/>
              <a:defRPr sz="1600">
                <a:solidFill>
                  <a:schemeClr val="tx1">
                    <a:lumMod val="75000"/>
                    <a:lumOff val="25000"/>
                  </a:schemeClr>
                </a:solidFill>
              </a:defRPr>
            </a:lvl3pPr>
            <a:lvl4pPr>
              <a:defRPr sz="1400">
                <a:solidFill>
                  <a:schemeClr val="tx1">
                    <a:lumMod val="75000"/>
                    <a:lumOff val="25000"/>
                  </a:schemeClr>
                </a:solidFill>
              </a:defRPr>
            </a:lvl4pPr>
            <a:lvl5pPr>
              <a:defRPr sz="1400">
                <a:solidFill>
                  <a:schemeClr val="tx1">
                    <a:lumMod val="75000"/>
                    <a:lumOff val="25000"/>
                  </a:schemeClr>
                </a:solidFill>
              </a:defRPr>
            </a:lvl5pPr>
          </a:lstStyle>
          <a:p>
            <a:pPr lvl="0"/>
            <a:r>
              <a:rPr lang="en-US"/>
              <a:t>We are a world-class medical destination at the forefront of transformative education, science, medicine, and healthcare. </a:t>
            </a:r>
          </a:p>
        </p:txBody>
      </p:sp>
      <p:sp>
        <p:nvSpPr>
          <p:cNvPr id="6" name="Rectangle 5">
            <a:extLst>
              <a:ext uri="{FF2B5EF4-FFF2-40B4-BE49-F238E27FC236}">
                <a16:creationId xmlns:a16="http://schemas.microsoft.com/office/drawing/2014/main" id="{818BA5C1-8EBD-666D-B2D6-DE9026DB15B7}"/>
              </a:ext>
            </a:extLst>
          </p:cNvPr>
          <p:cNvSpPr/>
          <p:nvPr userDrawn="1"/>
        </p:nvSpPr>
        <p:spPr>
          <a:xfrm>
            <a:off x="126999" y="237067"/>
            <a:ext cx="1456267" cy="7112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D287465-AA38-349A-299E-07B6D22FC146}"/>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8832493" y="6141874"/>
            <a:ext cx="2918569" cy="457200"/>
          </a:xfrm>
          <a:prstGeom prst="rect">
            <a:avLst/>
          </a:prstGeom>
        </p:spPr>
      </p:pic>
    </p:spTree>
    <p:extLst>
      <p:ext uri="{BB962C8B-B14F-4D97-AF65-F5344CB8AC3E}">
        <p14:creationId xmlns:p14="http://schemas.microsoft.com/office/powerpoint/2010/main" val="37807695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Education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15">
            <a:extLst>
              <a:ext uri="{FF2B5EF4-FFF2-40B4-BE49-F238E27FC236}">
                <a16:creationId xmlns:a16="http://schemas.microsoft.com/office/drawing/2014/main" id="{1C5BD9B1-F582-7B14-B1E5-5245071D7DF1}"/>
              </a:ext>
            </a:extLst>
          </p:cNvPr>
          <p:cNvSpPr>
            <a:spLocks noGrp="1"/>
          </p:cNvSpPr>
          <p:nvPr>
            <p:ph type="pic" sz="quarter" idx="13" hasCustomPrompt="1"/>
          </p:nvPr>
        </p:nvSpPr>
        <p:spPr>
          <a:xfrm>
            <a:off x="7767587" y="0"/>
            <a:ext cx="4424413" cy="6858000"/>
          </a:xfrm>
          <a:prstGeom prst="rect">
            <a:avLst/>
          </a:prstGeom>
        </p:spPr>
        <p:txBody>
          <a:bodyPr/>
          <a:lstStyle>
            <a:lvl1pPr marL="0" indent="0" algn="ctr">
              <a:buNone/>
              <a:defRPr sz="1600" i="1">
                <a:solidFill>
                  <a:schemeClr val="bg1">
                    <a:lumMod val="65000"/>
                  </a:schemeClr>
                </a:solidFill>
              </a:defRPr>
            </a:lvl1pPr>
          </a:lstStyle>
          <a:p>
            <a:r>
              <a:rPr lang="en-US"/>
              <a:t>CLICK ICON TO INSERT</a:t>
            </a:r>
            <a:br>
              <a:rPr lang="en-US"/>
            </a:br>
            <a:r>
              <a:rPr lang="en-US"/>
              <a:t>PICTURE OR GRAPHIC</a:t>
            </a:r>
          </a:p>
        </p:txBody>
      </p:sp>
      <p:sp>
        <p:nvSpPr>
          <p:cNvPr id="8" name="Text Placeholder 17">
            <a:extLst>
              <a:ext uri="{FF2B5EF4-FFF2-40B4-BE49-F238E27FC236}">
                <a16:creationId xmlns:a16="http://schemas.microsoft.com/office/drawing/2014/main" id="{28F0CA24-F20F-B55D-D813-1FFAD7DE82EC}"/>
              </a:ext>
            </a:extLst>
          </p:cNvPr>
          <p:cNvSpPr>
            <a:spLocks noGrp="1"/>
          </p:cNvSpPr>
          <p:nvPr>
            <p:ph type="body" sz="quarter" idx="10" hasCustomPrompt="1"/>
          </p:nvPr>
        </p:nvSpPr>
        <p:spPr>
          <a:xfrm>
            <a:off x="762769" y="4622004"/>
            <a:ext cx="4660243" cy="922147"/>
          </a:xfrm>
          <a:prstGeom prst="rect">
            <a:avLst/>
          </a:prstGeom>
        </p:spPr>
        <p:txBody>
          <a:bodyPr>
            <a:noAutofit/>
          </a:bodyPr>
          <a:lstStyle>
            <a:lvl1pPr marL="0" indent="0">
              <a:lnSpc>
                <a:spcPct val="110000"/>
              </a:lnSpc>
              <a:buNone/>
              <a:defRPr sz="1800" b="0" i="0">
                <a:solidFill>
                  <a:schemeClr val="bg1"/>
                </a:solidFill>
                <a:latin typeface="Arial" panose="020B0604020202020204" pitchFamily="34" charset="0"/>
                <a:cs typeface="Arial" panose="020B0604020202020204" pitchFamily="34" charset="0"/>
              </a:defRPr>
            </a:lvl1pPr>
            <a:lvl2pPr marL="457200" indent="0">
              <a:buNone/>
              <a:defRPr sz="1800">
                <a:solidFill>
                  <a:schemeClr val="tx1">
                    <a:lumMod val="75000"/>
                    <a:lumOff val="25000"/>
                  </a:schemeClr>
                </a:solidFill>
              </a:defRPr>
            </a:lvl2pPr>
            <a:lvl3pPr marL="914400" indent="0">
              <a:buNone/>
              <a:defRPr sz="1600">
                <a:solidFill>
                  <a:schemeClr val="tx1">
                    <a:lumMod val="75000"/>
                    <a:lumOff val="25000"/>
                  </a:schemeClr>
                </a:solidFill>
              </a:defRPr>
            </a:lvl3pPr>
            <a:lvl4pPr>
              <a:defRPr sz="1400">
                <a:solidFill>
                  <a:schemeClr val="tx1">
                    <a:lumMod val="75000"/>
                    <a:lumOff val="25000"/>
                  </a:schemeClr>
                </a:solidFill>
              </a:defRPr>
            </a:lvl4pPr>
            <a:lvl5pPr>
              <a:defRPr sz="1400">
                <a:solidFill>
                  <a:schemeClr val="tx1">
                    <a:lumMod val="75000"/>
                    <a:lumOff val="25000"/>
                  </a:schemeClr>
                </a:solidFill>
              </a:defRPr>
            </a:lvl5pPr>
          </a:lstStyle>
          <a:p>
            <a:pPr lvl="0"/>
            <a:r>
              <a:rPr lang="en-US"/>
              <a:t>We are a world-class medical destination at the forefront of transformative education, science, medicine, and healthcare. </a:t>
            </a:r>
          </a:p>
        </p:txBody>
      </p:sp>
      <p:sp>
        <p:nvSpPr>
          <p:cNvPr id="9" name="Text Placeholder 19">
            <a:extLst>
              <a:ext uri="{FF2B5EF4-FFF2-40B4-BE49-F238E27FC236}">
                <a16:creationId xmlns:a16="http://schemas.microsoft.com/office/drawing/2014/main" id="{A3932A10-2330-511A-6AAF-2341A2669F92}"/>
              </a:ext>
            </a:extLst>
          </p:cNvPr>
          <p:cNvSpPr>
            <a:spLocks noGrp="1"/>
          </p:cNvSpPr>
          <p:nvPr>
            <p:ph type="body" sz="quarter" idx="11" hasCustomPrompt="1"/>
          </p:nvPr>
        </p:nvSpPr>
        <p:spPr>
          <a:xfrm>
            <a:off x="762786" y="2531085"/>
            <a:ext cx="4660900" cy="1900162"/>
          </a:xfrm>
          <a:prstGeom prst="rect">
            <a:avLst/>
          </a:prstGeom>
        </p:spPr>
        <p:txBody>
          <a:bodyPr/>
          <a:lstStyle>
            <a:lvl1pPr marL="342900" marR="0" indent="-342900" algn="l" defTabSz="914400" rtl="0" eaLnBrk="1" fontAlgn="auto" latinLnBrk="0" hangingPunct="1">
              <a:lnSpc>
                <a:spcPct val="200000"/>
              </a:lnSpc>
              <a:spcBef>
                <a:spcPts val="1000"/>
              </a:spcBef>
              <a:spcAft>
                <a:spcPts val="0"/>
              </a:spcAft>
              <a:buClr>
                <a:srgbClr val="CBB379"/>
              </a:buClr>
              <a:buSzTx/>
              <a:buFont typeface="Arial" panose="020B0604020202020204" pitchFamily="34" charset="0"/>
              <a:buChar char="•"/>
              <a:tabLst/>
              <a:defRPr sz="1800" b="0">
                <a:solidFill>
                  <a:schemeClr val="bg1"/>
                </a:solidFill>
              </a:defRPr>
            </a:lvl1pPr>
            <a:lvl2pPr marL="457200" indent="0">
              <a:buFont typeface="Arial" panose="020B0604020202020204" pitchFamily="34" charset="0"/>
              <a:buNone/>
              <a:defRPr sz="1600">
                <a:solidFill>
                  <a:schemeClr val="tx1">
                    <a:lumMod val="75000"/>
                    <a:lumOff val="25000"/>
                  </a:schemeClr>
                </a:solidFill>
              </a:defRPr>
            </a:lvl2pPr>
            <a:lvl3pPr marL="914400" indent="0">
              <a:buFont typeface="Arial" panose="020B0604020202020204" pitchFamily="34" charset="0"/>
              <a:buNone/>
              <a:defRPr sz="1600">
                <a:solidFill>
                  <a:schemeClr val="tx1">
                    <a:lumMod val="75000"/>
                    <a:lumOff val="25000"/>
                  </a:schemeClr>
                </a:solidFill>
              </a:defRPr>
            </a:lvl3pPr>
            <a:lvl4pPr marL="1371600" indent="0">
              <a:buFont typeface="Arial" panose="020B0604020202020204" pitchFamily="34" charset="0"/>
              <a:buNone/>
              <a:defRPr sz="1600">
                <a:solidFill>
                  <a:schemeClr val="tx1">
                    <a:lumMod val="75000"/>
                    <a:lumOff val="25000"/>
                  </a:schemeClr>
                </a:solidFill>
              </a:defRPr>
            </a:lvl4pPr>
            <a:lvl5pPr marL="1828800" indent="0">
              <a:buFont typeface="Arial" panose="020B0604020202020204" pitchFamily="34" charset="0"/>
              <a:buNone/>
              <a:defRPr sz="1600">
                <a:solidFill>
                  <a:schemeClr val="tx1">
                    <a:lumMod val="75000"/>
                    <a:lumOff val="25000"/>
                  </a:schemeClr>
                </a:solidFill>
              </a:defRPr>
            </a:lvl5pPr>
          </a:lstStyle>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a:t>Bullet point</a:t>
            </a:r>
          </a:p>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a:t>Bullet point</a:t>
            </a:r>
          </a:p>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a:t>Bullet point</a:t>
            </a:r>
          </a:p>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a:t>Bullet point</a:t>
            </a:r>
          </a:p>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a:t>Bullet point</a:t>
            </a:r>
          </a:p>
          <a:p>
            <a:pPr lvl="0"/>
            <a:endParaRPr lang="en-US"/>
          </a:p>
        </p:txBody>
      </p:sp>
      <p:sp>
        <p:nvSpPr>
          <p:cNvPr id="11" name="Text Placeholder 21">
            <a:extLst>
              <a:ext uri="{FF2B5EF4-FFF2-40B4-BE49-F238E27FC236}">
                <a16:creationId xmlns:a16="http://schemas.microsoft.com/office/drawing/2014/main" id="{256D4D74-0C86-A116-E99E-4F1F819BCFE6}"/>
              </a:ext>
            </a:extLst>
          </p:cNvPr>
          <p:cNvSpPr>
            <a:spLocks noGrp="1"/>
          </p:cNvSpPr>
          <p:nvPr>
            <p:ph type="body" sz="quarter" idx="12" hasCustomPrompt="1"/>
          </p:nvPr>
        </p:nvSpPr>
        <p:spPr>
          <a:xfrm>
            <a:off x="762768" y="2090839"/>
            <a:ext cx="4873330" cy="268201"/>
          </a:xfrm>
          <a:prstGeom prst="rect">
            <a:avLst/>
          </a:prstGeom>
        </p:spPr>
        <p:txBody>
          <a:bodyPr>
            <a:noAutofit/>
          </a:bodyPr>
          <a:lstStyle>
            <a:lvl1pPr marL="0" indent="0">
              <a:buNone/>
              <a:defRPr sz="2100" b="1">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SUBHEADING TEXT</a:t>
            </a:r>
          </a:p>
        </p:txBody>
      </p:sp>
      <p:sp>
        <p:nvSpPr>
          <p:cNvPr id="4" name="Title 1">
            <a:extLst>
              <a:ext uri="{FF2B5EF4-FFF2-40B4-BE49-F238E27FC236}">
                <a16:creationId xmlns:a16="http://schemas.microsoft.com/office/drawing/2014/main" id="{ECF3FB48-3669-D319-598A-9376753D618D}"/>
              </a:ext>
            </a:extLst>
          </p:cNvPr>
          <p:cNvSpPr>
            <a:spLocks noGrp="1"/>
          </p:cNvSpPr>
          <p:nvPr>
            <p:ph type="title" hasCustomPrompt="1"/>
          </p:nvPr>
        </p:nvSpPr>
        <p:spPr>
          <a:xfrm>
            <a:off x="762768" y="620440"/>
            <a:ext cx="4992556" cy="1325563"/>
          </a:xfrm>
          <a:prstGeom prst="rect">
            <a:avLst/>
          </a:prstGeom>
        </p:spPr>
        <p:txBody>
          <a:bodyPr/>
          <a:lstStyle>
            <a:lvl1pPr>
              <a:defRPr>
                <a:solidFill>
                  <a:srgbClr val="CBB379"/>
                </a:solidFill>
              </a:defRPr>
            </a:lvl1pPr>
          </a:lstStyle>
          <a:p>
            <a:r>
              <a:rPr lang="en-US"/>
              <a:t>CLICK TO EDIT HEADING TEXT</a:t>
            </a:r>
          </a:p>
        </p:txBody>
      </p:sp>
      <p:pic>
        <p:nvPicPr>
          <p:cNvPr id="3" name="Picture 2">
            <a:extLst>
              <a:ext uri="{FF2B5EF4-FFF2-40B4-BE49-F238E27FC236}">
                <a16:creationId xmlns:a16="http://schemas.microsoft.com/office/drawing/2014/main" id="{ED06E075-0301-4FCA-2658-76B4351CB984}"/>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8832493" y="6141874"/>
            <a:ext cx="2918569" cy="457200"/>
          </a:xfrm>
          <a:prstGeom prst="rect">
            <a:avLst/>
          </a:prstGeom>
        </p:spPr>
      </p:pic>
    </p:spTree>
    <p:extLst>
      <p:ext uri="{BB962C8B-B14F-4D97-AF65-F5344CB8AC3E}">
        <p14:creationId xmlns:p14="http://schemas.microsoft.com/office/powerpoint/2010/main" val="24489154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bullet points, and imag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ext Placeholder 19">
            <a:extLst>
              <a:ext uri="{FF2B5EF4-FFF2-40B4-BE49-F238E27FC236}">
                <a16:creationId xmlns:a16="http://schemas.microsoft.com/office/drawing/2014/main" id="{9AFDB238-CE84-D341-B157-1AA523A75A01}"/>
              </a:ext>
            </a:extLst>
          </p:cNvPr>
          <p:cNvSpPr>
            <a:spLocks noGrp="1"/>
          </p:cNvSpPr>
          <p:nvPr>
            <p:ph type="body" sz="quarter" idx="11" hasCustomPrompt="1"/>
          </p:nvPr>
        </p:nvSpPr>
        <p:spPr>
          <a:xfrm>
            <a:off x="1563127" y="2436888"/>
            <a:ext cx="4660900" cy="2560637"/>
          </a:xfrm>
          <a:prstGeom prst="rect">
            <a:avLst/>
          </a:prstGeom>
        </p:spPr>
        <p:txBody>
          <a:bodyPr/>
          <a:lstStyle>
            <a:lvl1pPr marL="285750" marR="0" indent="-285750" algn="l" defTabSz="914400" rtl="0" eaLnBrk="1" fontAlgn="auto" latinLnBrk="0" hangingPunct="1">
              <a:lnSpc>
                <a:spcPct val="100000"/>
              </a:lnSpc>
              <a:spcBef>
                <a:spcPts val="1000"/>
              </a:spcBef>
              <a:spcAft>
                <a:spcPts val="0"/>
              </a:spcAft>
              <a:buClr>
                <a:srgbClr val="CBB379"/>
              </a:buClr>
              <a:buSzPct val="110000"/>
              <a:buFont typeface="Arial" panose="020B0604020202020204" pitchFamily="34" charset="0"/>
              <a:buChar char="•"/>
              <a:tabLst/>
              <a:defRPr sz="1800" b="0">
                <a:solidFill>
                  <a:schemeClr val="tx1">
                    <a:lumMod val="75000"/>
                    <a:lumOff val="25000"/>
                  </a:schemeClr>
                </a:solidFill>
              </a:defRPr>
            </a:lvl1pPr>
            <a:lvl2pPr marL="457200" indent="0">
              <a:buFont typeface="Arial" panose="020B0604020202020204" pitchFamily="34" charset="0"/>
              <a:buNone/>
              <a:defRPr sz="1600">
                <a:solidFill>
                  <a:schemeClr val="tx1">
                    <a:lumMod val="75000"/>
                    <a:lumOff val="25000"/>
                  </a:schemeClr>
                </a:solidFill>
              </a:defRPr>
            </a:lvl2pPr>
            <a:lvl3pPr marL="914400" indent="0">
              <a:buFont typeface="Arial" panose="020B0604020202020204" pitchFamily="34" charset="0"/>
              <a:buNone/>
              <a:defRPr sz="1600">
                <a:solidFill>
                  <a:schemeClr val="tx1">
                    <a:lumMod val="75000"/>
                    <a:lumOff val="25000"/>
                  </a:schemeClr>
                </a:solidFill>
              </a:defRPr>
            </a:lvl3pPr>
            <a:lvl4pPr marL="1371600" indent="0">
              <a:buFont typeface="Arial" panose="020B0604020202020204" pitchFamily="34" charset="0"/>
              <a:buNone/>
              <a:defRPr sz="1600">
                <a:solidFill>
                  <a:schemeClr val="tx1">
                    <a:lumMod val="75000"/>
                    <a:lumOff val="25000"/>
                  </a:schemeClr>
                </a:solidFill>
              </a:defRPr>
            </a:lvl4pPr>
            <a:lvl5pPr marL="1828800" indent="0">
              <a:buFont typeface="Arial" panose="020B0604020202020204" pitchFamily="34" charset="0"/>
              <a:buNone/>
              <a:defRPr sz="1600">
                <a:solidFill>
                  <a:schemeClr val="tx1">
                    <a:lumMod val="75000"/>
                    <a:lumOff val="25000"/>
                  </a:schemeClr>
                </a:solidFill>
              </a:defRPr>
            </a:lvl5pPr>
          </a:lstStyle>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a:t>Bullet point</a:t>
            </a:r>
          </a:p>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a:t>Bullet point</a:t>
            </a:r>
          </a:p>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a:t>Bullet point</a:t>
            </a:r>
          </a:p>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a:t>Bullet point</a:t>
            </a:r>
          </a:p>
          <a:p>
            <a:pPr lvl="0"/>
            <a:endParaRPr lang="en-US"/>
          </a:p>
        </p:txBody>
      </p:sp>
      <p:sp>
        <p:nvSpPr>
          <p:cNvPr id="10" name="Text Placeholder 21">
            <a:extLst>
              <a:ext uri="{FF2B5EF4-FFF2-40B4-BE49-F238E27FC236}">
                <a16:creationId xmlns:a16="http://schemas.microsoft.com/office/drawing/2014/main" id="{0EAD4234-EBED-FC4C-AC38-CEE9D5873544}"/>
              </a:ext>
            </a:extLst>
          </p:cNvPr>
          <p:cNvSpPr>
            <a:spLocks noGrp="1"/>
          </p:cNvSpPr>
          <p:nvPr>
            <p:ph type="body" sz="quarter" idx="12" hasCustomPrompt="1"/>
          </p:nvPr>
        </p:nvSpPr>
        <p:spPr>
          <a:xfrm>
            <a:off x="1563109" y="1906996"/>
            <a:ext cx="4847174" cy="398882"/>
          </a:xfrm>
          <a:prstGeom prst="rect">
            <a:avLst/>
          </a:prstGeom>
        </p:spPr>
        <p:txBody>
          <a:bodyPr>
            <a:noAutofit/>
          </a:bodyPr>
          <a:lstStyle>
            <a:lvl1pPr marL="0" indent="0">
              <a:buNone/>
              <a:defRPr sz="2100" b="1">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SUBHEADING TEXT</a:t>
            </a:r>
          </a:p>
        </p:txBody>
      </p:sp>
      <p:sp>
        <p:nvSpPr>
          <p:cNvPr id="16" name="Picture Placeholder 15">
            <a:extLst>
              <a:ext uri="{FF2B5EF4-FFF2-40B4-BE49-F238E27FC236}">
                <a16:creationId xmlns:a16="http://schemas.microsoft.com/office/drawing/2014/main" id="{E9F6BA08-429D-4C46-A161-74FD957782A6}"/>
              </a:ext>
            </a:extLst>
          </p:cNvPr>
          <p:cNvSpPr>
            <a:spLocks noGrp="1"/>
          </p:cNvSpPr>
          <p:nvPr>
            <p:ph type="pic" sz="quarter" idx="13" hasCustomPrompt="1"/>
          </p:nvPr>
        </p:nvSpPr>
        <p:spPr>
          <a:xfrm>
            <a:off x="6778358" y="1906996"/>
            <a:ext cx="4916337" cy="3287544"/>
          </a:xfrm>
          <a:prstGeom prst="rect">
            <a:avLst/>
          </a:prstGeom>
        </p:spPr>
        <p:txBody>
          <a:bodyPr/>
          <a:lstStyle>
            <a:lvl1pPr marL="0" indent="0" algn="ctr">
              <a:buNone/>
              <a:defRPr sz="1600" i="1">
                <a:solidFill>
                  <a:schemeClr val="bg1">
                    <a:lumMod val="65000"/>
                  </a:schemeClr>
                </a:solidFill>
              </a:defRPr>
            </a:lvl1pPr>
          </a:lstStyle>
          <a:p>
            <a:r>
              <a:rPr lang="en-US"/>
              <a:t>CLICK ICON TO INSERT</a:t>
            </a:r>
            <a:br>
              <a:rPr lang="en-US"/>
            </a:br>
            <a:r>
              <a:rPr lang="en-US"/>
              <a:t>PICTURE OR GRAPHIC</a:t>
            </a:r>
          </a:p>
        </p:txBody>
      </p:sp>
      <p:sp>
        <p:nvSpPr>
          <p:cNvPr id="3" name="Title 1">
            <a:extLst>
              <a:ext uri="{FF2B5EF4-FFF2-40B4-BE49-F238E27FC236}">
                <a16:creationId xmlns:a16="http://schemas.microsoft.com/office/drawing/2014/main" id="{5729BAAC-E920-383C-D6A9-117DC94798DB}"/>
              </a:ext>
            </a:extLst>
          </p:cNvPr>
          <p:cNvSpPr>
            <a:spLocks noGrp="1"/>
          </p:cNvSpPr>
          <p:nvPr>
            <p:ph type="title" hasCustomPrompt="1"/>
          </p:nvPr>
        </p:nvSpPr>
        <p:spPr>
          <a:xfrm>
            <a:off x="1563109" y="620441"/>
            <a:ext cx="9143215" cy="643338"/>
          </a:xfrm>
          <a:prstGeom prst="rect">
            <a:avLst/>
          </a:prstGeom>
        </p:spPr>
        <p:txBody>
          <a:bodyPr/>
          <a:lstStyle/>
          <a:p>
            <a:r>
              <a:rPr lang="en-US"/>
              <a:t>CLICK TO EDIT HEADING TEXT</a:t>
            </a:r>
          </a:p>
        </p:txBody>
      </p:sp>
      <p:pic>
        <p:nvPicPr>
          <p:cNvPr id="2" name="Picture 1">
            <a:extLst>
              <a:ext uri="{FF2B5EF4-FFF2-40B4-BE49-F238E27FC236}">
                <a16:creationId xmlns:a16="http://schemas.microsoft.com/office/drawing/2014/main" id="{ACD2AC6E-3381-79C3-5DB4-E58F6B425FAF}"/>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8832493" y="6141874"/>
            <a:ext cx="2918569" cy="457200"/>
          </a:xfrm>
          <a:prstGeom prst="rect">
            <a:avLst/>
          </a:prstGeom>
        </p:spPr>
      </p:pic>
    </p:spTree>
    <p:extLst>
      <p:ext uri="{BB962C8B-B14F-4D97-AF65-F5344CB8AC3E}">
        <p14:creationId xmlns:p14="http://schemas.microsoft.com/office/powerpoint/2010/main" val="36685029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and image">
    <p:bg>
      <p:bgPr>
        <a:solidFill>
          <a:schemeClr val="bg1"/>
        </a:solidFill>
        <a:effectLst/>
      </p:bgPr>
    </p:bg>
    <p:spTree>
      <p:nvGrpSpPr>
        <p:cNvPr id="1" name=""/>
        <p:cNvGrpSpPr/>
        <p:nvPr/>
      </p:nvGrpSpPr>
      <p:grpSpPr>
        <a:xfrm>
          <a:off x="0" y="0"/>
          <a:ext cx="0" cy="0"/>
          <a:chOff x="0" y="0"/>
          <a:chExt cx="0" cy="0"/>
        </a:xfrm>
      </p:grpSpPr>
      <p:pic>
        <p:nvPicPr>
          <p:cNvPr id="3" name="Picture 2" descr="A black background with a black square&#10;&#10;Description automatically generated with medium confidence">
            <a:extLst>
              <a:ext uri="{FF2B5EF4-FFF2-40B4-BE49-F238E27FC236}">
                <a16:creationId xmlns:a16="http://schemas.microsoft.com/office/drawing/2014/main" id="{C3A90381-4BF6-F86C-1CBC-9F2C5B41F04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4693" y="-132233"/>
            <a:ext cx="12192001" cy="6858001"/>
          </a:xfrm>
          <a:prstGeom prst="rect">
            <a:avLst/>
          </a:prstGeom>
        </p:spPr>
      </p:pic>
      <p:sp>
        <p:nvSpPr>
          <p:cNvPr id="18" name="Picture Placeholder 15">
            <a:extLst>
              <a:ext uri="{FF2B5EF4-FFF2-40B4-BE49-F238E27FC236}">
                <a16:creationId xmlns:a16="http://schemas.microsoft.com/office/drawing/2014/main" id="{8AE174FD-3800-994F-BFA6-327768F38313}"/>
              </a:ext>
            </a:extLst>
          </p:cNvPr>
          <p:cNvSpPr>
            <a:spLocks noGrp="1"/>
          </p:cNvSpPr>
          <p:nvPr>
            <p:ph type="pic" sz="quarter" idx="13" hasCustomPrompt="1"/>
          </p:nvPr>
        </p:nvSpPr>
        <p:spPr>
          <a:xfrm>
            <a:off x="6104724" y="1864058"/>
            <a:ext cx="5324475" cy="3916866"/>
          </a:xfrm>
          <a:prstGeom prst="rect">
            <a:avLst/>
          </a:prstGeom>
        </p:spPr>
        <p:txBody>
          <a:bodyPr/>
          <a:lstStyle>
            <a:lvl1pPr marL="0" indent="0" algn="ctr">
              <a:buNone/>
              <a:defRPr sz="1600" i="1">
                <a:solidFill>
                  <a:schemeClr val="bg1">
                    <a:lumMod val="65000"/>
                  </a:schemeClr>
                </a:solidFill>
              </a:defRPr>
            </a:lvl1pPr>
          </a:lstStyle>
          <a:p>
            <a:r>
              <a:rPr lang="en-US"/>
              <a:t>CLICK ICON TO INSERT</a:t>
            </a:r>
            <a:br>
              <a:rPr lang="en-US"/>
            </a:br>
            <a:r>
              <a:rPr lang="en-US"/>
              <a:t>PICTURE OR GRAPHIC</a:t>
            </a:r>
          </a:p>
        </p:txBody>
      </p:sp>
      <p:sp>
        <p:nvSpPr>
          <p:cNvPr id="12" name="Title 1">
            <a:extLst>
              <a:ext uri="{FF2B5EF4-FFF2-40B4-BE49-F238E27FC236}">
                <a16:creationId xmlns:a16="http://schemas.microsoft.com/office/drawing/2014/main" id="{EC8EB69E-47F3-694D-A275-23388F3B4E72}"/>
              </a:ext>
            </a:extLst>
          </p:cNvPr>
          <p:cNvSpPr>
            <a:spLocks noGrp="1"/>
          </p:cNvSpPr>
          <p:nvPr>
            <p:ph type="title" hasCustomPrompt="1"/>
          </p:nvPr>
        </p:nvSpPr>
        <p:spPr>
          <a:xfrm>
            <a:off x="762784" y="620441"/>
            <a:ext cx="9143215" cy="643338"/>
          </a:xfrm>
          <a:prstGeom prst="rect">
            <a:avLst/>
          </a:prstGeom>
        </p:spPr>
        <p:txBody>
          <a:bodyPr/>
          <a:lstStyle/>
          <a:p>
            <a:r>
              <a:rPr lang="en-US"/>
              <a:t>CLICK TO EDIT HEADING TEXT</a:t>
            </a:r>
          </a:p>
        </p:txBody>
      </p:sp>
      <p:sp>
        <p:nvSpPr>
          <p:cNvPr id="14" name="Text Placeholder 19">
            <a:extLst>
              <a:ext uri="{FF2B5EF4-FFF2-40B4-BE49-F238E27FC236}">
                <a16:creationId xmlns:a16="http://schemas.microsoft.com/office/drawing/2014/main" id="{2C089CB9-1237-DF47-979F-BF42687AD1AC}"/>
              </a:ext>
            </a:extLst>
          </p:cNvPr>
          <p:cNvSpPr>
            <a:spLocks noGrp="1"/>
          </p:cNvSpPr>
          <p:nvPr>
            <p:ph type="body" sz="quarter" idx="11" hasCustomPrompt="1"/>
          </p:nvPr>
        </p:nvSpPr>
        <p:spPr>
          <a:xfrm>
            <a:off x="762801" y="2347844"/>
            <a:ext cx="4660900" cy="2560637"/>
          </a:xfrm>
          <a:prstGeom prst="rect">
            <a:avLst/>
          </a:prstGeom>
        </p:spPr>
        <p:txBody>
          <a:bodyPr/>
          <a:lstStyle>
            <a:lvl1pPr marL="0" marR="0" indent="0" algn="l" defTabSz="914400" rtl="0" eaLnBrk="1" fontAlgn="auto" latinLnBrk="0" hangingPunct="1">
              <a:lnSpc>
                <a:spcPct val="100000"/>
              </a:lnSpc>
              <a:spcBef>
                <a:spcPts val="1000"/>
              </a:spcBef>
              <a:spcAft>
                <a:spcPts val="0"/>
              </a:spcAft>
              <a:buClr>
                <a:srgbClr val="CBB379"/>
              </a:buClr>
              <a:buSzTx/>
              <a:buFont typeface="Arial" panose="020B0604020202020204" pitchFamily="34" charset="0"/>
              <a:buNone/>
              <a:tabLst/>
              <a:defRPr sz="1800" b="0">
                <a:solidFill>
                  <a:schemeClr val="tx1">
                    <a:lumMod val="75000"/>
                    <a:lumOff val="25000"/>
                  </a:schemeClr>
                </a:solidFill>
              </a:defRPr>
            </a:lvl1pPr>
            <a:lvl2pPr marL="457200" indent="0">
              <a:buFont typeface="Arial" panose="020B0604020202020204" pitchFamily="34" charset="0"/>
              <a:buNone/>
              <a:defRPr sz="1600">
                <a:solidFill>
                  <a:schemeClr val="tx1">
                    <a:lumMod val="75000"/>
                    <a:lumOff val="25000"/>
                  </a:schemeClr>
                </a:solidFill>
              </a:defRPr>
            </a:lvl2pPr>
            <a:lvl3pPr marL="914400" indent="0">
              <a:buFont typeface="Arial" panose="020B0604020202020204" pitchFamily="34" charset="0"/>
              <a:buNone/>
              <a:defRPr sz="1600">
                <a:solidFill>
                  <a:schemeClr val="tx1">
                    <a:lumMod val="75000"/>
                    <a:lumOff val="25000"/>
                  </a:schemeClr>
                </a:solidFill>
              </a:defRPr>
            </a:lvl3pPr>
            <a:lvl4pPr marL="1371600" indent="0">
              <a:buFont typeface="Arial" panose="020B0604020202020204" pitchFamily="34" charset="0"/>
              <a:buNone/>
              <a:defRPr sz="1600">
                <a:solidFill>
                  <a:schemeClr val="tx1">
                    <a:lumMod val="75000"/>
                    <a:lumOff val="25000"/>
                  </a:schemeClr>
                </a:solidFill>
              </a:defRPr>
            </a:lvl4pPr>
            <a:lvl5pPr marL="1828800" indent="0">
              <a:buFont typeface="Arial" panose="020B0604020202020204" pitchFamily="34" charset="0"/>
              <a:buNone/>
              <a:defRPr sz="1600">
                <a:solidFill>
                  <a:schemeClr val="tx1">
                    <a:lumMod val="75000"/>
                    <a:lumOff val="25000"/>
                  </a:schemeClr>
                </a:solidFill>
              </a:defRPr>
            </a:lvl5pPr>
          </a:lstStyle>
          <a:p>
            <a:pPr lvl="0"/>
            <a:r>
              <a:rPr lang="en-US"/>
              <a:t>Click to edit copy</a:t>
            </a:r>
          </a:p>
        </p:txBody>
      </p:sp>
      <p:sp>
        <p:nvSpPr>
          <p:cNvPr id="15" name="Text Placeholder 21">
            <a:extLst>
              <a:ext uri="{FF2B5EF4-FFF2-40B4-BE49-F238E27FC236}">
                <a16:creationId xmlns:a16="http://schemas.microsoft.com/office/drawing/2014/main" id="{1AA03A5E-6068-E541-BC6B-D15350A09AF3}"/>
              </a:ext>
            </a:extLst>
          </p:cNvPr>
          <p:cNvSpPr>
            <a:spLocks noGrp="1"/>
          </p:cNvSpPr>
          <p:nvPr>
            <p:ph type="body" sz="quarter" idx="12" hasCustomPrompt="1"/>
          </p:nvPr>
        </p:nvSpPr>
        <p:spPr>
          <a:xfrm>
            <a:off x="762783" y="1864057"/>
            <a:ext cx="4909147" cy="483787"/>
          </a:xfrm>
          <a:prstGeom prst="rect">
            <a:avLst/>
          </a:prstGeom>
        </p:spPr>
        <p:txBody>
          <a:bodyPr>
            <a:noAutofit/>
          </a:bodyPr>
          <a:lstStyle>
            <a:lvl1pPr marL="0" indent="0">
              <a:buNone/>
              <a:defRPr sz="2100" b="1">
                <a:solidFill>
                  <a:schemeClr val="tx1">
                    <a:lumMod val="75000"/>
                    <a:lumOff val="2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SUBHEADING TEXT</a:t>
            </a:r>
          </a:p>
        </p:txBody>
      </p:sp>
      <p:pic>
        <p:nvPicPr>
          <p:cNvPr id="2" name="Picture 1">
            <a:extLst>
              <a:ext uri="{FF2B5EF4-FFF2-40B4-BE49-F238E27FC236}">
                <a16:creationId xmlns:a16="http://schemas.microsoft.com/office/drawing/2014/main" id="{6D89B456-4658-0987-5036-84FB387BEC18}"/>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8832493" y="6141874"/>
            <a:ext cx="2918569" cy="457200"/>
          </a:xfrm>
          <a:prstGeom prst="rect">
            <a:avLst/>
          </a:prstGeom>
        </p:spPr>
      </p:pic>
    </p:spTree>
    <p:extLst>
      <p:ext uri="{BB962C8B-B14F-4D97-AF65-F5344CB8AC3E}">
        <p14:creationId xmlns:p14="http://schemas.microsoft.com/office/powerpoint/2010/main" val="38197710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and image (continued)">
    <p:spTree>
      <p:nvGrpSpPr>
        <p:cNvPr id="1" name=""/>
        <p:cNvGrpSpPr/>
        <p:nvPr/>
      </p:nvGrpSpPr>
      <p:grpSpPr>
        <a:xfrm>
          <a:off x="0" y="0"/>
          <a:ext cx="0" cy="0"/>
          <a:chOff x="0" y="0"/>
          <a:chExt cx="0" cy="0"/>
        </a:xfrm>
      </p:grpSpPr>
      <p:sp>
        <p:nvSpPr>
          <p:cNvPr id="18" name="Picture Placeholder 15">
            <a:extLst>
              <a:ext uri="{FF2B5EF4-FFF2-40B4-BE49-F238E27FC236}">
                <a16:creationId xmlns:a16="http://schemas.microsoft.com/office/drawing/2014/main" id="{8AE174FD-3800-994F-BFA6-327768F38313}"/>
              </a:ext>
            </a:extLst>
          </p:cNvPr>
          <p:cNvSpPr>
            <a:spLocks noGrp="1"/>
          </p:cNvSpPr>
          <p:nvPr>
            <p:ph type="pic" sz="quarter" idx="13" hasCustomPrompt="1"/>
          </p:nvPr>
        </p:nvSpPr>
        <p:spPr>
          <a:xfrm>
            <a:off x="6104724" y="1864058"/>
            <a:ext cx="5324475" cy="3916866"/>
          </a:xfrm>
          <a:prstGeom prst="rect">
            <a:avLst/>
          </a:prstGeom>
        </p:spPr>
        <p:txBody>
          <a:bodyPr/>
          <a:lstStyle>
            <a:lvl1pPr marL="0" indent="0" algn="ctr">
              <a:buNone/>
              <a:defRPr sz="1600" i="1">
                <a:solidFill>
                  <a:schemeClr val="bg1">
                    <a:lumMod val="65000"/>
                  </a:schemeClr>
                </a:solidFill>
              </a:defRPr>
            </a:lvl1pPr>
          </a:lstStyle>
          <a:p>
            <a:r>
              <a:rPr lang="en-US"/>
              <a:t>CLICK ICON TO INSERT</a:t>
            </a:r>
            <a:br>
              <a:rPr lang="en-US"/>
            </a:br>
            <a:r>
              <a:rPr lang="en-US"/>
              <a:t>PICTURE OR GRAPHIC</a:t>
            </a:r>
          </a:p>
        </p:txBody>
      </p:sp>
      <p:sp>
        <p:nvSpPr>
          <p:cNvPr id="12" name="Title 1">
            <a:extLst>
              <a:ext uri="{FF2B5EF4-FFF2-40B4-BE49-F238E27FC236}">
                <a16:creationId xmlns:a16="http://schemas.microsoft.com/office/drawing/2014/main" id="{EC8EB69E-47F3-694D-A275-23388F3B4E72}"/>
              </a:ext>
            </a:extLst>
          </p:cNvPr>
          <p:cNvSpPr>
            <a:spLocks noGrp="1"/>
          </p:cNvSpPr>
          <p:nvPr>
            <p:ph type="title" hasCustomPrompt="1"/>
          </p:nvPr>
        </p:nvSpPr>
        <p:spPr>
          <a:xfrm>
            <a:off x="762784" y="620441"/>
            <a:ext cx="9143215" cy="643338"/>
          </a:xfrm>
          <a:prstGeom prst="rect">
            <a:avLst/>
          </a:prstGeom>
        </p:spPr>
        <p:txBody>
          <a:bodyPr/>
          <a:lstStyle/>
          <a:p>
            <a:r>
              <a:rPr lang="en-US"/>
              <a:t>HEADING TEXT (CONTINUED)</a:t>
            </a:r>
          </a:p>
        </p:txBody>
      </p:sp>
      <p:sp>
        <p:nvSpPr>
          <p:cNvPr id="14" name="Text Placeholder 19">
            <a:extLst>
              <a:ext uri="{FF2B5EF4-FFF2-40B4-BE49-F238E27FC236}">
                <a16:creationId xmlns:a16="http://schemas.microsoft.com/office/drawing/2014/main" id="{2C089CB9-1237-DF47-979F-BF42687AD1AC}"/>
              </a:ext>
            </a:extLst>
          </p:cNvPr>
          <p:cNvSpPr>
            <a:spLocks noGrp="1"/>
          </p:cNvSpPr>
          <p:nvPr>
            <p:ph type="body" sz="quarter" idx="11" hasCustomPrompt="1"/>
          </p:nvPr>
        </p:nvSpPr>
        <p:spPr>
          <a:xfrm>
            <a:off x="762801" y="2347844"/>
            <a:ext cx="4660900" cy="2560637"/>
          </a:xfrm>
          <a:prstGeom prst="rect">
            <a:avLst/>
          </a:prstGeom>
        </p:spPr>
        <p:txBody>
          <a:bodyPr/>
          <a:lstStyle>
            <a:lvl1pPr marL="0" marR="0" indent="0" algn="l" defTabSz="914400" rtl="0" eaLnBrk="1" fontAlgn="auto" latinLnBrk="0" hangingPunct="1">
              <a:lnSpc>
                <a:spcPct val="100000"/>
              </a:lnSpc>
              <a:spcBef>
                <a:spcPts val="1000"/>
              </a:spcBef>
              <a:spcAft>
                <a:spcPts val="0"/>
              </a:spcAft>
              <a:buClr>
                <a:srgbClr val="CBB379"/>
              </a:buClr>
              <a:buSzTx/>
              <a:buFont typeface="Arial" panose="020B0604020202020204" pitchFamily="34" charset="0"/>
              <a:buNone/>
              <a:tabLst/>
              <a:defRPr sz="1800" b="0">
                <a:solidFill>
                  <a:schemeClr val="tx1">
                    <a:lumMod val="75000"/>
                    <a:lumOff val="25000"/>
                  </a:schemeClr>
                </a:solidFill>
              </a:defRPr>
            </a:lvl1pPr>
            <a:lvl2pPr marL="457200" indent="0">
              <a:buFont typeface="Arial" panose="020B0604020202020204" pitchFamily="34" charset="0"/>
              <a:buNone/>
              <a:defRPr sz="1600">
                <a:solidFill>
                  <a:schemeClr val="tx1">
                    <a:lumMod val="75000"/>
                    <a:lumOff val="25000"/>
                  </a:schemeClr>
                </a:solidFill>
              </a:defRPr>
            </a:lvl2pPr>
            <a:lvl3pPr marL="914400" indent="0">
              <a:buFont typeface="Arial" panose="020B0604020202020204" pitchFamily="34" charset="0"/>
              <a:buNone/>
              <a:defRPr sz="1600">
                <a:solidFill>
                  <a:schemeClr val="tx1">
                    <a:lumMod val="75000"/>
                    <a:lumOff val="25000"/>
                  </a:schemeClr>
                </a:solidFill>
              </a:defRPr>
            </a:lvl3pPr>
            <a:lvl4pPr marL="1371600" indent="0">
              <a:buFont typeface="Arial" panose="020B0604020202020204" pitchFamily="34" charset="0"/>
              <a:buNone/>
              <a:defRPr sz="1600">
                <a:solidFill>
                  <a:schemeClr val="tx1">
                    <a:lumMod val="75000"/>
                    <a:lumOff val="25000"/>
                  </a:schemeClr>
                </a:solidFill>
              </a:defRPr>
            </a:lvl4pPr>
            <a:lvl5pPr marL="1828800" indent="0">
              <a:buFont typeface="Arial" panose="020B0604020202020204" pitchFamily="34" charset="0"/>
              <a:buNone/>
              <a:defRPr sz="1600">
                <a:solidFill>
                  <a:schemeClr val="tx1">
                    <a:lumMod val="75000"/>
                    <a:lumOff val="25000"/>
                  </a:schemeClr>
                </a:solidFill>
              </a:defRPr>
            </a:lvl5pPr>
          </a:lstStyle>
          <a:p>
            <a:pPr lvl="0"/>
            <a:r>
              <a:rPr lang="en-US"/>
              <a:t>Click to edit copy</a:t>
            </a:r>
          </a:p>
        </p:txBody>
      </p:sp>
      <p:sp>
        <p:nvSpPr>
          <p:cNvPr id="15" name="Text Placeholder 21">
            <a:extLst>
              <a:ext uri="{FF2B5EF4-FFF2-40B4-BE49-F238E27FC236}">
                <a16:creationId xmlns:a16="http://schemas.microsoft.com/office/drawing/2014/main" id="{1AA03A5E-6068-E541-BC6B-D15350A09AF3}"/>
              </a:ext>
            </a:extLst>
          </p:cNvPr>
          <p:cNvSpPr>
            <a:spLocks noGrp="1"/>
          </p:cNvSpPr>
          <p:nvPr>
            <p:ph type="body" sz="quarter" idx="12" hasCustomPrompt="1"/>
          </p:nvPr>
        </p:nvSpPr>
        <p:spPr>
          <a:xfrm>
            <a:off x="762784" y="1864057"/>
            <a:ext cx="4882642" cy="483787"/>
          </a:xfrm>
          <a:prstGeom prst="rect">
            <a:avLst/>
          </a:prstGeom>
        </p:spPr>
        <p:txBody>
          <a:bodyPr>
            <a:noAutofit/>
          </a:bodyPr>
          <a:lstStyle>
            <a:lvl1pPr marL="0" indent="0">
              <a:buNone/>
              <a:defRPr sz="2100" b="1">
                <a:solidFill>
                  <a:schemeClr val="tx1">
                    <a:lumMod val="75000"/>
                    <a:lumOff val="2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SUBHEADING TEXT</a:t>
            </a:r>
          </a:p>
        </p:txBody>
      </p:sp>
      <p:pic>
        <p:nvPicPr>
          <p:cNvPr id="2" name="Picture 1" descr="A black background with a black square&#10;&#10;Description automatically generated with medium confidence">
            <a:extLst>
              <a:ext uri="{FF2B5EF4-FFF2-40B4-BE49-F238E27FC236}">
                <a16:creationId xmlns:a16="http://schemas.microsoft.com/office/drawing/2014/main" id="{B25AEA59-F2FD-EB03-B9F7-1EF29A1B851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1778" y="-154005"/>
            <a:ext cx="12192001" cy="6858001"/>
          </a:xfrm>
          <a:prstGeom prst="rect">
            <a:avLst/>
          </a:prstGeom>
        </p:spPr>
      </p:pic>
      <p:pic>
        <p:nvPicPr>
          <p:cNvPr id="4" name="Picture 3">
            <a:extLst>
              <a:ext uri="{FF2B5EF4-FFF2-40B4-BE49-F238E27FC236}">
                <a16:creationId xmlns:a16="http://schemas.microsoft.com/office/drawing/2014/main" id="{451C0008-F9E0-3BAE-FB6C-A6257D313F99}"/>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8832493" y="6141874"/>
            <a:ext cx="2918569" cy="457200"/>
          </a:xfrm>
          <a:prstGeom prst="rect">
            <a:avLst/>
          </a:prstGeom>
        </p:spPr>
      </p:pic>
    </p:spTree>
    <p:extLst>
      <p:ext uri="{BB962C8B-B14F-4D97-AF65-F5344CB8AC3E}">
        <p14:creationId xmlns:p14="http://schemas.microsoft.com/office/powerpoint/2010/main" val="20127141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15">
            <a:extLst>
              <a:ext uri="{FF2B5EF4-FFF2-40B4-BE49-F238E27FC236}">
                <a16:creationId xmlns:a16="http://schemas.microsoft.com/office/drawing/2014/main" id="{19E00D0D-5314-1900-443B-BC89294BF6C9}"/>
              </a:ext>
            </a:extLst>
          </p:cNvPr>
          <p:cNvSpPr>
            <a:spLocks noGrp="1"/>
          </p:cNvSpPr>
          <p:nvPr>
            <p:ph type="pic" sz="quarter" idx="13" hasCustomPrompt="1"/>
          </p:nvPr>
        </p:nvSpPr>
        <p:spPr>
          <a:xfrm>
            <a:off x="7767587" y="0"/>
            <a:ext cx="4424413" cy="6858000"/>
          </a:xfrm>
          <a:prstGeom prst="rect">
            <a:avLst/>
          </a:prstGeom>
        </p:spPr>
        <p:txBody>
          <a:bodyPr/>
          <a:lstStyle>
            <a:lvl1pPr marL="0" indent="0" algn="ctr">
              <a:buNone/>
              <a:defRPr sz="1600" i="1">
                <a:solidFill>
                  <a:schemeClr val="bg1">
                    <a:lumMod val="65000"/>
                  </a:schemeClr>
                </a:solidFill>
              </a:defRPr>
            </a:lvl1pPr>
          </a:lstStyle>
          <a:p>
            <a:r>
              <a:rPr lang="en-US"/>
              <a:t>CLICK ICON TO INSERT</a:t>
            </a:r>
            <a:br>
              <a:rPr lang="en-US"/>
            </a:br>
            <a:r>
              <a:rPr lang="en-US"/>
              <a:t>PICTURE OR GRAPHIC</a:t>
            </a:r>
          </a:p>
        </p:txBody>
      </p:sp>
      <p:sp>
        <p:nvSpPr>
          <p:cNvPr id="3" name="Title 1">
            <a:extLst>
              <a:ext uri="{FF2B5EF4-FFF2-40B4-BE49-F238E27FC236}">
                <a16:creationId xmlns:a16="http://schemas.microsoft.com/office/drawing/2014/main" id="{A6A99A8F-9E58-B0C8-D24E-D667C513DAA7}"/>
              </a:ext>
            </a:extLst>
          </p:cNvPr>
          <p:cNvSpPr>
            <a:spLocks noGrp="1"/>
          </p:cNvSpPr>
          <p:nvPr>
            <p:ph type="title" hasCustomPrompt="1"/>
          </p:nvPr>
        </p:nvSpPr>
        <p:spPr>
          <a:xfrm>
            <a:off x="762768" y="620440"/>
            <a:ext cx="4992556" cy="1325563"/>
          </a:xfrm>
          <a:prstGeom prst="rect">
            <a:avLst/>
          </a:prstGeom>
        </p:spPr>
        <p:txBody>
          <a:bodyPr/>
          <a:lstStyle>
            <a:lvl1pPr>
              <a:defRPr>
                <a:solidFill>
                  <a:srgbClr val="CBB379"/>
                </a:solidFill>
              </a:defRPr>
            </a:lvl1pPr>
          </a:lstStyle>
          <a:p>
            <a:r>
              <a:rPr lang="en-US"/>
              <a:t>CLICK TO EDIT HEADING TEXT</a:t>
            </a:r>
          </a:p>
        </p:txBody>
      </p:sp>
      <p:sp>
        <p:nvSpPr>
          <p:cNvPr id="5" name="Text Placeholder 19">
            <a:extLst>
              <a:ext uri="{FF2B5EF4-FFF2-40B4-BE49-F238E27FC236}">
                <a16:creationId xmlns:a16="http://schemas.microsoft.com/office/drawing/2014/main" id="{2182357C-8D5E-C9A6-B48F-9B05A914B915}"/>
              </a:ext>
            </a:extLst>
          </p:cNvPr>
          <p:cNvSpPr>
            <a:spLocks noGrp="1"/>
          </p:cNvSpPr>
          <p:nvPr>
            <p:ph type="body" sz="quarter" idx="11" hasCustomPrompt="1"/>
          </p:nvPr>
        </p:nvSpPr>
        <p:spPr>
          <a:xfrm>
            <a:off x="762785" y="2734528"/>
            <a:ext cx="4660900" cy="2560637"/>
          </a:xfrm>
          <a:prstGeom prst="rect">
            <a:avLst/>
          </a:prstGeom>
        </p:spPr>
        <p:txBody>
          <a:bodyPr/>
          <a:lstStyle>
            <a:lvl1pPr marL="0" marR="0" indent="0" algn="l" defTabSz="914400" rtl="0" eaLnBrk="1" fontAlgn="auto" latinLnBrk="0" hangingPunct="1">
              <a:lnSpc>
                <a:spcPct val="100000"/>
              </a:lnSpc>
              <a:spcBef>
                <a:spcPts val="1000"/>
              </a:spcBef>
              <a:spcAft>
                <a:spcPts val="0"/>
              </a:spcAft>
              <a:buClr>
                <a:srgbClr val="CBB379"/>
              </a:buClr>
              <a:buSzTx/>
              <a:buFont typeface="Arial" panose="020B0604020202020204" pitchFamily="34" charset="0"/>
              <a:buNone/>
              <a:tabLst/>
              <a:defRPr sz="1800" b="0">
                <a:solidFill>
                  <a:schemeClr val="bg1"/>
                </a:solidFill>
              </a:defRPr>
            </a:lvl1pPr>
            <a:lvl2pPr marL="457200" indent="0">
              <a:buFont typeface="Arial" panose="020B0604020202020204" pitchFamily="34" charset="0"/>
              <a:buNone/>
              <a:defRPr sz="1600">
                <a:solidFill>
                  <a:schemeClr val="tx1">
                    <a:lumMod val="75000"/>
                    <a:lumOff val="25000"/>
                  </a:schemeClr>
                </a:solidFill>
              </a:defRPr>
            </a:lvl2pPr>
            <a:lvl3pPr marL="914400" indent="0">
              <a:buFont typeface="Arial" panose="020B0604020202020204" pitchFamily="34" charset="0"/>
              <a:buNone/>
              <a:defRPr sz="1600">
                <a:solidFill>
                  <a:schemeClr val="tx1">
                    <a:lumMod val="75000"/>
                    <a:lumOff val="25000"/>
                  </a:schemeClr>
                </a:solidFill>
              </a:defRPr>
            </a:lvl3pPr>
            <a:lvl4pPr marL="1371600" indent="0">
              <a:buFont typeface="Arial" panose="020B0604020202020204" pitchFamily="34" charset="0"/>
              <a:buNone/>
              <a:defRPr sz="1600">
                <a:solidFill>
                  <a:schemeClr val="tx1">
                    <a:lumMod val="75000"/>
                    <a:lumOff val="25000"/>
                  </a:schemeClr>
                </a:solidFill>
              </a:defRPr>
            </a:lvl4pPr>
            <a:lvl5pPr marL="1828800" indent="0">
              <a:buFont typeface="Arial" panose="020B0604020202020204" pitchFamily="34" charset="0"/>
              <a:buNone/>
              <a:defRPr sz="1600">
                <a:solidFill>
                  <a:schemeClr val="tx1">
                    <a:lumMod val="75000"/>
                    <a:lumOff val="25000"/>
                  </a:schemeClr>
                </a:solidFill>
              </a:defRPr>
            </a:lvl5pPr>
          </a:lstStyle>
          <a:p>
            <a:pPr lvl="0"/>
            <a:r>
              <a:rPr lang="en-US"/>
              <a:t>Click to edit copy</a:t>
            </a:r>
          </a:p>
        </p:txBody>
      </p:sp>
      <p:sp>
        <p:nvSpPr>
          <p:cNvPr id="6" name="Text Placeholder 21">
            <a:extLst>
              <a:ext uri="{FF2B5EF4-FFF2-40B4-BE49-F238E27FC236}">
                <a16:creationId xmlns:a16="http://schemas.microsoft.com/office/drawing/2014/main" id="{F8CCB0FA-100B-00A5-F160-F3AA67E6A627}"/>
              </a:ext>
            </a:extLst>
          </p:cNvPr>
          <p:cNvSpPr>
            <a:spLocks noGrp="1"/>
          </p:cNvSpPr>
          <p:nvPr>
            <p:ph type="body" sz="quarter" idx="12" hasCustomPrompt="1"/>
          </p:nvPr>
        </p:nvSpPr>
        <p:spPr>
          <a:xfrm>
            <a:off x="762768" y="2250741"/>
            <a:ext cx="4992556" cy="362309"/>
          </a:xfrm>
          <a:prstGeom prst="rect">
            <a:avLst/>
          </a:prstGeom>
        </p:spPr>
        <p:txBody>
          <a:bodyPr>
            <a:noAutofit/>
          </a:bodyPr>
          <a:lstStyle>
            <a:lvl1pPr marL="0" indent="0">
              <a:buNone/>
              <a:defRPr sz="2100" b="1">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SUBHEADING TEXT</a:t>
            </a:r>
          </a:p>
        </p:txBody>
      </p:sp>
      <p:pic>
        <p:nvPicPr>
          <p:cNvPr id="7" name="Picture 6">
            <a:extLst>
              <a:ext uri="{FF2B5EF4-FFF2-40B4-BE49-F238E27FC236}">
                <a16:creationId xmlns:a16="http://schemas.microsoft.com/office/drawing/2014/main" id="{DA7122EF-DC1C-AA5F-3D5F-A57867DBE8D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8832493" y="6141874"/>
            <a:ext cx="2918569" cy="457200"/>
          </a:xfrm>
          <a:prstGeom prst="rect">
            <a:avLst/>
          </a:prstGeom>
        </p:spPr>
      </p:pic>
    </p:spTree>
    <p:extLst>
      <p:ext uri="{BB962C8B-B14F-4D97-AF65-F5344CB8AC3E}">
        <p14:creationId xmlns:p14="http://schemas.microsoft.com/office/powerpoint/2010/main" val="25166941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them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220B6-F7F7-8661-8D09-537F52639D51}"/>
              </a:ext>
            </a:extLst>
          </p:cNvPr>
          <p:cNvSpPr>
            <a:spLocks noGrp="1"/>
          </p:cNvSpPr>
          <p:nvPr>
            <p:ph type="ctrTitle" hasCustomPrompt="1"/>
          </p:nvPr>
        </p:nvSpPr>
        <p:spPr>
          <a:xfrm>
            <a:off x="2901775" y="1906514"/>
            <a:ext cx="8134855" cy="1339764"/>
          </a:xfrm>
          <a:prstGeom prst="rect">
            <a:avLst/>
          </a:prstGeom>
        </p:spPr>
        <p:txBody>
          <a:bodyPr anchor="b"/>
          <a:lstStyle>
            <a:lvl1pPr algn="l">
              <a:defRPr sz="4800" b="1" i="0" spc="0">
                <a:latin typeface="Arial Black" panose="020B0604020202020204" pitchFamily="34" charset="0"/>
                <a:cs typeface="Arial Black" panose="020B0604020202020204" pitchFamily="34" charset="0"/>
              </a:defRPr>
            </a:lvl1pPr>
          </a:lstStyle>
          <a:p>
            <a:r>
              <a:rPr lang="en-US"/>
              <a:t>CLICK TO EDIT POWERPOINT TITLE</a:t>
            </a:r>
          </a:p>
        </p:txBody>
      </p:sp>
      <p:sp>
        <p:nvSpPr>
          <p:cNvPr id="3" name="Subtitle 2">
            <a:extLst>
              <a:ext uri="{FF2B5EF4-FFF2-40B4-BE49-F238E27FC236}">
                <a16:creationId xmlns:a16="http://schemas.microsoft.com/office/drawing/2014/main" id="{F0821F8C-1B02-CAC1-E2E1-E8196C3113AF}"/>
              </a:ext>
            </a:extLst>
          </p:cNvPr>
          <p:cNvSpPr>
            <a:spLocks noGrp="1"/>
          </p:cNvSpPr>
          <p:nvPr>
            <p:ph type="subTitle" idx="1" hasCustomPrompt="1"/>
          </p:nvPr>
        </p:nvSpPr>
        <p:spPr>
          <a:xfrm>
            <a:off x="2901775" y="3762424"/>
            <a:ext cx="8134855" cy="505505"/>
          </a:xfrm>
          <a:prstGeom prst="rect">
            <a:avLst/>
          </a:prstGeom>
        </p:spPr>
        <p:txBody>
          <a:bodyPr/>
          <a:lstStyle>
            <a:lvl1pPr marL="0" indent="0" algn="l">
              <a:buNone/>
              <a:defRPr sz="2800" b="1" i="0">
                <a:solidFill>
                  <a:schemeClr val="tx1">
                    <a:lumMod val="50000"/>
                    <a:lumOff val="50000"/>
                  </a:schemeClr>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p>
        </p:txBody>
      </p:sp>
      <p:cxnSp>
        <p:nvCxnSpPr>
          <p:cNvPr id="8" name="Straight Connector 7">
            <a:extLst>
              <a:ext uri="{FF2B5EF4-FFF2-40B4-BE49-F238E27FC236}">
                <a16:creationId xmlns:a16="http://schemas.microsoft.com/office/drawing/2014/main" id="{6A9EE2E4-FF7F-93BB-4870-7E916A15D056}"/>
              </a:ext>
            </a:extLst>
          </p:cNvPr>
          <p:cNvCxnSpPr/>
          <p:nvPr userDrawn="1"/>
        </p:nvCxnSpPr>
        <p:spPr>
          <a:xfrm>
            <a:off x="2901775" y="3494699"/>
            <a:ext cx="8134855" cy="0"/>
          </a:xfrm>
          <a:prstGeom prst="line">
            <a:avLst/>
          </a:prstGeom>
          <a:ln>
            <a:solidFill>
              <a:srgbClr val="CBB379"/>
            </a:solidFill>
          </a:ln>
        </p:spPr>
        <p:style>
          <a:lnRef idx="2">
            <a:schemeClr val="accent1"/>
          </a:lnRef>
          <a:fillRef idx="0">
            <a:schemeClr val="accent1"/>
          </a:fillRef>
          <a:effectRef idx="1">
            <a:schemeClr val="accent1"/>
          </a:effectRef>
          <a:fontRef idx="minor">
            <a:schemeClr val="tx1"/>
          </a:fontRef>
        </p:style>
      </p:cxnSp>
      <p:pic>
        <p:nvPicPr>
          <p:cNvPr id="7" name="Picture 6">
            <a:extLst>
              <a:ext uri="{FF2B5EF4-FFF2-40B4-BE49-F238E27FC236}">
                <a16:creationId xmlns:a16="http://schemas.microsoft.com/office/drawing/2014/main" id="{9EB4302E-61C7-126F-D324-67AC6AE2A1E3}"/>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8734662" y="6141874"/>
            <a:ext cx="2918569" cy="457200"/>
          </a:xfrm>
          <a:prstGeom prst="rect">
            <a:avLst/>
          </a:prstGeom>
        </p:spPr>
      </p:pic>
      <p:sp>
        <p:nvSpPr>
          <p:cNvPr id="4" name="Subtitle 2">
            <a:extLst>
              <a:ext uri="{FF2B5EF4-FFF2-40B4-BE49-F238E27FC236}">
                <a16:creationId xmlns:a16="http://schemas.microsoft.com/office/drawing/2014/main" id="{F052E508-E5A1-D583-04E5-B10147F8DC39}"/>
              </a:ext>
            </a:extLst>
          </p:cNvPr>
          <p:cNvSpPr txBox="1">
            <a:spLocks/>
          </p:cNvSpPr>
          <p:nvPr userDrawn="1"/>
        </p:nvSpPr>
        <p:spPr>
          <a:xfrm>
            <a:off x="2901775" y="6259569"/>
            <a:ext cx="4114660" cy="50550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b="1" i="0" kern="1200">
                <a:solidFill>
                  <a:schemeClr val="tx1">
                    <a:lumMod val="50000"/>
                    <a:lumOff val="50000"/>
                  </a:schemeClr>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400" b="0" kern="0" spc="100" baseline="0">
                <a:solidFill>
                  <a:schemeClr val="tx1"/>
                </a:solidFill>
              </a:rPr>
              <a:t>Office of Grants and Contracts</a:t>
            </a:r>
          </a:p>
        </p:txBody>
      </p:sp>
    </p:spTree>
    <p:extLst>
      <p:ext uri="{BB962C8B-B14F-4D97-AF65-F5344CB8AC3E}">
        <p14:creationId xmlns:p14="http://schemas.microsoft.com/office/powerpoint/2010/main" val="17049597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and imag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Text Placeholder 19">
            <a:extLst>
              <a:ext uri="{FF2B5EF4-FFF2-40B4-BE49-F238E27FC236}">
                <a16:creationId xmlns:a16="http://schemas.microsoft.com/office/drawing/2014/main" id="{2C089CB9-1237-DF47-979F-BF42687AD1AC}"/>
              </a:ext>
            </a:extLst>
          </p:cNvPr>
          <p:cNvSpPr>
            <a:spLocks noGrp="1"/>
          </p:cNvSpPr>
          <p:nvPr>
            <p:ph type="body" sz="quarter" idx="11" hasCustomPrompt="1"/>
          </p:nvPr>
        </p:nvSpPr>
        <p:spPr>
          <a:xfrm>
            <a:off x="762801" y="2705652"/>
            <a:ext cx="4660900" cy="2560637"/>
          </a:xfrm>
          <a:prstGeom prst="rect">
            <a:avLst/>
          </a:prstGeom>
        </p:spPr>
        <p:txBody>
          <a:bodyPr/>
          <a:lstStyle>
            <a:lvl1pPr marL="0" marR="0" indent="0" algn="l" defTabSz="914400" rtl="0" eaLnBrk="1" fontAlgn="auto" latinLnBrk="0" hangingPunct="1">
              <a:lnSpc>
                <a:spcPct val="100000"/>
              </a:lnSpc>
              <a:spcBef>
                <a:spcPts val="1000"/>
              </a:spcBef>
              <a:spcAft>
                <a:spcPts val="0"/>
              </a:spcAft>
              <a:buClr>
                <a:srgbClr val="CBB379"/>
              </a:buClr>
              <a:buSzTx/>
              <a:buFont typeface="Arial" panose="020B0604020202020204" pitchFamily="34" charset="0"/>
              <a:buNone/>
              <a:tabLst/>
              <a:defRPr sz="1800" b="0">
                <a:solidFill>
                  <a:schemeClr val="tx1"/>
                </a:solidFill>
              </a:defRPr>
            </a:lvl1pPr>
            <a:lvl2pPr marL="457200" indent="0">
              <a:buFont typeface="Arial" panose="020B0604020202020204" pitchFamily="34" charset="0"/>
              <a:buNone/>
              <a:defRPr sz="1600">
                <a:solidFill>
                  <a:schemeClr val="tx1">
                    <a:lumMod val="75000"/>
                    <a:lumOff val="25000"/>
                  </a:schemeClr>
                </a:solidFill>
              </a:defRPr>
            </a:lvl2pPr>
            <a:lvl3pPr marL="914400" indent="0">
              <a:buFont typeface="Arial" panose="020B0604020202020204" pitchFamily="34" charset="0"/>
              <a:buNone/>
              <a:defRPr sz="1600">
                <a:solidFill>
                  <a:schemeClr val="tx1">
                    <a:lumMod val="75000"/>
                    <a:lumOff val="25000"/>
                  </a:schemeClr>
                </a:solidFill>
              </a:defRPr>
            </a:lvl3pPr>
            <a:lvl4pPr marL="1371600" indent="0">
              <a:buFont typeface="Arial" panose="020B0604020202020204" pitchFamily="34" charset="0"/>
              <a:buNone/>
              <a:defRPr sz="1600">
                <a:solidFill>
                  <a:schemeClr val="tx1">
                    <a:lumMod val="75000"/>
                    <a:lumOff val="25000"/>
                  </a:schemeClr>
                </a:solidFill>
              </a:defRPr>
            </a:lvl4pPr>
            <a:lvl5pPr marL="1828800" indent="0">
              <a:buFont typeface="Arial" panose="020B0604020202020204" pitchFamily="34" charset="0"/>
              <a:buNone/>
              <a:defRPr sz="1600">
                <a:solidFill>
                  <a:schemeClr val="tx1">
                    <a:lumMod val="75000"/>
                    <a:lumOff val="25000"/>
                  </a:schemeClr>
                </a:solidFill>
              </a:defRPr>
            </a:lvl5pPr>
          </a:lstStyle>
          <a:p>
            <a:pPr lvl="0"/>
            <a:r>
              <a:rPr lang="en-US"/>
              <a:t>Click to edit copy</a:t>
            </a:r>
          </a:p>
        </p:txBody>
      </p:sp>
      <p:sp>
        <p:nvSpPr>
          <p:cNvPr id="15" name="Text Placeholder 21">
            <a:extLst>
              <a:ext uri="{FF2B5EF4-FFF2-40B4-BE49-F238E27FC236}">
                <a16:creationId xmlns:a16="http://schemas.microsoft.com/office/drawing/2014/main" id="{1AA03A5E-6068-E541-BC6B-D15350A09AF3}"/>
              </a:ext>
            </a:extLst>
          </p:cNvPr>
          <p:cNvSpPr>
            <a:spLocks noGrp="1"/>
          </p:cNvSpPr>
          <p:nvPr>
            <p:ph type="body" sz="quarter" idx="12" hasCustomPrompt="1"/>
          </p:nvPr>
        </p:nvSpPr>
        <p:spPr>
          <a:xfrm>
            <a:off x="762784" y="2221865"/>
            <a:ext cx="4992556" cy="362309"/>
          </a:xfrm>
          <a:prstGeom prst="rect">
            <a:avLst/>
          </a:prstGeom>
        </p:spPr>
        <p:txBody>
          <a:bodyPr>
            <a:noAutofit/>
          </a:bodyPr>
          <a:lstStyle>
            <a:lvl1pPr marL="0" indent="0">
              <a:buNone/>
              <a:defRPr sz="2100" b="1">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SUBHEADING TEXT</a:t>
            </a:r>
          </a:p>
        </p:txBody>
      </p:sp>
      <p:sp>
        <p:nvSpPr>
          <p:cNvPr id="2" name="Title 1">
            <a:extLst>
              <a:ext uri="{FF2B5EF4-FFF2-40B4-BE49-F238E27FC236}">
                <a16:creationId xmlns:a16="http://schemas.microsoft.com/office/drawing/2014/main" id="{8EF56055-237F-22C0-6FC8-C8A97D8509CD}"/>
              </a:ext>
            </a:extLst>
          </p:cNvPr>
          <p:cNvSpPr>
            <a:spLocks noGrp="1"/>
          </p:cNvSpPr>
          <p:nvPr>
            <p:ph type="title" hasCustomPrompt="1"/>
          </p:nvPr>
        </p:nvSpPr>
        <p:spPr>
          <a:xfrm>
            <a:off x="762785" y="620440"/>
            <a:ext cx="4992556" cy="1325563"/>
          </a:xfrm>
          <a:prstGeom prst="rect">
            <a:avLst/>
          </a:prstGeom>
        </p:spPr>
        <p:txBody>
          <a:bodyPr/>
          <a:lstStyle>
            <a:lvl1pPr>
              <a:defRPr/>
            </a:lvl1pPr>
          </a:lstStyle>
          <a:p>
            <a:r>
              <a:rPr lang="en-US"/>
              <a:t>CLICK TO EDIT HEADING TEXT</a:t>
            </a:r>
          </a:p>
        </p:txBody>
      </p:sp>
      <p:sp>
        <p:nvSpPr>
          <p:cNvPr id="3" name="Picture Placeholder 15">
            <a:extLst>
              <a:ext uri="{FF2B5EF4-FFF2-40B4-BE49-F238E27FC236}">
                <a16:creationId xmlns:a16="http://schemas.microsoft.com/office/drawing/2014/main" id="{5936368B-D84B-C95E-C4C0-2EA9B1CB0614}"/>
              </a:ext>
            </a:extLst>
          </p:cNvPr>
          <p:cNvSpPr>
            <a:spLocks noGrp="1"/>
          </p:cNvSpPr>
          <p:nvPr>
            <p:ph type="pic" sz="quarter" idx="13" hasCustomPrompt="1"/>
          </p:nvPr>
        </p:nvSpPr>
        <p:spPr>
          <a:xfrm>
            <a:off x="6096000" y="0"/>
            <a:ext cx="6096000" cy="7315202"/>
          </a:xfrm>
          <a:prstGeom prst="rect">
            <a:avLst/>
          </a:prstGeom>
        </p:spPr>
        <p:txBody>
          <a:bodyPr/>
          <a:lstStyle>
            <a:lvl1pPr marL="0" indent="0" algn="ctr">
              <a:buNone/>
              <a:defRPr sz="1600" i="1">
                <a:solidFill>
                  <a:schemeClr val="bg1">
                    <a:lumMod val="65000"/>
                  </a:schemeClr>
                </a:solidFill>
              </a:defRPr>
            </a:lvl1pPr>
          </a:lstStyle>
          <a:p>
            <a:r>
              <a:rPr lang="en-US"/>
              <a:t>CLICK ICON TO INSERT</a:t>
            </a:r>
            <a:br>
              <a:rPr lang="en-US"/>
            </a:br>
            <a:r>
              <a:rPr lang="en-US"/>
              <a:t>PICTURE OR GRAPHIC</a:t>
            </a:r>
          </a:p>
        </p:txBody>
      </p:sp>
      <p:sp>
        <p:nvSpPr>
          <p:cNvPr id="4" name="Rectangle 3">
            <a:extLst>
              <a:ext uri="{FF2B5EF4-FFF2-40B4-BE49-F238E27FC236}">
                <a16:creationId xmlns:a16="http://schemas.microsoft.com/office/drawing/2014/main" id="{1E3C9B5A-B09D-0205-4BF4-0A4E753447E1}"/>
              </a:ext>
            </a:extLst>
          </p:cNvPr>
          <p:cNvSpPr/>
          <p:nvPr userDrawn="1"/>
        </p:nvSpPr>
        <p:spPr>
          <a:xfrm>
            <a:off x="10634133" y="228600"/>
            <a:ext cx="1456267" cy="7112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8F31949F-9E11-0AD5-6B84-29D0C6BDEB7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8832493" y="6141874"/>
            <a:ext cx="2918569" cy="457200"/>
          </a:xfrm>
          <a:prstGeom prst="rect">
            <a:avLst/>
          </a:prstGeom>
        </p:spPr>
      </p:pic>
    </p:spTree>
    <p:extLst>
      <p:ext uri="{BB962C8B-B14F-4D97-AF65-F5344CB8AC3E}">
        <p14:creationId xmlns:p14="http://schemas.microsoft.com/office/powerpoint/2010/main" val="35029273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ext and image (2)">
    <p:bg>
      <p:bgPr>
        <a:solidFill>
          <a:schemeClr val="bg1"/>
        </a:solidFill>
        <a:effectLst/>
      </p:bgPr>
    </p:bg>
    <p:spTree>
      <p:nvGrpSpPr>
        <p:cNvPr id="1" name=""/>
        <p:cNvGrpSpPr/>
        <p:nvPr/>
      </p:nvGrpSpPr>
      <p:grpSpPr>
        <a:xfrm>
          <a:off x="0" y="0"/>
          <a:ext cx="0" cy="0"/>
          <a:chOff x="0" y="0"/>
          <a:chExt cx="0" cy="0"/>
        </a:xfrm>
      </p:grpSpPr>
      <p:sp>
        <p:nvSpPr>
          <p:cNvPr id="14" name="Text Placeholder 19">
            <a:extLst>
              <a:ext uri="{FF2B5EF4-FFF2-40B4-BE49-F238E27FC236}">
                <a16:creationId xmlns:a16="http://schemas.microsoft.com/office/drawing/2014/main" id="{2C089CB9-1237-DF47-979F-BF42687AD1AC}"/>
              </a:ext>
            </a:extLst>
          </p:cNvPr>
          <p:cNvSpPr>
            <a:spLocks noGrp="1"/>
          </p:cNvSpPr>
          <p:nvPr>
            <p:ph type="body" sz="quarter" idx="11" hasCustomPrompt="1"/>
          </p:nvPr>
        </p:nvSpPr>
        <p:spPr>
          <a:xfrm>
            <a:off x="762801" y="2705652"/>
            <a:ext cx="4660900" cy="2560637"/>
          </a:xfrm>
          <a:prstGeom prst="rect">
            <a:avLst/>
          </a:prstGeom>
        </p:spPr>
        <p:txBody>
          <a:bodyPr/>
          <a:lstStyle>
            <a:lvl1pPr marL="0" marR="0" indent="0" algn="l" defTabSz="914400" rtl="0" eaLnBrk="1" fontAlgn="auto" latinLnBrk="0" hangingPunct="1">
              <a:lnSpc>
                <a:spcPct val="100000"/>
              </a:lnSpc>
              <a:spcBef>
                <a:spcPts val="1000"/>
              </a:spcBef>
              <a:spcAft>
                <a:spcPts val="0"/>
              </a:spcAft>
              <a:buClr>
                <a:srgbClr val="CBB379"/>
              </a:buClr>
              <a:buSzTx/>
              <a:buFont typeface="Arial" panose="020B0604020202020204" pitchFamily="34" charset="0"/>
              <a:buNone/>
              <a:tabLst/>
              <a:defRPr sz="1800" b="0">
                <a:solidFill>
                  <a:schemeClr val="tx1"/>
                </a:solidFill>
              </a:defRPr>
            </a:lvl1pPr>
            <a:lvl2pPr marL="457200" indent="0">
              <a:buFont typeface="Arial" panose="020B0604020202020204" pitchFamily="34" charset="0"/>
              <a:buNone/>
              <a:defRPr sz="1600">
                <a:solidFill>
                  <a:schemeClr val="tx1">
                    <a:lumMod val="75000"/>
                    <a:lumOff val="25000"/>
                  </a:schemeClr>
                </a:solidFill>
              </a:defRPr>
            </a:lvl2pPr>
            <a:lvl3pPr marL="914400" indent="0">
              <a:buFont typeface="Arial" panose="020B0604020202020204" pitchFamily="34" charset="0"/>
              <a:buNone/>
              <a:defRPr sz="1600">
                <a:solidFill>
                  <a:schemeClr val="tx1">
                    <a:lumMod val="75000"/>
                    <a:lumOff val="25000"/>
                  </a:schemeClr>
                </a:solidFill>
              </a:defRPr>
            </a:lvl3pPr>
            <a:lvl4pPr marL="1371600" indent="0">
              <a:buFont typeface="Arial" panose="020B0604020202020204" pitchFamily="34" charset="0"/>
              <a:buNone/>
              <a:defRPr sz="1600">
                <a:solidFill>
                  <a:schemeClr val="tx1">
                    <a:lumMod val="75000"/>
                    <a:lumOff val="25000"/>
                  </a:schemeClr>
                </a:solidFill>
              </a:defRPr>
            </a:lvl4pPr>
            <a:lvl5pPr marL="1828800" indent="0">
              <a:buFont typeface="Arial" panose="020B0604020202020204" pitchFamily="34" charset="0"/>
              <a:buNone/>
              <a:defRPr sz="1600">
                <a:solidFill>
                  <a:schemeClr val="tx1">
                    <a:lumMod val="75000"/>
                    <a:lumOff val="25000"/>
                  </a:schemeClr>
                </a:solidFill>
              </a:defRPr>
            </a:lvl5pPr>
          </a:lstStyle>
          <a:p>
            <a:pPr lvl="0"/>
            <a:r>
              <a:rPr lang="en-US"/>
              <a:t>Click to edit copy</a:t>
            </a:r>
          </a:p>
        </p:txBody>
      </p:sp>
      <p:sp>
        <p:nvSpPr>
          <p:cNvPr id="15" name="Text Placeholder 21">
            <a:extLst>
              <a:ext uri="{FF2B5EF4-FFF2-40B4-BE49-F238E27FC236}">
                <a16:creationId xmlns:a16="http://schemas.microsoft.com/office/drawing/2014/main" id="{1AA03A5E-6068-E541-BC6B-D15350A09AF3}"/>
              </a:ext>
            </a:extLst>
          </p:cNvPr>
          <p:cNvSpPr>
            <a:spLocks noGrp="1"/>
          </p:cNvSpPr>
          <p:nvPr>
            <p:ph type="body" sz="quarter" idx="12" hasCustomPrompt="1"/>
          </p:nvPr>
        </p:nvSpPr>
        <p:spPr>
          <a:xfrm>
            <a:off x="762784" y="2221865"/>
            <a:ext cx="4992556" cy="362309"/>
          </a:xfrm>
          <a:prstGeom prst="rect">
            <a:avLst/>
          </a:prstGeom>
        </p:spPr>
        <p:txBody>
          <a:bodyPr>
            <a:noAutofit/>
          </a:bodyPr>
          <a:lstStyle>
            <a:lvl1pPr marL="0" indent="0">
              <a:buNone/>
              <a:defRPr sz="2100" b="1">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SUBHEADING TEXT</a:t>
            </a:r>
          </a:p>
        </p:txBody>
      </p:sp>
      <p:sp>
        <p:nvSpPr>
          <p:cNvPr id="2" name="Title 1">
            <a:extLst>
              <a:ext uri="{FF2B5EF4-FFF2-40B4-BE49-F238E27FC236}">
                <a16:creationId xmlns:a16="http://schemas.microsoft.com/office/drawing/2014/main" id="{8EF56055-237F-22C0-6FC8-C8A97D8509CD}"/>
              </a:ext>
            </a:extLst>
          </p:cNvPr>
          <p:cNvSpPr>
            <a:spLocks noGrp="1"/>
          </p:cNvSpPr>
          <p:nvPr>
            <p:ph type="title" hasCustomPrompt="1"/>
          </p:nvPr>
        </p:nvSpPr>
        <p:spPr>
          <a:xfrm>
            <a:off x="762785" y="620440"/>
            <a:ext cx="4992556" cy="1325563"/>
          </a:xfrm>
          <a:prstGeom prst="rect">
            <a:avLst/>
          </a:prstGeom>
        </p:spPr>
        <p:txBody>
          <a:bodyPr/>
          <a:lstStyle>
            <a:lvl1pPr>
              <a:defRPr/>
            </a:lvl1pPr>
          </a:lstStyle>
          <a:p>
            <a:r>
              <a:rPr lang="en-US"/>
              <a:t>CLICK TO EDIT HEADING TEXT</a:t>
            </a:r>
          </a:p>
        </p:txBody>
      </p:sp>
      <p:sp>
        <p:nvSpPr>
          <p:cNvPr id="4" name="Picture Placeholder 15">
            <a:extLst>
              <a:ext uri="{FF2B5EF4-FFF2-40B4-BE49-F238E27FC236}">
                <a16:creationId xmlns:a16="http://schemas.microsoft.com/office/drawing/2014/main" id="{974640FF-E7AB-BC4D-BCA1-523A1D2C098F}"/>
              </a:ext>
            </a:extLst>
          </p:cNvPr>
          <p:cNvSpPr>
            <a:spLocks noGrp="1"/>
          </p:cNvSpPr>
          <p:nvPr>
            <p:ph type="pic" sz="quarter" idx="14" hasCustomPrompt="1"/>
          </p:nvPr>
        </p:nvSpPr>
        <p:spPr>
          <a:xfrm>
            <a:off x="6406650" y="0"/>
            <a:ext cx="5784783" cy="6857999"/>
          </a:xfrm>
          <a:prstGeom prst="rect">
            <a:avLst/>
          </a:prstGeom>
        </p:spPr>
        <p:txBody>
          <a:bodyPr/>
          <a:lstStyle>
            <a:lvl1pPr marL="0" indent="0" algn="ctr">
              <a:buNone/>
              <a:defRPr sz="1600" i="1">
                <a:solidFill>
                  <a:schemeClr val="bg1">
                    <a:lumMod val="65000"/>
                  </a:schemeClr>
                </a:solidFill>
              </a:defRPr>
            </a:lvl1pPr>
          </a:lstStyle>
          <a:p>
            <a:r>
              <a:rPr lang="en-US"/>
              <a:t>CLICK ICON TO INSERT</a:t>
            </a:r>
            <a:br>
              <a:rPr lang="en-US"/>
            </a:br>
            <a:r>
              <a:rPr lang="en-US"/>
              <a:t>PICTURE OR GRAPHIC</a:t>
            </a:r>
          </a:p>
        </p:txBody>
      </p:sp>
      <p:pic>
        <p:nvPicPr>
          <p:cNvPr id="6" name="Picture 5" descr="A black background with a black square&#10;&#10;Description automatically generated with medium confidence">
            <a:extLst>
              <a:ext uri="{FF2B5EF4-FFF2-40B4-BE49-F238E27FC236}">
                <a16:creationId xmlns:a16="http://schemas.microsoft.com/office/drawing/2014/main" id="{080D4752-9B58-6A2A-6E99-F50F4481D02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541655" y="0"/>
            <a:ext cx="12192000" cy="6858000"/>
          </a:xfrm>
          <a:prstGeom prst="rect">
            <a:avLst/>
          </a:prstGeom>
        </p:spPr>
      </p:pic>
      <p:sp>
        <p:nvSpPr>
          <p:cNvPr id="3" name="Rectangle 2">
            <a:extLst>
              <a:ext uri="{FF2B5EF4-FFF2-40B4-BE49-F238E27FC236}">
                <a16:creationId xmlns:a16="http://schemas.microsoft.com/office/drawing/2014/main" id="{EDC0A73D-9E92-8A6C-A48B-2DC7949A6A35}"/>
              </a:ext>
            </a:extLst>
          </p:cNvPr>
          <p:cNvSpPr/>
          <p:nvPr userDrawn="1"/>
        </p:nvSpPr>
        <p:spPr>
          <a:xfrm>
            <a:off x="10600267" y="220133"/>
            <a:ext cx="1380066" cy="64346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D65821D-A035-4F1F-D938-72B0B57C481F}"/>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8832493" y="6141874"/>
            <a:ext cx="2918569" cy="457200"/>
          </a:xfrm>
          <a:prstGeom prst="rect">
            <a:avLst/>
          </a:prstGeom>
        </p:spPr>
      </p:pic>
    </p:spTree>
    <p:extLst>
      <p:ext uri="{BB962C8B-B14F-4D97-AF65-F5344CB8AC3E}">
        <p14:creationId xmlns:p14="http://schemas.microsoft.com/office/powerpoint/2010/main" val="42634330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wo images and two text box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EC8EB69E-47F3-694D-A275-23388F3B4E72}"/>
              </a:ext>
            </a:extLst>
          </p:cNvPr>
          <p:cNvSpPr>
            <a:spLocks noGrp="1"/>
          </p:cNvSpPr>
          <p:nvPr>
            <p:ph type="title" hasCustomPrompt="1"/>
          </p:nvPr>
        </p:nvSpPr>
        <p:spPr>
          <a:xfrm>
            <a:off x="1563109" y="620441"/>
            <a:ext cx="9143215" cy="643338"/>
          </a:xfrm>
          <a:prstGeom prst="rect">
            <a:avLst/>
          </a:prstGeom>
        </p:spPr>
        <p:txBody>
          <a:bodyPr/>
          <a:lstStyle/>
          <a:p>
            <a:r>
              <a:rPr lang="en-US"/>
              <a:t>CLICK TO EDIT HEADING TEXT</a:t>
            </a:r>
          </a:p>
        </p:txBody>
      </p:sp>
      <p:sp>
        <p:nvSpPr>
          <p:cNvPr id="18" name="Picture Placeholder 15">
            <a:extLst>
              <a:ext uri="{FF2B5EF4-FFF2-40B4-BE49-F238E27FC236}">
                <a16:creationId xmlns:a16="http://schemas.microsoft.com/office/drawing/2014/main" id="{8AE174FD-3800-994F-BFA6-327768F38313}"/>
              </a:ext>
            </a:extLst>
          </p:cNvPr>
          <p:cNvSpPr>
            <a:spLocks noGrp="1"/>
          </p:cNvSpPr>
          <p:nvPr>
            <p:ph type="pic" sz="quarter" idx="13" hasCustomPrompt="1"/>
          </p:nvPr>
        </p:nvSpPr>
        <p:spPr>
          <a:xfrm>
            <a:off x="7149566" y="1762186"/>
            <a:ext cx="3980180" cy="3077115"/>
          </a:xfrm>
          <a:prstGeom prst="rect">
            <a:avLst/>
          </a:prstGeom>
        </p:spPr>
        <p:txBody>
          <a:bodyPr/>
          <a:lstStyle>
            <a:lvl1pPr marL="0" indent="0" algn="ctr">
              <a:buNone/>
              <a:defRPr sz="1600" i="1">
                <a:solidFill>
                  <a:schemeClr val="bg1">
                    <a:lumMod val="65000"/>
                  </a:schemeClr>
                </a:solidFill>
              </a:defRPr>
            </a:lvl1pPr>
          </a:lstStyle>
          <a:p>
            <a:r>
              <a:rPr lang="en-US"/>
              <a:t>CLICK ICON TO INSERT</a:t>
            </a:r>
            <a:br>
              <a:rPr lang="en-US"/>
            </a:br>
            <a:r>
              <a:rPr lang="en-US"/>
              <a:t>PICTURE OR GRAPHIC</a:t>
            </a:r>
          </a:p>
        </p:txBody>
      </p:sp>
      <p:sp>
        <p:nvSpPr>
          <p:cNvPr id="7" name="Text Placeholder 19">
            <a:extLst>
              <a:ext uri="{FF2B5EF4-FFF2-40B4-BE49-F238E27FC236}">
                <a16:creationId xmlns:a16="http://schemas.microsoft.com/office/drawing/2014/main" id="{D075532D-6778-42ED-A006-745E8ACF9031}"/>
              </a:ext>
            </a:extLst>
          </p:cNvPr>
          <p:cNvSpPr>
            <a:spLocks noGrp="1"/>
          </p:cNvSpPr>
          <p:nvPr>
            <p:ph type="body" sz="quarter" idx="11" hasCustomPrompt="1"/>
          </p:nvPr>
        </p:nvSpPr>
        <p:spPr>
          <a:xfrm>
            <a:off x="7145762" y="4957241"/>
            <a:ext cx="3980180" cy="846794"/>
          </a:xfrm>
          <a:prstGeom prst="rect">
            <a:avLst/>
          </a:prstGeom>
        </p:spPr>
        <p:txBody>
          <a:bodyPr>
            <a:normAutofit/>
          </a:bodyPr>
          <a:lstStyle>
            <a:lvl1pPr marL="0" marR="0" indent="0" algn="l" defTabSz="914400" rtl="0" eaLnBrk="1" fontAlgn="auto" latinLnBrk="0" hangingPunct="1">
              <a:lnSpc>
                <a:spcPct val="100000"/>
              </a:lnSpc>
              <a:spcBef>
                <a:spcPts val="1000"/>
              </a:spcBef>
              <a:spcAft>
                <a:spcPts val="0"/>
              </a:spcAft>
              <a:buClr>
                <a:srgbClr val="CBB379"/>
              </a:buClr>
              <a:buSzTx/>
              <a:buFont typeface="Arial" panose="020B0604020202020204" pitchFamily="34" charset="0"/>
              <a:buNone/>
              <a:tabLst/>
              <a:defRPr sz="1600" b="0" i="1">
                <a:solidFill>
                  <a:schemeClr val="tx1"/>
                </a:solidFill>
              </a:defRPr>
            </a:lvl1pPr>
            <a:lvl2pPr marL="457200" indent="0">
              <a:buFont typeface="Arial" panose="020B0604020202020204" pitchFamily="34" charset="0"/>
              <a:buNone/>
              <a:defRPr sz="1600">
                <a:solidFill>
                  <a:schemeClr val="tx1">
                    <a:lumMod val="75000"/>
                    <a:lumOff val="25000"/>
                  </a:schemeClr>
                </a:solidFill>
              </a:defRPr>
            </a:lvl2pPr>
            <a:lvl3pPr marL="914400" indent="0">
              <a:buFont typeface="Arial" panose="020B0604020202020204" pitchFamily="34" charset="0"/>
              <a:buNone/>
              <a:defRPr sz="1600">
                <a:solidFill>
                  <a:schemeClr val="tx1">
                    <a:lumMod val="75000"/>
                    <a:lumOff val="25000"/>
                  </a:schemeClr>
                </a:solidFill>
              </a:defRPr>
            </a:lvl3pPr>
            <a:lvl4pPr marL="1371600" indent="0">
              <a:buFont typeface="Arial" panose="020B0604020202020204" pitchFamily="34" charset="0"/>
              <a:buNone/>
              <a:defRPr sz="1600">
                <a:solidFill>
                  <a:schemeClr val="tx1">
                    <a:lumMod val="75000"/>
                    <a:lumOff val="25000"/>
                  </a:schemeClr>
                </a:solidFill>
              </a:defRPr>
            </a:lvl4pPr>
            <a:lvl5pPr marL="1828800" indent="0">
              <a:buFont typeface="Arial" panose="020B0604020202020204" pitchFamily="34" charset="0"/>
              <a:buNone/>
              <a:defRPr sz="1600">
                <a:solidFill>
                  <a:schemeClr val="tx1">
                    <a:lumMod val="75000"/>
                    <a:lumOff val="25000"/>
                  </a:schemeClr>
                </a:solidFill>
              </a:defRPr>
            </a:lvl5pPr>
          </a:lstStyle>
          <a:p>
            <a:pPr lvl="0"/>
            <a:r>
              <a:rPr lang="en-US"/>
              <a:t>Click to edit photo description</a:t>
            </a:r>
          </a:p>
        </p:txBody>
      </p:sp>
      <p:sp>
        <p:nvSpPr>
          <p:cNvPr id="8" name="Text Placeholder 19">
            <a:extLst>
              <a:ext uri="{FF2B5EF4-FFF2-40B4-BE49-F238E27FC236}">
                <a16:creationId xmlns:a16="http://schemas.microsoft.com/office/drawing/2014/main" id="{EFD57501-C96E-D3F7-0BD1-B2074334B3B9}"/>
              </a:ext>
            </a:extLst>
          </p:cNvPr>
          <p:cNvSpPr>
            <a:spLocks noGrp="1"/>
          </p:cNvSpPr>
          <p:nvPr>
            <p:ph type="body" sz="quarter" idx="14" hasCustomPrompt="1"/>
          </p:nvPr>
        </p:nvSpPr>
        <p:spPr>
          <a:xfrm>
            <a:off x="1563109" y="1762186"/>
            <a:ext cx="4660900" cy="3077115"/>
          </a:xfrm>
          <a:prstGeom prst="rect">
            <a:avLst/>
          </a:prstGeom>
        </p:spPr>
        <p:txBody>
          <a:bodyPr/>
          <a:lstStyle>
            <a:lvl1pPr marL="0" marR="0" indent="0" algn="l" defTabSz="914400" rtl="0" eaLnBrk="1" fontAlgn="auto" latinLnBrk="0" hangingPunct="1">
              <a:lnSpc>
                <a:spcPct val="100000"/>
              </a:lnSpc>
              <a:spcBef>
                <a:spcPts val="1000"/>
              </a:spcBef>
              <a:spcAft>
                <a:spcPts val="0"/>
              </a:spcAft>
              <a:buClr>
                <a:srgbClr val="CBB379"/>
              </a:buClr>
              <a:buSzTx/>
              <a:buFont typeface="Arial" panose="020B0604020202020204" pitchFamily="34" charset="0"/>
              <a:buNone/>
              <a:tabLst/>
              <a:defRPr sz="1800" b="0">
                <a:solidFill>
                  <a:schemeClr val="tx1"/>
                </a:solidFill>
              </a:defRPr>
            </a:lvl1pPr>
            <a:lvl2pPr marL="457200" indent="0">
              <a:buFont typeface="Arial" panose="020B0604020202020204" pitchFamily="34" charset="0"/>
              <a:buNone/>
              <a:defRPr sz="1600">
                <a:solidFill>
                  <a:schemeClr val="tx1">
                    <a:lumMod val="75000"/>
                    <a:lumOff val="25000"/>
                  </a:schemeClr>
                </a:solidFill>
              </a:defRPr>
            </a:lvl2pPr>
            <a:lvl3pPr marL="914400" indent="0">
              <a:buFont typeface="Arial" panose="020B0604020202020204" pitchFamily="34" charset="0"/>
              <a:buNone/>
              <a:defRPr sz="1600">
                <a:solidFill>
                  <a:schemeClr val="tx1">
                    <a:lumMod val="75000"/>
                    <a:lumOff val="25000"/>
                  </a:schemeClr>
                </a:solidFill>
              </a:defRPr>
            </a:lvl3pPr>
            <a:lvl4pPr marL="1371600" indent="0">
              <a:buFont typeface="Arial" panose="020B0604020202020204" pitchFamily="34" charset="0"/>
              <a:buNone/>
              <a:defRPr sz="1600">
                <a:solidFill>
                  <a:schemeClr val="tx1">
                    <a:lumMod val="75000"/>
                    <a:lumOff val="25000"/>
                  </a:schemeClr>
                </a:solidFill>
              </a:defRPr>
            </a:lvl4pPr>
            <a:lvl5pPr marL="1828800" indent="0">
              <a:buFont typeface="Arial" panose="020B0604020202020204" pitchFamily="34" charset="0"/>
              <a:buNone/>
              <a:defRPr sz="1600">
                <a:solidFill>
                  <a:schemeClr val="tx1">
                    <a:lumMod val="75000"/>
                    <a:lumOff val="25000"/>
                  </a:schemeClr>
                </a:solidFill>
              </a:defRPr>
            </a:lvl5pPr>
          </a:lstStyle>
          <a:p>
            <a:pPr lvl="0"/>
            <a:r>
              <a:rPr lang="en-US"/>
              <a:t>Click to edit copy</a:t>
            </a:r>
          </a:p>
        </p:txBody>
      </p:sp>
      <p:pic>
        <p:nvPicPr>
          <p:cNvPr id="3" name="Picture 2">
            <a:extLst>
              <a:ext uri="{FF2B5EF4-FFF2-40B4-BE49-F238E27FC236}">
                <a16:creationId xmlns:a16="http://schemas.microsoft.com/office/drawing/2014/main" id="{4F1D8481-C267-DBF1-7FB0-DBA3B04DD8AD}"/>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8832493" y="6141874"/>
            <a:ext cx="2918569" cy="457200"/>
          </a:xfrm>
          <a:prstGeom prst="rect">
            <a:avLst/>
          </a:prstGeom>
        </p:spPr>
      </p:pic>
    </p:spTree>
    <p:extLst>
      <p:ext uri="{BB962C8B-B14F-4D97-AF65-F5344CB8AC3E}">
        <p14:creationId xmlns:p14="http://schemas.microsoft.com/office/powerpoint/2010/main" val="16926113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wo images and two text box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EC8EB69E-47F3-694D-A275-23388F3B4E72}"/>
              </a:ext>
            </a:extLst>
          </p:cNvPr>
          <p:cNvSpPr>
            <a:spLocks noGrp="1"/>
          </p:cNvSpPr>
          <p:nvPr>
            <p:ph type="title" hasCustomPrompt="1"/>
          </p:nvPr>
        </p:nvSpPr>
        <p:spPr>
          <a:xfrm>
            <a:off x="1563109" y="620441"/>
            <a:ext cx="9143215" cy="643338"/>
          </a:xfrm>
          <a:prstGeom prst="rect">
            <a:avLst/>
          </a:prstGeom>
        </p:spPr>
        <p:txBody>
          <a:bodyPr/>
          <a:lstStyle/>
          <a:p>
            <a:r>
              <a:rPr lang="en-US"/>
              <a:t>CLICK TO EDIT HEADING TEXT</a:t>
            </a:r>
          </a:p>
        </p:txBody>
      </p:sp>
      <p:sp>
        <p:nvSpPr>
          <p:cNvPr id="13" name="Text Placeholder 17">
            <a:extLst>
              <a:ext uri="{FF2B5EF4-FFF2-40B4-BE49-F238E27FC236}">
                <a16:creationId xmlns:a16="http://schemas.microsoft.com/office/drawing/2014/main" id="{0F974FB2-8D75-DA41-B324-DD4C53B0A3C7}"/>
              </a:ext>
            </a:extLst>
          </p:cNvPr>
          <p:cNvSpPr>
            <a:spLocks noGrp="1"/>
          </p:cNvSpPr>
          <p:nvPr>
            <p:ph type="body" sz="quarter" idx="10" hasCustomPrompt="1"/>
          </p:nvPr>
        </p:nvSpPr>
        <p:spPr>
          <a:xfrm>
            <a:off x="6355201" y="4983162"/>
            <a:ext cx="3980180" cy="824273"/>
          </a:xfrm>
          <a:prstGeom prst="rect">
            <a:avLst/>
          </a:prstGeom>
        </p:spPr>
        <p:txBody>
          <a:bodyPr>
            <a:noAutofit/>
          </a:bodyPr>
          <a:lstStyle>
            <a:lvl1pPr marL="0" indent="0" algn="ctr">
              <a:buNone/>
              <a:defRPr sz="1800" b="0" i="0">
                <a:solidFill>
                  <a:schemeClr val="tx1">
                    <a:lumMod val="75000"/>
                    <a:lumOff val="25000"/>
                  </a:schemeClr>
                </a:solidFill>
                <a:latin typeface="Arial" panose="020B0604020202020204" pitchFamily="34" charset="0"/>
                <a:cs typeface="Arial" panose="020B0604020202020204" pitchFamily="34" charset="0"/>
              </a:defRPr>
            </a:lvl1pPr>
            <a:lvl2pPr marL="457200" indent="0">
              <a:buNone/>
              <a:defRPr sz="1800">
                <a:solidFill>
                  <a:schemeClr val="tx1">
                    <a:lumMod val="75000"/>
                    <a:lumOff val="25000"/>
                  </a:schemeClr>
                </a:solidFill>
              </a:defRPr>
            </a:lvl2pPr>
            <a:lvl3pPr marL="914400" indent="0">
              <a:buNone/>
              <a:defRPr sz="1600">
                <a:solidFill>
                  <a:schemeClr val="tx1">
                    <a:lumMod val="75000"/>
                    <a:lumOff val="25000"/>
                  </a:schemeClr>
                </a:solidFill>
              </a:defRPr>
            </a:lvl3pPr>
            <a:lvl4pPr>
              <a:defRPr sz="1400">
                <a:solidFill>
                  <a:schemeClr val="tx1">
                    <a:lumMod val="75000"/>
                    <a:lumOff val="25000"/>
                  </a:schemeClr>
                </a:solidFill>
              </a:defRPr>
            </a:lvl4pPr>
            <a:lvl5pPr>
              <a:defRPr sz="1400">
                <a:solidFill>
                  <a:schemeClr val="tx1">
                    <a:lumMod val="75000"/>
                    <a:lumOff val="25000"/>
                  </a:schemeClr>
                </a:solidFill>
              </a:defRPr>
            </a:lvl5pPr>
          </a:lstStyle>
          <a:p>
            <a:pPr lvl="0"/>
            <a:r>
              <a:rPr lang="en-US"/>
              <a:t>Click to edit copy</a:t>
            </a:r>
          </a:p>
        </p:txBody>
      </p:sp>
      <p:sp>
        <p:nvSpPr>
          <p:cNvPr id="18" name="Picture Placeholder 15">
            <a:extLst>
              <a:ext uri="{FF2B5EF4-FFF2-40B4-BE49-F238E27FC236}">
                <a16:creationId xmlns:a16="http://schemas.microsoft.com/office/drawing/2014/main" id="{8AE174FD-3800-994F-BFA6-327768F38313}"/>
              </a:ext>
            </a:extLst>
          </p:cNvPr>
          <p:cNvSpPr>
            <a:spLocks noGrp="1"/>
          </p:cNvSpPr>
          <p:nvPr>
            <p:ph type="pic" sz="quarter" idx="13" hasCustomPrompt="1"/>
          </p:nvPr>
        </p:nvSpPr>
        <p:spPr>
          <a:xfrm>
            <a:off x="1566913" y="1762186"/>
            <a:ext cx="3980180" cy="3077115"/>
          </a:xfrm>
          <a:prstGeom prst="rect">
            <a:avLst/>
          </a:prstGeom>
        </p:spPr>
        <p:txBody>
          <a:bodyPr/>
          <a:lstStyle>
            <a:lvl1pPr marL="0" indent="0" algn="ctr">
              <a:buNone/>
              <a:defRPr sz="1600" i="1">
                <a:solidFill>
                  <a:schemeClr val="bg1">
                    <a:lumMod val="65000"/>
                  </a:schemeClr>
                </a:solidFill>
              </a:defRPr>
            </a:lvl1pPr>
          </a:lstStyle>
          <a:p>
            <a:r>
              <a:rPr lang="en-US"/>
              <a:t>CLICK ICON TO INSERT</a:t>
            </a:r>
            <a:br>
              <a:rPr lang="en-US"/>
            </a:br>
            <a:r>
              <a:rPr lang="en-US"/>
              <a:t>PICTURE OR GRAPHIC</a:t>
            </a:r>
          </a:p>
        </p:txBody>
      </p:sp>
      <p:sp>
        <p:nvSpPr>
          <p:cNvPr id="2" name="Picture Placeholder 15">
            <a:extLst>
              <a:ext uri="{FF2B5EF4-FFF2-40B4-BE49-F238E27FC236}">
                <a16:creationId xmlns:a16="http://schemas.microsoft.com/office/drawing/2014/main" id="{1BF82E2E-AA9D-F6D2-38E2-DBAEB221B6E1}"/>
              </a:ext>
            </a:extLst>
          </p:cNvPr>
          <p:cNvSpPr>
            <a:spLocks noGrp="1"/>
          </p:cNvSpPr>
          <p:nvPr>
            <p:ph type="pic" sz="quarter" idx="14" hasCustomPrompt="1"/>
          </p:nvPr>
        </p:nvSpPr>
        <p:spPr>
          <a:xfrm>
            <a:off x="6355200" y="1762186"/>
            <a:ext cx="3980180" cy="3077115"/>
          </a:xfrm>
          <a:prstGeom prst="rect">
            <a:avLst/>
          </a:prstGeom>
        </p:spPr>
        <p:txBody>
          <a:bodyPr/>
          <a:lstStyle>
            <a:lvl1pPr marL="0" indent="0" algn="ctr">
              <a:buNone/>
              <a:defRPr sz="1600" i="1">
                <a:solidFill>
                  <a:schemeClr val="bg1">
                    <a:lumMod val="65000"/>
                  </a:schemeClr>
                </a:solidFill>
              </a:defRPr>
            </a:lvl1pPr>
          </a:lstStyle>
          <a:p>
            <a:r>
              <a:rPr lang="en-US"/>
              <a:t>CLICK ICON TO INSERT</a:t>
            </a:r>
            <a:br>
              <a:rPr lang="en-US"/>
            </a:br>
            <a:r>
              <a:rPr lang="en-US"/>
              <a:t>PICTURE OR GRAPHIC</a:t>
            </a:r>
          </a:p>
        </p:txBody>
      </p:sp>
      <p:sp>
        <p:nvSpPr>
          <p:cNvPr id="3" name="Text Placeholder 17">
            <a:extLst>
              <a:ext uri="{FF2B5EF4-FFF2-40B4-BE49-F238E27FC236}">
                <a16:creationId xmlns:a16="http://schemas.microsoft.com/office/drawing/2014/main" id="{30A7BA35-F9A9-6AFD-D6D5-208F01FECF80}"/>
              </a:ext>
            </a:extLst>
          </p:cNvPr>
          <p:cNvSpPr>
            <a:spLocks noGrp="1"/>
          </p:cNvSpPr>
          <p:nvPr>
            <p:ph type="body" sz="quarter" idx="15" hasCustomPrompt="1"/>
          </p:nvPr>
        </p:nvSpPr>
        <p:spPr>
          <a:xfrm>
            <a:off x="1563109" y="4983162"/>
            <a:ext cx="3980180" cy="824273"/>
          </a:xfrm>
          <a:prstGeom prst="rect">
            <a:avLst/>
          </a:prstGeom>
        </p:spPr>
        <p:txBody>
          <a:bodyPr>
            <a:noAutofit/>
          </a:bodyPr>
          <a:lstStyle>
            <a:lvl1pPr marL="0" indent="0" algn="ctr">
              <a:buNone/>
              <a:defRPr sz="1800" b="0" i="0">
                <a:solidFill>
                  <a:schemeClr val="tx1">
                    <a:lumMod val="75000"/>
                    <a:lumOff val="25000"/>
                  </a:schemeClr>
                </a:solidFill>
                <a:latin typeface="Arial" panose="020B0604020202020204" pitchFamily="34" charset="0"/>
                <a:cs typeface="Arial" panose="020B0604020202020204" pitchFamily="34" charset="0"/>
              </a:defRPr>
            </a:lvl1pPr>
            <a:lvl2pPr marL="457200" indent="0">
              <a:buNone/>
              <a:defRPr sz="1800">
                <a:solidFill>
                  <a:schemeClr val="tx1">
                    <a:lumMod val="75000"/>
                    <a:lumOff val="25000"/>
                  </a:schemeClr>
                </a:solidFill>
              </a:defRPr>
            </a:lvl2pPr>
            <a:lvl3pPr marL="914400" indent="0">
              <a:buNone/>
              <a:defRPr sz="1600">
                <a:solidFill>
                  <a:schemeClr val="tx1">
                    <a:lumMod val="75000"/>
                    <a:lumOff val="25000"/>
                  </a:schemeClr>
                </a:solidFill>
              </a:defRPr>
            </a:lvl3pPr>
            <a:lvl4pPr>
              <a:defRPr sz="1400">
                <a:solidFill>
                  <a:schemeClr val="tx1">
                    <a:lumMod val="75000"/>
                    <a:lumOff val="25000"/>
                  </a:schemeClr>
                </a:solidFill>
              </a:defRPr>
            </a:lvl4pPr>
            <a:lvl5pPr>
              <a:defRPr sz="1400">
                <a:solidFill>
                  <a:schemeClr val="tx1">
                    <a:lumMod val="75000"/>
                    <a:lumOff val="25000"/>
                  </a:schemeClr>
                </a:solidFill>
              </a:defRPr>
            </a:lvl5pPr>
          </a:lstStyle>
          <a:p>
            <a:pPr lvl="0"/>
            <a:r>
              <a:rPr lang="en-US"/>
              <a:t>Click to edit copy</a:t>
            </a:r>
          </a:p>
        </p:txBody>
      </p:sp>
      <p:pic>
        <p:nvPicPr>
          <p:cNvPr id="5" name="Picture 4">
            <a:extLst>
              <a:ext uri="{FF2B5EF4-FFF2-40B4-BE49-F238E27FC236}">
                <a16:creationId xmlns:a16="http://schemas.microsoft.com/office/drawing/2014/main" id="{B10C9719-DA18-24D5-EAF6-41BCDB6E7219}"/>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8832493" y="6141874"/>
            <a:ext cx="2918569" cy="457200"/>
          </a:xfrm>
          <a:prstGeom prst="rect">
            <a:avLst/>
          </a:prstGeom>
        </p:spPr>
      </p:pic>
    </p:spTree>
    <p:extLst>
      <p:ext uri="{BB962C8B-B14F-4D97-AF65-F5344CB8AC3E}">
        <p14:creationId xmlns:p14="http://schemas.microsoft.com/office/powerpoint/2010/main" val="37051721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linical Care Slide">
    <p:spTree>
      <p:nvGrpSpPr>
        <p:cNvPr id="1" name=""/>
        <p:cNvGrpSpPr/>
        <p:nvPr/>
      </p:nvGrpSpPr>
      <p:grpSpPr>
        <a:xfrm>
          <a:off x="0" y="0"/>
          <a:ext cx="0" cy="0"/>
          <a:chOff x="0" y="0"/>
          <a:chExt cx="0" cy="0"/>
        </a:xfrm>
      </p:grpSpPr>
      <p:sp>
        <p:nvSpPr>
          <p:cNvPr id="19" name="Picture Placeholder 15">
            <a:extLst>
              <a:ext uri="{FF2B5EF4-FFF2-40B4-BE49-F238E27FC236}">
                <a16:creationId xmlns:a16="http://schemas.microsoft.com/office/drawing/2014/main" id="{2C5BB342-F305-7C4A-AB1C-2B52530AFB7C}"/>
              </a:ext>
            </a:extLst>
          </p:cNvPr>
          <p:cNvSpPr>
            <a:spLocks noGrp="1"/>
          </p:cNvSpPr>
          <p:nvPr>
            <p:ph type="pic" sz="quarter" idx="13" hasCustomPrompt="1"/>
          </p:nvPr>
        </p:nvSpPr>
        <p:spPr>
          <a:xfrm>
            <a:off x="7318670" y="1"/>
            <a:ext cx="4873330" cy="6857999"/>
          </a:xfrm>
          <a:prstGeom prst="rect">
            <a:avLst/>
          </a:prstGeom>
        </p:spPr>
        <p:txBody>
          <a:bodyPr/>
          <a:lstStyle>
            <a:lvl1pPr marL="0" indent="0" algn="ctr">
              <a:buNone/>
              <a:defRPr sz="1600" i="1">
                <a:solidFill>
                  <a:schemeClr val="bg1">
                    <a:lumMod val="65000"/>
                  </a:schemeClr>
                </a:solidFill>
              </a:defRPr>
            </a:lvl1pPr>
          </a:lstStyle>
          <a:p>
            <a:r>
              <a:rPr lang="en-US"/>
              <a:t>CLICK ICON TO INSERT</a:t>
            </a:r>
            <a:br>
              <a:rPr lang="en-US"/>
            </a:br>
            <a:r>
              <a:rPr lang="en-US"/>
              <a:t>PICTURE OR GRAPHIC</a:t>
            </a:r>
          </a:p>
        </p:txBody>
      </p:sp>
      <p:pic>
        <p:nvPicPr>
          <p:cNvPr id="2" name="Picture 1" descr="A black background with a black square&#10;&#10;Description automatically generated with medium confidence">
            <a:extLst>
              <a:ext uri="{FF2B5EF4-FFF2-40B4-BE49-F238E27FC236}">
                <a16:creationId xmlns:a16="http://schemas.microsoft.com/office/drawing/2014/main" id="{1DCF9707-6D9A-5799-8038-BF0A820BBC5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flipV="1">
            <a:off x="541655" y="0"/>
            <a:ext cx="12192000" cy="6858000"/>
          </a:xfrm>
          <a:prstGeom prst="rect">
            <a:avLst/>
          </a:prstGeom>
        </p:spPr>
      </p:pic>
      <p:sp>
        <p:nvSpPr>
          <p:cNvPr id="10" name="Title 1">
            <a:extLst>
              <a:ext uri="{FF2B5EF4-FFF2-40B4-BE49-F238E27FC236}">
                <a16:creationId xmlns:a16="http://schemas.microsoft.com/office/drawing/2014/main" id="{1DF9BF6F-5BE5-A949-A2BE-FEB6D3DE7380}"/>
              </a:ext>
            </a:extLst>
          </p:cNvPr>
          <p:cNvSpPr>
            <a:spLocks noGrp="1"/>
          </p:cNvSpPr>
          <p:nvPr>
            <p:ph type="title" hasCustomPrompt="1"/>
          </p:nvPr>
        </p:nvSpPr>
        <p:spPr>
          <a:xfrm>
            <a:off x="1776667" y="811650"/>
            <a:ext cx="4660243" cy="311888"/>
          </a:xfrm>
          <a:prstGeom prst="rect">
            <a:avLst/>
          </a:prstGeom>
        </p:spPr>
        <p:txBody>
          <a:bodyPr>
            <a:noAutofit/>
          </a:bodyPr>
          <a:lstStyle>
            <a:lvl1pPr>
              <a:defRPr sz="2400"/>
            </a:lvl1pPr>
          </a:lstStyle>
          <a:p>
            <a:r>
              <a:rPr lang="en-US"/>
              <a:t>CLICK TO EDIT CLINICAL CARE HEADLINE</a:t>
            </a:r>
          </a:p>
        </p:txBody>
      </p:sp>
      <p:grpSp>
        <p:nvGrpSpPr>
          <p:cNvPr id="11" name="Group 10" descr="hospital or medical care center with a medical cross in the center">
            <a:extLst>
              <a:ext uri="{FF2B5EF4-FFF2-40B4-BE49-F238E27FC236}">
                <a16:creationId xmlns:a16="http://schemas.microsoft.com/office/drawing/2014/main" id="{597B5F21-FA6E-9C9D-8DDC-465B6F77D755}"/>
              </a:ext>
            </a:extLst>
          </p:cNvPr>
          <p:cNvGrpSpPr/>
          <p:nvPr userDrawn="1"/>
        </p:nvGrpSpPr>
        <p:grpSpPr>
          <a:xfrm>
            <a:off x="874174" y="565001"/>
            <a:ext cx="768706" cy="768706"/>
            <a:chOff x="762784" y="565001"/>
            <a:chExt cx="768706" cy="768706"/>
          </a:xfrm>
        </p:grpSpPr>
        <p:pic>
          <p:nvPicPr>
            <p:cNvPr id="3" name="Picture 2" descr="A black background with a gold cross&#10;&#10;Description automatically generated">
              <a:extLst>
                <a:ext uri="{FF2B5EF4-FFF2-40B4-BE49-F238E27FC236}">
                  <a16:creationId xmlns:a16="http://schemas.microsoft.com/office/drawing/2014/main" id="{106A7D71-07AA-D2E5-A6AA-2F9E27CDFD8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73211" y="646617"/>
              <a:ext cx="557198" cy="557198"/>
            </a:xfrm>
            <a:prstGeom prst="rect">
              <a:avLst/>
            </a:prstGeom>
          </p:spPr>
        </p:pic>
        <p:sp>
          <p:nvSpPr>
            <p:cNvPr id="4" name="Oval 3">
              <a:extLst>
                <a:ext uri="{FF2B5EF4-FFF2-40B4-BE49-F238E27FC236}">
                  <a16:creationId xmlns:a16="http://schemas.microsoft.com/office/drawing/2014/main" id="{0992B09C-5662-1FB6-2C32-7FF805F63BF7}"/>
                </a:ext>
              </a:extLst>
            </p:cNvPr>
            <p:cNvSpPr/>
            <p:nvPr userDrawn="1"/>
          </p:nvSpPr>
          <p:spPr>
            <a:xfrm>
              <a:off x="762784" y="565001"/>
              <a:ext cx="768706" cy="768706"/>
            </a:xfrm>
            <a:prstGeom prst="ellipse">
              <a:avLst/>
            </a:prstGeom>
            <a:noFill/>
            <a:ln w="19050">
              <a:solidFill>
                <a:srgbClr val="CBB3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5" name="Text Placeholder 17">
            <a:extLst>
              <a:ext uri="{FF2B5EF4-FFF2-40B4-BE49-F238E27FC236}">
                <a16:creationId xmlns:a16="http://schemas.microsoft.com/office/drawing/2014/main" id="{297A31B8-8408-6B76-02D3-8A00ADD7D989}"/>
              </a:ext>
            </a:extLst>
          </p:cNvPr>
          <p:cNvSpPr>
            <a:spLocks noGrp="1"/>
          </p:cNvSpPr>
          <p:nvPr>
            <p:ph type="body" sz="quarter" idx="10" hasCustomPrompt="1"/>
          </p:nvPr>
        </p:nvSpPr>
        <p:spPr>
          <a:xfrm>
            <a:off x="874175" y="4776009"/>
            <a:ext cx="4660243" cy="941397"/>
          </a:xfrm>
          <a:prstGeom prst="rect">
            <a:avLst/>
          </a:prstGeom>
        </p:spPr>
        <p:txBody>
          <a:bodyPr>
            <a:noAutofit/>
          </a:bodyPr>
          <a:lstStyle>
            <a:lvl1pPr marL="0" indent="0">
              <a:lnSpc>
                <a:spcPct val="110000"/>
              </a:lnSpc>
              <a:buNone/>
              <a:defRPr sz="1800" b="0" i="0">
                <a:solidFill>
                  <a:schemeClr val="tx1">
                    <a:lumMod val="75000"/>
                    <a:lumOff val="25000"/>
                  </a:schemeClr>
                </a:solidFill>
                <a:latin typeface="Arial" panose="020B0604020202020204" pitchFamily="34" charset="0"/>
                <a:cs typeface="Arial" panose="020B0604020202020204" pitchFamily="34" charset="0"/>
              </a:defRPr>
            </a:lvl1pPr>
            <a:lvl2pPr marL="457200" indent="0">
              <a:buNone/>
              <a:defRPr sz="1800">
                <a:solidFill>
                  <a:schemeClr val="tx1">
                    <a:lumMod val="75000"/>
                    <a:lumOff val="25000"/>
                  </a:schemeClr>
                </a:solidFill>
              </a:defRPr>
            </a:lvl2pPr>
            <a:lvl3pPr marL="914400" indent="0">
              <a:buNone/>
              <a:defRPr sz="1600">
                <a:solidFill>
                  <a:schemeClr val="tx1">
                    <a:lumMod val="75000"/>
                    <a:lumOff val="25000"/>
                  </a:schemeClr>
                </a:solidFill>
              </a:defRPr>
            </a:lvl3pPr>
            <a:lvl4pPr>
              <a:defRPr sz="1400">
                <a:solidFill>
                  <a:schemeClr val="tx1">
                    <a:lumMod val="75000"/>
                    <a:lumOff val="25000"/>
                  </a:schemeClr>
                </a:solidFill>
              </a:defRPr>
            </a:lvl4pPr>
            <a:lvl5pPr>
              <a:defRPr sz="1400">
                <a:solidFill>
                  <a:schemeClr val="tx1">
                    <a:lumMod val="75000"/>
                    <a:lumOff val="25000"/>
                  </a:schemeClr>
                </a:solidFill>
              </a:defRPr>
            </a:lvl5pPr>
          </a:lstStyle>
          <a:p>
            <a:pPr lvl="0"/>
            <a:r>
              <a:rPr lang="en-US"/>
              <a:t>We are a world-class medical destination at the forefront of transformative education, science, medicine, and healthcare. </a:t>
            </a:r>
          </a:p>
        </p:txBody>
      </p:sp>
      <p:sp>
        <p:nvSpPr>
          <p:cNvPr id="18" name="Text Placeholder 19">
            <a:extLst>
              <a:ext uri="{FF2B5EF4-FFF2-40B4-BE49-F238E27FC236}">
                <a16:creationId xmlns:a16="http://schemas.microsoft.com/office/drawing/2014/main" id="{9A4B781A-780C-0E4D-F564-EE5133F1BB9F}"/>
              </a:ext>
            </a:extLst>
          </p:cNvPr>
          <p:cNvSpPr>
            <a:spLocks noGrp="1"/>
          </p:cNvSpPr>
          <p:nvPr>
            <p:ph type="body" sz="quarter" idx="11" hasCustomPrompt="1"/>
          </p:nvPr>
        </p:nvSpPr>
        <p:spPr>
          <a:xfrm>
            <a:off x="874192" y="2304303"/>
            <a:ext cx="4660900" cy="2241193"/>
          </a:xfrm>
          <a:prstGeom prst="rect">
            <a:avLst/>
          </a:prstGeom>
        </p:spPr>
        <p:txBody>
          <a:bodyPr/>
          <a:lstStyle>
            <a:lvl1pPr marL="342900" marR="0" indent="-342900" algn="l" defTabSz="914400" rtl="0" eaLnBrk="1" fontAlgn="auto" latinLnBrk="0" hangingPunct="1">
              <a:lnSpc>
                <a:spcPct val="200000"/>
              </a:lnSpc>
              <a:spcBef>
                <a:spcPts val="1000"/>
              </a:spcBef>
              <a:spcAft>
                <a:spcPts val="0"/>
              </a:spcAft>
              <a:buClr>
                <a:srgbClr val="CBB379"/>
              </a:buClr>
              <a:buSzTx/>
              <a:buFont typeface="Arial" panose="020B0604020202020204" pitchFamily="34" charset="0"/>
              <a:buChar char="•"/>
              <a:tabLst/>
              <a:defRPr sz="1800" b="0">
                <a:solidFill>
                  <a:schemeClr val="tx1">
                    <a:lumMod val="75000"/>
                    <a:lumOff val="25000"/>
                  </a:schemeClr>
                </a:solidFill>
              </a:defRPr>
            </a:lvl1pPr>
            <a:lvl2pPr marL="457200" indent="0">
              <a:buFont typeface="Arial" panose="020B0604020202020204" pitchFamily="34" charset="0"/>
              <a:buNone/>
              <a:defRPr sz="1600">
                <a:solidFill>
                  <a:schemeClr val="tx1">
                    <a:lumMod val="75000"/>
                    <a:lumOff val="25000"/>
                  </a:schemeClr>
                </a:solidFill>
              </a:defRPr>
            </a:lvl2pPr>
            <a:lvl3pPr marL="914400" indent="0">
              <a:buFont typeface="Arial" panose="020B0604020202020204" pitchFamily="34" charset="0"/>
              <a:buNone/>
              <a:defRPr sz="1600">
                <a:solidFill>
                  <a:schemeClr val="tx1">
                    <a:lumMod val="75000"/>
                    <a:lumOff val="25000"/>
                  </a:schemeClr>
                </a:solidFill>
              </a:defRPr>
            </a:lvl3pPr>
            <a:lvl4pPr marL="1371600" indent="0">
              <a:buFont typeface="Arial" panose="020B0604020202020204" pitchFamily="34" charset="0"/>
              <a:buNone/>
              <a:defRPr sz="1600">
                <a:solidFill>
                  <a:schemeClr val="tx1">
                    <a:lumMod val="75000"/>
                    <a:lumOff val="25000"/>
                  </a:schemeClr>
                </a:solidFill>
              </a:defRPr>
            </a:lvl4pPr>
            <a:lvl5pPr marL="1828800" indent="0">
              <a:buFont typeface="Arial" panose="020B0604020202020204" pitchFamily="34" charset="0"/>
              <a:buNone/>
              <a:defRPr sz="1600">
                <a:solidFill>
                  <a:schemeClr val="tx1">
                    <a:lumMod val="75000"/>
                    <a:lumOff val="25000"/>
                  </a:schemeClr>
                </a:solidFill>
              </a:defRPr>
            </a:lvl5pPr>
          </a:lstStyle>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a:t>Bullet point</a:t>
            </a:r>
          </a:p>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a:t>Bullet point</a:t>
            </a:r>
          </a:p>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a:t>Bullet point</a:t>
            </a:r>
          </a:p>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a:t>Bullet point</a:t>
            </a:r>
          </a:p>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a:t>Bullet point</a:t>
            </a:r>
          </a:p>
          <a:p>
            <a:pPr lvl="0"/>
            <a:endParaRPr lang="en-US"/>
          </a:p>
        </p:txBody>
      </p:sp>
      <p:sp>
        <p:nvSpPr>
          <p:cNvPr id="20" name="Text Placeholder 21">
            <a:extLst>
              <a:ext uri="{FF2B5EF4-FFF2-40B4-BE49-F238E27FC236}">
                <a16:creationId xmlns:a16="http://schemas.microsoft.com/office/drawing/2014/main" id="{C5C55D74-9933-1413-D2F3-32553C6204FF}"/>
              </a:ext>
            </a:extLst>
          </p:cNvPr>
          <p:cNvSpPr>
            <a:spLocks noGrp="1"/>
          </p:cNvSpPr>
          <p:nvPr>
            <p:ph type="body" sz="quarter" idx="12" hasCustomPrompt="1"/>
          </p:nvPr>
        </p:nvSpPr>
        <p:spPr>
          <a:xfrm>
            <a:off x="874174" y="1864058"/>
            <a:ext cx="4873330" cy="268201"/>
          </a:xfrm>
          <a:prstGeom prst="rect">
            <a:avLst/>
          </a:prstGeom>
        </p:spPr>
        <p:txBody>
          <a:bodyPr>
            <a:noAutofit/>
          </a:bodyPr>
          <a:lstStyle>
            <a:lvl1pPr marL="0" indent="0">
              <a:buNone/>
              <a:defRPr sz="2100" b="1">
                <a:solidFill>
                  <a:schemeClr val="tx1">
                    <a:lumMod val="75000"/>
                    <a:lumOff val="2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SUBHEADING TEXT</a:t>
            </a:r>
          </a:p>
        </p:txBody>
      </p:sp>
      <p:sp>
        <p:nvSpPr>
          <p:cNvPr id="7" name="Rectangle 6">
            <a:extLst>
              <a:ext uri="{FF2B5EF4-FFF2-40B4-BE49-F238E27FC236}">
                <a16:creationId xmlns:a16="http://schemas.microsoft.com/office/drawing/2014/main" id="{E902278A-540D-7F25-3BC7-A4A820937EC2}"/>
              </a:ext>
            </a:extLst>
          </p:cNvPr>
          <p:cNvSpPr/>
          <p:nvPr userDrawn="1"/>
        </p:nvSpPr>
        <p:spPr>
          <a:xfrm>
            <a:off x="10100733" y="5717406"/>
            <a:ext cx="1786467" cy="9865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192FA021-D6AC-06D4-EDD6-7FDD88B8F7A7}"/>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8833104" y="6141874"/>
            <a:ext cx="2918569" cy="457200"/>
          </a:xfrm>
          <a:prstGeom prst="rect">
            <a:avLst/>
          </a:prstGeom>
        </p:spPr>
      </p:pic>
    </p:spTree>
    <p:extLst>
      <p:ext uri="{BB962C8B-B14F-4D97-AF65-F5344CB8AC3E}">
        <p14:creationId xmlns:p14="http://schemas.microsoft.com/office/powerpoint/2010/main" val="25722514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nnovation Care Slide">
    <p:spTree>
      <p:nvGrpSpPr>
        <p:cNvPr id="1" name=""/>
        <p:cNvGrpSpPr/>
        <p:nvPr/>
      </p:nvGrpSpPr>
      <p:grpSpPr>
        <a:xfrm>
          <a:off x="0" y="0"/>
          <a:ext cx="0" cy="0"/>
          <a:chOff x="0" y="0"/>
          <a:chExt cx="0" cy="0"/>
        </a:xfrm>
      </p:grpSpPr>
      <p:sp>
        <p:nvSpPr>
          <p:cNvPr id="19" name="Picture Placeholder 15">
            <a:extLst>
              <a:ext uri="{FF2B5EF4-FFF2-40B4-BE49-F238E27FC236}">
                <a16:creationId xmlns:a16="http://schemas.microsoft.com/office/drawing/2014/main" id="{2C5BB342-F305-7C4A-AB1C-2B52530AFB7C}"/>
              </a:ext>
            </a:extLst>
          </p:cNvPr>
          <p:cNvSpPr>
            <a:spLocks noGrp="1"/>
          </p:cNvSpPr>
          <p:nvPr>
            <p:ph type="pic" sz="quarter" idx="13" hasCustomPrompt="1"/>
          </p:nvPr>
        </p:nvSpPr>
        <p:spPr>
          <a:xfrm>
            <a:off x="7318670" y="1"/>
            <a:ext cx="4873330" cy="6857999"/>
          </a:xfrm>
          <a:prstGeom prst="rect">
            <a:avLst/>
          </a:prstGeom>
        </p:spPr>
        <p:txBody>
          <a:bodyPr/>
          <a:lstStyle>
            <a:lvl1pPr marL="0" indent="0" algn="ctr">
              <a:buNone/>
              <a:defRPr sz="1600" i="1">
                <a:solidFill>
                  <a:schemeClr val="bg1">
                    <a:lumMod val="65000"/>
                  </a:schemeClr>
                </a:solidFill>
              </a:defRPr>
            </a:lvl1pPr>
          </a:lstStyle>
          <a:p>
            <a:r>
              <a:rPr lang="en-US"/>
              <a:t>CLICK ICON TO INSERT</a:t>
            </a:r>
            <a:br>
              <a:rPr lang="en-US"/>
            </a:br>
            <a:r>
              <a:rPr lang="en-US"/>
              <a:t>PICTURE OR GRAPHIC</a:t>
            </a:r>
          </a:p>
        </p:txBody>
      </p:sp>
      <p:pic>
        <p:nvPicPr>
          <p:cNvPr id="2" name="Picture 1" descr="A black background with a black square&#10;&#10;Description automatically generated with medium confidence">
            <a:extLst>
              <a:ext uri="{FF2B5EF4-FFF2-40B4-BE49-F238E27FC236}">
                <a16:creationId xmlns:a16="http://schemas.microsoft.com/office/drawing/2014/main" id="{1DCF9707-6D9A-5799-8038-BF0A820BBC5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flipV="1">
            <a:off x="541655" y="0"/>
            <a:ext cx="12192000" cy="6858000"/>
          </a:xfrm>
          <a:prstGeom prst="rect">
            <a:avLst/>
          </a:prstGeom>
        </p:spPr>
      </p:pic>
      <p:sp>
        <p:nvSpPr>
          <p:cNvPr id="10" name="Title 1">
            <a:extLst>
              <a:ext uri="{FF2B5EF4-FFF2-40B4-BE49-F238E27FC236}">
                <a16:creationId xmlns:a16="http://schemas.microsoft.com/office/drawing/2014/main" id="{1DF9BF6F-5BE5-A949-A2BE-FEB6D3DE7380}"/>
              </a:ext>
            </a:extLst>
          </p:cNvPr>
          <p:cNvSpPr>
            <a:spLocks noGrp="1"/>
          </p:cNvSpPr>
          <p:nvPr>
            <p:ph type="title" hasCustomPrompt="1"/>
          </p:nvPr>
        </p:nvSpPr>
        <p:spPr>
          <a:xfrm>
            <a:off x="1776667" y="811650"/>
            <a:ext cx="4873330" cy="311888"/>
          </a:xfrm>
          <a:prstGeom prst="rect">
            <a:avLst/>
          </a:prstGeom>
        </p:spPr>
        <p:txBody>
          <a:bodyPr>
            <a:noAutofit/>
          </a:bodyPr>
          <a:lstStyle>
            <a:lvl1pPr>
              <a:defRPr sz="2400"/>
            </a:lvl1pPr>
          </a:lstStyle>
          <a:p>
            <a:r>
              <a:rPr lang="en-US"/>
              <a:t>CLICK TO EDIT INNOVATION HEADLINE</a:t>
            </a:r>
          </a:p>
        </p:txBody>
      </p:sp>
      <p:grpSp>
        <p:nvGrpSpPr>
          <p:cNvPr id="5" name="Group 4" descr="lightbulb with a check mark inside.">
            <a:extLst>
              <a:ext uri="{FF2B5EF4-FFF2-40B4-BE49-F238E27FC236}">
                <a16:creationId xmlns:a16="http://schemas.microsoft.com/office/drawing/2014/main" id="{B2C48261-D241-235E-A93E-A8CF92021EF4}"/>
              </a:ext>
            </a:extLst>
          </p:cNvPr>
          <p:cNvGrpSpPr>
            <a:grpSpLocks/>
          </p:cNvGrpSpPr>
          <p:nvPr userDrawn="1"/>
        </p:nvGrpSpPr>
        <p:grpSpPr>
          <a:xfrm>
            <a:off x="874174" y="574561"/>
            <a:ext cx="768706" cy="768706"/>
            <a:chOff x="762784" y="565001"/>
            <a:chExt cx="768706" cy="768706"/>
          </a:xfrm>
        </p:grpSpPr>
        <p:sp>
          <p:nvSpPr>
            <p:cNvPr id="6" name="Oval 5">
              <a:extLst>
                <a:ext uri="{FF2B5EF4-FFF2-40B4-BE49-F238E27FC236}">
                  <a16:creationId xmlns:a16="http://schemas.microsoft.com/office/drawing/2014/main" id="{A2CB588D-06B8-3C8C-BE59-04F2D5C22FF1}"/>
                </a:ext>
              </a:extLst>
            </p:cNvPr>
            <p:cNvSpPr>
              <a:spLocks/>
            </p:cNvSpPr>
            <p:nvPr userDrawn="1"/>
          </p:nvSpPr>
          <p:spPr>
            <a:xfrm>
              <a:off x="762784" y="565001"/>
              <a:ext cx="768706" cy="768706"/>
            </a:xfrm>
            <a:prstGeom prst="ellipse">
              <a:avLst/>
            </a:prstGeom>
            <a:noFill/>
            <a:ln w="19050">
              <a:solidFill>
                <a:srgbClr val="CBB3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7" name="Picture 6" descr="A light bulb with a check mark inside&#10;&#10;Description automatically generated">
              <a:extLst>
                <a:ext uri="{FF2B5EF4-FFF2-40B4-BE49-F238E27FC236}">
                  <a16:creationId xmlns:a16="http://schemas.microsoft.com/office/drawing/2014/main" id="{F86BF694-0B3B-C486-B791-C47C4263483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67876" y="655870"/>
              <a:ext cx="558522" cy="558522"/>
            </a:xfrm>
            <a:prstGeom prst="rect">
              <a:avLst/>
            </a:prstGeom>
          </p:spPr>
        </p:pic>
      </p:grpSp>
      <p:sp>
        <p:nvSpPr>
          <p:cNvPr id="4" name="Text Placeholder 17">
            <a:extLst>
              <a:ext uri="{FF2B5EF4-FFF2-40B4-BE49-F238E27FC236}">
                <a16:creationId xmlns:a16="http://schemas.microsoft.com/office/drawing/2014/main" id="{4C84C731-E710-A228-56DB-7CFD1EE9EA20}"/>
              </a:ext>
            </a:extLst>
          </p:cNvPr>
          <p:cNvSpPr>
            <a:spLocks noGrp="1"/>
          </p:cNvSpPr>
          <p:nvPr>
            <p:ph type="body" sz="quarter" idx="10" hasCustomPrompt="1"/>
          </p:nvPr>
        </p:nvSpPr>
        <p:spPr>
          <a:xfrm>
            <a:off x="874175" y="4776009"/>
            <a:ext cx="4660243" cy="941397"/>
          </a:xfrm>
          <a:prstGeom prst="rect">
            <a:avLst/>
          </a:prstGeom>
        </p:spPr>
        <p:txBody>
          <a:bodyPr>
            <a:noAutofit/>
          </a:bodyPr>
          <a:lstStyle>
            <a:lvl1pPr marL="0" indent="0">
              <a:lnSpc>
                <a:spcPct val="110000"/>
              </a:lnSpc>
              <a:buNone/>
              <a:defRPr sz="1800" b="0" i="0">
                <a:solidFill>
                  <a:schemeClr val="tx1">
                    <a:lumMod val="75000"/>
                    <a:lumOff val="25000"/>
                  </a:schemeClr>
                </a:solidFill>
                <a:latin typeface="Arial" panose="020B0604020202020204" pitchFamily="34" charset="0"/>
                <a:cs typeface="Arial" panose="020B0604020202020204" pitchFamily="34" charset="0"/>
              </a:defRPr>
            </a:lvl1pPr>
            <a:lvl2pPr marL="457200" indent="0">
              <a:buNone/>
              <a:defRPr sz="1800">
                <a:solidFill>
                  <a:schemeClr val="tx1">
                    <a:lumMod val="75000"/>
                    <a:lumOff val="25000"/>
                  </a:schemeClr>
                </a:solidFill>
              </a:defRPr>
            </a:lvl2pPr>
            <a:lvl3pPr marL="914400" indent="0">
              <a:buNone/>
              <a:defRPr sz="1600">
                <a:solidFill>
                  <a:schemeClr val="tx1">
                    <a:lumMod val="75000"/>
                    <a:lumOff val="25000"/>
                  </a:schemeClr>
                </a:solidFill>
              </a:defRPr>
            </a:lvl3pPr>
            <a:lvl4pPr>
              <a:defRPr sz="1400">
                <a:solidFill>
                  <a:schemeClr val="tx1">
                    <a:lumMod val="75000"/>
                    <a:lumOff val="25000"/>
                  </a:schemeClr>
                </a:solidFill>
              </a:defRPr>
            </a:lvl4pPr>
            <a:lvl5pPr>
              <a:defRPr sz="1400">
                <a:solidFill>
                  <a:schemeClr val="tx1">
                    <a:lumMod val="75000"/>
                    <a:lumOff val="25000"/>
                  </a:schemeClr>
                </a:solidFill>
              </a:defRPr>
            </a:lvl5pPr>
          </a:lstStyle>
          <a:p>
            <a:pPr lvl="0"/>
            <a:r>
              <a:rPr lang="en-US"/>
              <a:t>We are a world-class medical destination at the forefront of transformative education, science, medicine, and healthcare. </a:t>
            </a:r>
          </a:p>
        </p:txBody>
      </p:sp>
      <p:sp>
        <p:nvSpPr>
          <p:cNvPr id="8" name="Text Placeholder 19">
            <a:extLst>
              <a:ext uri="{FF2B5EF4-FFF2-40B4-BE49-F238E27FC236}">
                <a16:creationId xmlns:a16="http://schemas.microsoft.com/office/drawing/2014/main" id="{6721F9BA-CA9E-85AE-EF79-67188C5A9FF5}"/>
              </a:ext>
            </a:extLst>
          </p:cNvPr>
          <p:cNvSpPr>
            <a:spLocks noGrp="1"/>
          </p:cNvSpPr>
          <p:nvPr>
            <p:ph type="body" sz="quarter" idx="11" hasCustomPrompt="1"/>
          </p:nvPr>
        </p:nvSpPr>
        <p:spPr>
          <a:xfrm>
            <a:off x="874192" y="2304303"/>
            <a:ext cx="4660900" cy="2241193"/>
          </a:xfrm>
          <a:prstGeom prst="rect">
            <a:avLst/>
          </a:prstGeom>
        </p:spPr>
        <p:txBody>
          <a:bodyPr/>
          <a:lstStyle>
            <a:lvl1pPr marL="342900" marR="0" indent="-342900" algn="l" defTabSz="914400" rtl="0" eaLnBrk="1" fontAlgn="auto" latinLnBrk="0" hangingPunct="1">
              <a:lnSpc>
                <a:spcPct val="200000"/>
              </a:lnSpc>
              <a:spcBef>
                <a:spcPts val="1000"/>
              </a:spcBef>
              <a:spcAft>
                <a:spcPts val="0"/>
              </a:spcAft>
              <a:buClr>
                <a:srgbClr val="CBB379"/>
              </a:buClr>
              <a:buSzTx/>
              <a:buFont typeface="Arial" panose="020B0604020202020204" pitchFamily="34" charset="0"/>
              <a:buChar char="•"/>
              <a:tabLst/>
              <a:defRPr sz="1800" b="0">
                <a:solidFill>
                  <a:schemeClr val="tx1">
                    <a:lumMod val="75000"/>
                    <a:lumOff val="25000"/>
                  </a:schemeClr>
                </a:solidFill>
              </a:defRPr>
            </a:lvl1pPr>
            <a:lvl2pPr marL="457200" indent="0">
              <a:buFont typeface="Arial" panose="020B0604020202020204" pitchFamily="34" charset="0"/>
              <a:buNone/>
              <a:defRPr sz="1600">
                <a:solidFill>
                  <a:schemeClr val="tx1">
                    <a:lumMod val="75000"/>
                    <a:lumOff val="25000"/>
                  </a:schemeClr>
                </a:solidFill>
              </a:defRPr>
            </a:lvl2pPr>
            <a:lvl3pPr marL="914400" indent="0">
              <a:buFont typeface="Arial" panose="020B0604020202020204" pitchFamily="34" charset="0"/>
              <a:buNone/>
              <a:defRPr sz="1600">
                <a:solidFill>
                  <a:schemeClr val="tx1">
                    <a:lumMod val="75000"/>
                    <a:lumOff val="25000"/>
                  </a:schemeClr>
                </a:solidFill>
              </a:defRPr>
            </a:lvl3pPr>
            <a:lvl4pPr marL="1371600" indent="0">
              <a:buFont typeface="Arial" panose="020B0604020202020204" pitchFamily="34" charset="0"/>
              <a:buNone/>
              <a:defRPr sz="1600">
                <a:solidFill>
                  <a:schemeClr val="tx1">
                    <a:lumMod val="75000"/>
                    <a:lumOff val="25000"/>
                  </a:schemeClr>
                </a:solidFill>
              </a:defRPr>
            </a:lvl4pPr>
            <a:lvl5pPr marL="1828800" indent="0">
              <a:buFont typeface="Arial" panose="020B0604020202020204" pitchFamily="34" charset="0"/>
              <a:buNone/>
              <a:defRPr sz="1600">
                <a:solidFill>
                  <a:schemeClr val="tx1">
                    <a:lumMod val="75000"/>
                    <a:lumOff val="25000"/>
                  </a:schemeClr>
                </a:solidFill>
              </a:defRPr>
            </a:lvl5pPr>
          </a:lstStyle>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a:t>Bullet point</a:t>
            </a:r>
          </a:p>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a:t>Bullet point</a:t>
            </a:r>
          </a:p>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a:t>Bullet point</a:t>
            </a:r>
          </a:p>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a:t>Bullet point</a:t>
            </a:r>
          </a:p>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a:t>Bullet point</a:t>
            </a:r>
          </a:p>
          <a:p>
            <a:pPr lvl="0"/>
            <a:endParaRPr lang="en-US"/>
          </a:p>
        </p:txBody>
      </p:sp>
      <p:sp>
        <p:nvSpPr>
          <p:cNvPr id="9" name="Text Placeholder 21">
            <a:extLst>
              <a:ext uri="{FF2B5EF4-FFF2-40B4-BE49-F238E27FC236}">
                <a16:creationId xmlns:a16="http://schemas.microsoft.com/office/drawing/2014/main" id="{78217F58-811C-5C40-A87A-12D494B331F0}"/>
              </a:ext>
            </a:extLst>
          </p:cNvPr>
          <p:cNvSpPr>
            <a:spLocks noGrp="1"/>
          </p:cNvSpPr>
          <p:nvPr>
            <p:ph type="body" sz="quarter" idx="12" hasCustomPrompt="1"/>
          </p:nvPr>
        </p:nvSpPr>
        <p:spPr>
          <a:xfrm>
            <a:off x="874174" y="1864058"/>
            <a:ext cx="4873330" cy="268201"/>
          </a:xfrm>
          <a:prstGeom prst="rect">
            <a:avLst/>
          </a:prstGeom>
        </p:spPr>
        <p:txBody>
          <a:bodyPr>
            <a:noAutofit/>
          </a:bodyPr>
          <a:lstStyle>
            <a:lvl1pPr marL="0" indent="0">
              <a:buNone/>
              <a:defRPr sz="2100" b="1">
                <a:solidFill>
                  <a:schemeClr val="tx1">
                    <a:lumMod val="75000"/>
                    <a:lumOff val="2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SUBHEADING TEXT</a:t>
            </a:r>
          </a:p>
        </p:txBody>
      </p:sp>
      <p:sp>
        <p:nvSpPr>
          <p:cNvPr id="3" name="Rectangle 2">
            <a:extLst>
              <a:ext uri="{FF2B5EF4-FFF2-40B4-BE49-F238E27FC236}">
                <a16:creationId xmlns:a16="http://schemas.microsoft.com/office/drawing/2014/main" id="{F127A0E2-67D5-5102-B57D-CC73A38E3268}"/>
              </a:ext>
            </a:extLst>
          </p:cNvPr>
          <p:cNvSpPr/>
          <p:nvPr userDrawn="1"/>
        </p:nvSpPr>
        <p:spPr>
          <a:xfrm>
            <a:off x="10557933" y="6054291"/>
            <a:ext cx="1481667" cy="58357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95AEA641-E181-45DA-4A2D-A82D3C4E717E}"/>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8832493" y="6141874"/>
            <a:ext cx="2918569" cy="457200"/>
          </a:xfrm>
          <a:prstGeom prst="rect">
            <a:avLst/>
          </a:prstGeom>
        </p:spPr>
      </p:pic>
    </p:spTree>
    <p:extLst>
      <p:ext uri="{BB962C8B-B14F-4D97-AF65-F5344CB8AC3E}">
        <p14:creationId xmlns:p14="http://schemas.microsoft.com/office/powerpoint/2010/main" val="14862286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nnovation Slide1">
    <p:spTree>
      <p:nvGrpSpPr>
        <p:cNvPr id="1" name=""/>
        <p:cNvGrpSpPr/>
        <p:nvPr/>
      </p:nvGrpSpPr>
      <p:grpSpPr>
        <a:xfrm>
          <a:off x="0" y="0"/>
          <a:ext cx="0" cy="0"/>
          <a:chOff x="0" y="0"/>
          <a:chExt cx="0" cy="0"/>
        </a:xfrm>
      </p:grpSpPr>
      <p:sp>
        <p:nvSpPr>
          <p:cNvPr id="12" name="Picture Placeholder 15">
            <a:extLst>
              <a:ext uri="{FF2B5EF4-FFF2-40B4-BE49-F238E27FC236}">
                <a16:creationId xmlns:a16="http://schemas.microsoft.com/office/drawing/2014/main" id="{427140C0-418B-5EE1-D1DD-C4376327B625}"/>
              </a:ext>
            </a:extLst>
          </p:cNvPr>
          <p:cNvSpPr>
            <a:spLocks noGrp="1"/>
          </p:cNvSpPr>
          <p:nvPr>
            <p:ph type="pic" sz="quarter" idx="13" hasCustomPrompt="1"/>
          </p:nvPr>
        </p:nvSpPr>
        <p:spPr>
          <a:xfrm>
            <a:off x="7318670" y="1"/>
            <a:ext cx="4873330" cy="6857999"/>
          </a:xfrm>
          <a:prstGeom prst="rect">
            <a:avLst/>
          </a:prstGeom>
        </p:spPr>
        <p:txBody>
          <a:bodyPr/>
          <a:lstStyle>
            <a:lvl1pPr marL="0" indent="0" algn="ctr">
              <a:buNone/>
              <a:defRPr sz="1600" i="1">
                <a:solidFill>
                  <a:schemeClr val="bg1">
                    <a:lumMod val="65000"/>
                  </a:schemeClr>
                </a:solidFill>
              </a:defRPr>
            </a:lvl1pPr>
          </a:lstStyle>
          <a:p>
            <a:r>
              <a:rPr lang="en-US"/>
              <a:t>CLICK ICON TO INSERT</a:t>
            </a:r>
            <a:br>
              <a:rPr lang="en-US"/>
            </a:br>
            <a:r>
              <a:rPr lang="en-US"/>
              <a:t>PICTURE OR GRAPHIC</a:t>
            </a:r>
          </a:p>
        </p:txBody>
      </p:sp>
      <p:pic>
        <p:nvPicPr>
          <p:cNvPr id="2" name="Picture 1" descr="A black background with a black square&#10;&#10;Description automatically generated with medium confidence">
            <a:extLst>
              <a:ext uri="{FF2B5EF4-FFF2-40B4-BE49-F238E27FC236}">
                <a16:creationId xmlns:a16="http://schemas.microsoft.com/office/drawing/2014/main" id="{1AE37B30-2226-E266-EDF0-0997DD9C64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flipV="1">
            <a:off x="541655" y="0"/>
            <a:ext cx="12192000" cy="6858000"/>
          </a:xfrm>
          <a:prstGeom prst="rect">
            <a:avLst/>
          </a:prstGeom>
        </p:spPr>
      </p:pic>
      <p:sp>
        <p:nvSpPr>
          <p:cNvPr id="3" name="Title 1">
            <a:extLst>
              <a:ext uri="{FF2B5EF4-FFF2-40B4-BE49-F238E27FC236}">
                <a16:creationId xmlns:a16="http://schemas.microsoft.com/office/drawing/2014/main" id="{C3A838ED-37B0-8E30-A2EE-19E5E46405F3}"/>
              </a:ext>
            </a:extLst>
          </p:cNvPr>
          <p:cNvSpPr>
            <a:spLocks noGrp="1"/>
          </p:cNvSpPr>
          <p:nvPr>
            <p:ph type="title" hasCustomPrompt="1"/>
          </p:nvPr>
        </p:nvSpPr>
        <p:spPr>
          <a:xfrm>
            <a:off x="1776667" y="811650"/>
            <a:ext cx="4556752" cy="311888"/>
          </a:xfrm>
          <a:prstGeom prst="rect">
            <a:avLst/>
          </a:prstGeom>
        </p:spPr>
        <p:txBody>
          <a:bodyPr>
            <a:noAutofit/>
          </a:bodyPr>
          <a:lstStyle>
            <a:lvl1pPr>
              <a:defRPr sz="2400"/>
            </a:lvl1pPr>
          </a:lstStyle>
          <a:p>
            <a:r>
              <a:rPr lang="en-US"/>
              <a:t>CLICK TO EDIT RESEARCH HEADLINE</a:t>
            </a:r>
          </a:p>
        </p:txBody>
      </p:sp>
      <p:sp>
        <p:nvSpPr>
          <p:cNvPr id="4" name="Text Placeholder 17">
            <a:extLst>
              <a:ext uri="{FF2B5EF4-FFF2-40B4-BE49-F238E27FC236}">
                <a16:creationId xmlns:a16="http://schemas.microsoft.com/office/drawing/2014/main" id="{25288FEF-0C1D-48B5-82B2-33C78896D1D1}"/>
              </a:ext>
            </a:extLst>
          </p:cNvPr>
          <p:cNvSpPr>
            <a:spLocks noGrp="1"/>
          </p:cNvSpPr>
          <p:nvPr>
            <p:ph type="body" sz="quarter" idx="10" hasCustomPrompt="1"/>
          </p:nvPr>
        </p:nvSpPr>
        <p:spPr>
          <a:xfrm>
            <a:off x="874175" y="4776009"/>
            <a:ext cx="4660243" cy="941397"/>
          </a:xfrm>
          <a:prstGeom prst="rect">
            <a:avLst/>
          </a:prstGeom>
        </p:spPr>
        <p:txBody>
          <a:bodyPr>
            <a:noAutofit/>
          </a:bodyPr>
          <a:lstStyle>
            <a:lvl1pPr marL="0" indent="0">
              <a:lnSpc>
                <a:spcPct val="110000"/>
              </a:lnSpc>
              <a:buNone/>
              <a:defRPr sz="1800" b="0" i="0">
                <a:solidFill>
                  <a:schemeClr val="tx1">
                    <a:lumMod val="75000"/>
                    <a:lumOff val="25000"/>
                  </a:schemeClr>
                </a:solidFill>
                <a:latin typeface="Arial" panose="020B0604020202020204" pitchFamily="34" charset="0"/>
                <a:cs typeface="Arial" panose="020B0604020202020204" pitchFamily="34" charset="0"/>
              </a:defRPr>
            </a:lvl1pPr>
            <a:lvl2pPr marL="457200" indent="0">
              <a:buNone/>
              <a:defRPr sz="1800">
                <a:solidFill>
                  <a:schemeClr val="tx1">
                    <a:lumMod val="75000"/>
                    <a:lumOff val="25000"/>
                  </a:schemeClr>
                </a:solidFill>
              </a:defRPr>
            </a:lvl2pPr>
            <a:lvl3pPr marL="914400" indent="0">
              <a:buNone/>
              <a:defRPr sz="1600">
                <a:solidFill>
                  <a:schemeClr val="tx1">
                    <a:lumMod val="75000"/>
                    <a:lumOff val="25000"/>
                  </a:schemeClr>
                </a:solidFill>
              </a:defRPr>
            </a:lvl3pPr>
            <a:lvl4pPr>
              <a:defRPr sz="1400">
                <a:solidFill>
                  <a:schemeClr val="tx1">
                    <a:lumMod val="75000"/>
                    <a:lumOff val="25000"/>
                  </a:schemeClr>
                </a:solidFill>
              </a:defRPr>
            </a:lvl4pPr>
            <a:lvl5pPr>
              <a:defRPr sz="1400">
                <a:solidFill>
                  <a:schemeClr val="tx1">
                    <a:lumMod val="75000"/>
                    <a:lumOff val="25000"/>
                  </a:schemeClr>
                </a:solidFill>
              </a:defRPr>
            </a:lvl5pPr>
          </a:lstStyle>
          <a:p>
            <a:pPr lvl="0"/>
            <a:r>
              <a:rPr lang="en-US"/>
              <a:t>We are a world-class medical destination at the forefront of transformative education, science, medicine, and healthcare. </a:t>
            </a:r>
          </a:p>
        </p:txBody>
      </p:sp>
      <p:sp>
        <p:nvSpPr>
          <p:cNvPr id="9" name="Text Placeholder 19">
            <a:extLst>
              <a:ext uri="{FF2B5EF4-FFF2-40B4-BE49-F238E27FC236}">
                <a16:creationId xmlns:a16="http://schemas.microsoft.com/office/drawing/2014/main" id="{902FEC70-B411-1E72-0494-002D3CE31CB7}"/>
              </a:ext>
            </a:extLst>
          </p:cNvPr>
          <p:cNvSpPr>
            <a:spLocks noGrp="1"/>
          </p:cNvSpPr>
          <p:nvPr>
            <p:ph type="body" sz="quarter" idx="11" hasCustomPrompt="1"/>
          </p:nvPr>
        </p:nvSpPr>
        <p:spPr>
          <a:xfrm>
            <a:off x="874192" y="2304303"/>
            <a:ext cx="4660900" cy="2241193"/>
          </a:xfrm>
          <a:prstGeom prst="rect">
            <a:avLst/>
          </a:prstGeom>
        </p:spPr>
        <p:txBody>
          <a:bodyPr/>
          <a:lstStyle>
            <a:lvl1pPr marL="342900" marR="0" indent="-342900" algn="l" defTabSz="914400" rtl="0" eaLnBrk="1" fontAlgn="auto" latinLnBrk="0" hangingPunct="1">
              <a:lnSpc>
                <a:spcPct val="200000"/>
              </a:lnSpc>
              <a:spcBef>
                <a:spcPts val="1000"/>
              </a:spcBef>
              <a:spcAft>
                <a:spcPts val="0"/>
              </a:spcAft>
              <a:buClr>
                <a:srgbClr val="CBB379"/>
              </a:buClr>
              <a:buSzTx/>
              <a:buFont typeface="Arial" panose="020B0604020202020204" pitchFamily="34" charset="0"/>
              <a:buChar char="•"/>
              <a:tabLst/>
              <a:defRPr sz="1800" b="0">
                <a:solidFill>
                  <a:schemeClr val="tx1">
                    <a:lumMod val="75000"/>
                    <a:lumOff val="25000"/>
                  </a:schemeClr>
                </a:solidFill>
              </a:defRPr>
            </a:lvl1pPr>
            <a:lvl2pPr marL="457200" indent="0">
              <a:buFont typeface="Arial" panose="020B0604020202020204" pitchFamily="34" charset="0"/>
              <a:buNone/>
              <a:defRPr sz="1600">
                <a:solidFill>
                  <a:schemeClr val="tx1">
                    <a:lumMod val="75000"/>
                    <a:lumOff val="25000"/>
                  </a:schemeClr>
                </a:solidFill>
              </a:defRPr>
            </a:lvl2pPr>
            <a:lvl3pPr marL="914400" indent="0">
              <a:buFont typeface="Arial" panose="020B0604020202020204" pitchFamily="34" charset="0"/>
              <a:buNone/>
              <a:defRPr sz="1600">
                <a:solidFill>
                  <a:schemeClr val="tx1">
                    <a:lumMod val="75000"/>
                    <a:lumOff val="25000"/>
                  </a:schemeClr>
                </a:solidFill>
              </a:defRPr>
            </a:lvl3pPr>
            <a:lvl4pPr marL="1371600" indent="0">
              <a:buFont typeface="Arial" panose="020B0604020202020204" pitchFamily="34" charset="0"/>
              <a:buNone/>
              <a:defRPr sz="1600">
                <a:solidFill>
                  <a:schemeClr val="tx1">
                    <a:lumMod val="75000"/>
                    <a:lumOff val="25000"/>
                  </a:schemeClr>
                </a:solidFill>
              </a:defRPr>
            </a:lvl4pPr>
            <a:lvl5pPr marL="1828800" indent="0">
              <a:buFont typeface="Arial" panose="020B0604020202020204" pitchFamily="34" charset="0"/>
              <a:buNone/>
              <a:defRPr sz="1600">
                <a:solidFill>
                  <a:schemeClr val="tx1">
                    <a:lumMod val="75000"/>
                    <a:lumOff val="25000"/>
                  </a:schemeClr>
                </a:solidFill>
              </a:defRPr>
            </a:lvl5pPr>
          </a:lstStyle>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a:t>Bullet point</a:t>
            </a:r>
          </a:p>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a:t>Bullet point</a:t>
            </a:r>
          </a:p>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a:t>Bullet point</a:t>
            </a:r>
          </a:p>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a:t>Bullet point</a:t>
            </a:r>
          </a:p>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a:t>Bullet point</a:t>
            </a:r>
          </a:p>
          <a:p>
            <a:pPr lvl="0"/>
            <a:endParaRPr lang="en-US"/>
          </a:p>
        </p:txBody>
      </p:sp>
      <p:sp>
        <p:nvSpPr>
          <p:cNvPr id="10" name="Text Placeholder 21">
            <a:extLst>
              <a:ext uri="{FF2B5EF4-FFF2-40B4-BE49-F238E27FC236}">
                <a16:creationId xmlns:a16="http://schemas.microsoft.com/office/drawing/2014/main" id="{4A574DE6-D597-F184-09F0-9333B6EBFBA4}"/>
              </a:ext>
            </a:extLst>
          </p:cNvPr>
          <p:cNvSpPr>
            <a:spLocks noGrp="1"/>
          </p:cNvSpPr>
          <p:nvPr>
            <p:ph type="body" sz="quarter" idx="12" hasCustomPrompt="1"/>
          </p:nvPr>
        </p:nvSpPr>
        <p:spPr>
          <a:xfrm>
            <a:off x="874174" y="1864058"/>
            <a:ext cx="4873330" cy="268201"/>
          </a:xfrm>
          <a:prstGeom prst="rect">
            <a:avLst/>
          </a:prstGeom>
        </p:spPr>
        <p:txBody>
          <a:bodyPr>
            <a:noAutofit/>
          </a:bodyPr>
          <a:lstStyle>
            <a:lvl1pPr marL="0" indent="0">
              <a:buNone/>
              <a:defRPr sz="2100" b="1">
                <a:solidFill>
                  <a:schemeClr val="tx1">
                    <a:lumMod val="75000"/>
                    <a:lumOff val="2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SUBHEADING TEXT</a:t>
            </a:r>
          </a:p>
        </p:txBody>
      </p:sp>
      <p:grpSp>
        <p:nvGrpSpPr>
          <p:cNvPr id="14" name="Group 13" descr="a microscope ">
            <a:extLst>
              <a:ext uri="{FF2B5EF4-FFF2-40B4-BE49-F238E27FC236}">
                <a16:creationId xmlns:a16="http://schemas.microsoft.com/office/drawing/2014/main" id="{59B85B8C-5D04-C917-FF6A-1E94423A2E75}"/>
              </a:ext>
            </a:extLst>
          </p:cNvPr>
          <p:cNvGrpSpPr/>
          <p:nvPr userDrawn="1"/>
        </p:nvGrpSpPr>
        <p:grpSpPr>
          <a:xfrm>
            <a:off x="874174" y="565001"/>
            <a:ext cx="768706" cy="768706"/>
            <a:chOff x="762784" y="565001"/>
            <a:chExt cx="768706" cy="768706"/>
          </a:xfrm>
        </p:grpSpPr>
        <p:sp>
          <p:nvSpPr>
            <p:cNvPr id="20" name="Oval 19">
              <a:extLst>
                <a:ext uri="{FF2B5EF4-FFF2-40B4-BE49-F238E27FC236}">
                  <a16:creationId xmlns:a16="http://schemas.microsoft.com/office/drawing/2014/main" id="{470F4081-A21E-60CF-E7B2-081B9D2F2B21}"/>
                </a:ext>
              </a:extLst>
            </p:cNvPr>
            <p:cNvSpPr/>
            <p:nvPr userDrawn="1"/>
          </p:nvSpPr>
          <p:spPr>
            <a:xfrm>
              <a:off x="762784" y="565001"/>
              <a:ext cx="768706" cy="768706"/>
            </a:xfrm>
            <a:prstGeom prst="ellipse">
              <a:avLst/>
            </a:prstGeom>
            <a:noFill/>
            <a:ln w="19050">
              <a:solidFill>
                <a:srgbClr val="CBB3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1" name="Picture 20" descr="A black and white image of a microscope&#10;&#10;Description automatically generated">
              <a:extLst>
                <a:ext uri="{FF2B5EF4-FFF2-40B4-BE49-F238E27FC236}">
                  <a16:creationId xmlns:a16="http://schemas.microsoft.com/office/drawing/2014/main" id="{36E7246B-0D4C-7736-312E-944467C088F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6474" y="686185"/>
              <a:ext cx="522194" cy="522194"/>
            </a:xfrm>
            <a:prstGeom prst="rect">
              <a:avLst/>
            </a:prstGeom>
          </p:spPr>
        </p:pic>
      </p:grpSp>
      <p:sp>
        <p:nvSpPr>
          <p:cNvPr id="7" name="Rectangle 6">
            <a:extLst>
              <a:ext uri="{FF2B5EF4-FFF2-40B4-BE49-F238E27FC236}">
                <a16:creationId xmlns:a16="http://schemas.microsoft.com/office/drawing/2014/main" id="{94D6DA47-03AA-997F-D10C-FBB6269B8DBC}"/>
              </a:ext>
            </a:extLst>
          </p:cNvPr>
          <p:cNvSpPr/>
          <p:nvPr userDrawn="1"/>
        </p:nvSpPr>
        <p:spPr>
          <a:xfrm>
            <a:off x="10718800" y="6054291"/>
            <a:ext cx="1337733" cy="5412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8762FFFB-5927-7717-5A38-06D363794B98}"/>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8832493" y="6141874"/>
            <a:ext cx="2918569" cy="457200"/>
          </a:xfrm>
          <a:prstGeom prst="rect">
            <a:avLst/>
          </a:prstGeom>
        </p:spPr>
      </p:pic>
    </p:spTree>
    <p:extLst>
      <p:ext uri="{BB962C8B-B14F-4D97-AF65-F5344CB8AC3E}">
        <p14:creationId xmlns:p14="http://schemas.microsoft.com/office/powerpoint/2010/main" val="6467836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Research Slide">
    <p:spTree>
      <p:nvGrpSpPr>
        <p:cNvPr id="1" name=""/>
        <p:cNvGrpSpPr/>
        <p:nvPr/>
      </p:nvGrpSpPr>
      <p:grpSpPr>
        <a:xfrm>
          <a:off x="0" y="0"/>
          <a:ext cx="0" cy="0"/>
          <a:chOff x="0" y="0"/>
          <a:chExt cx="0" cy="0"/>
        </a:xfrm>
      </p:grpSpPr>
      <p:sp>
        <p:nvSpPr>
          <p:cNvPr id="7" name="Picture Placeholder 15">
            <a:extLst>
              <a:ext uri="{FF2B5EF4-FFF2-40B4-BE49-F238E27FC236}">
                <a16:creationId xmlns:a16="http://schemas.microsoft.com/office/drawing/2014/main" id="{6D6174FA-1749-D5E4-C462-A59BB7D60F82}"/>
              </a:ext>
            </a:extLst>
          </p:cNvPr>
          <p:cNvSpPr>
            <a:spLocks noGrp="1"/>
          </p:cNvSpPr>
          <p:nvPr>
            <p:ph type="pic" sz="quarter" idx="13" hasCustomPrompt="1"/>
          </p:nvPr>
        </p:nvSpPr>
        <p:spPr>
          <a:xfrm>
            <a:off x="7318670" y="1"/>
            <a:ext cx="4873330" cy="6857999"/>
          </a:xfrm>
          <a:prstGeom prst="rect">
            <a:avLst/>
          </a:prstGeom>
        </p:spPr>
        <p:txBody>
          <a:bodyPr/>
          <a:lstStyle>
            <a:lvl1pPr marL="0" indent="0" algn="ctr">
              <a:buNone/>
              <a:defRPr sz="1600" i="1">
                <a:solidFill>
                  <a:schemeClr val="bg1">
                    <a:lumMod val="65000"/>
                  </a:schemeClr>
                </a:solidFill>
              </a:defRPr>
            </a:lvl1pPr>
          </a:lstStyle>
          <a:p>
            <a:r>
              <a:rPr lang="en-US"/>
              <a:t>CLICK ICON TO INSERT</a:t>
            </a:r>
            <a:br>
              <a:rPr lang="en-US"/>
            </a:br>
            <a:r>
              <a:rPr lang="en-US"/>
              <a:t>PICTURE OR GRAPHIC</a:t>
            </a:r>
          </a:p>
        </p:txBody>
      </p:sp>
      <p:sp>
        <p:nvSpPr>
          <p:cNvPr id="2" name="Title 1">
            <a:extLst>
              <a:ext uri="{FF2B5EF4-FFF2-40B4-BE49-F238E27FC236}">
                <a16:creationId xmlns:a16="http://schemas.microsoft.com/office/drawing/2014/main" id="{17120ABD-B9F2-615C-59B5-37A37AFEF9BD}"/>
              </a:ext>
            </a:extLst>
          </p:cNvPr>
          <p:cNvSpPr>
            <a:spLocks noGrp="1"/>
          </p:cNvSpPr>
          <p:nvPr>
            <p:ph type="title" hasCustomPrompt="1"/>
          </p:nvPr>
        </p:nvSpPr>
        <p:spPr>
          <a:xfrm>
            <a:off x="1776667" y="811650"/>
            <a:ext cx="4556752" cy="311888"/>
          </a:xfrm>
          <a:prstGeom prst="rect">
            <a:avLst/>
          </a:prstGeom>
        </p:spPr>
        <p:txBody>
          <a:bodyPr>
            <a:noAutofit/>
          </a:bodyPr>
          <a:lstStyle>
            <a:lvl1pPr>
              <a:defRPr sz="2400"/>
            </a:lvl1pPr>
          </a:lstStyle>
          <a:p>
            <a:r>
              <a:rPr lang="en-US"/>
              <a:t>CLICK TO EDIT EDUCATION HEADLINE</a:t>
            </a:r>
          </a:p>
        </p:txBody>
      </p:sp>
      <p:sp>
        <p:nvSpPr>
          <p:cNvPr id="3" name="Text Placeholder 17">
            <a:extLst>
              <a:ext uri="{FF2B5EF4-FFF2-40B4-BE49-F238E27FC236}">
                <a16:creationId xmlns:a16="http://schemas.microsoft.com/office/drawing/2014/main" id="{BD633C53-D9DF-76EC-7BA4-C44EF0AB89D4}"/>
              </a:ext>
            </a:extLst>
          </p:cNvPr>
          <p:cNvSpPr>
            <a:spLocks noGrp="1"/>
          </p:cNvSpPr>
          <p:nvPr>
            <p:ph type="body" sz="quarter" idx="10" hasCustomPrompt="1"/>
          </p:nvPr>
        </p:nvSpPr>
        <p:spPr>
          <a:xfrm>
            <a:off x="874175" y="4776009"/>
            <a:ext cx="4660243" cy="941397"/>
          </a:xfrm>
          <a:prstGeom prst="rect">
            <a:avLst/>
          </a:prstGeom>
        </p:spPr>
        <p:txBody>
          <a:bodyPr>
            <a:noAutofit/>
          </a:bodyPr>
          <a:lstStyle>
            <a:lvl1pPr marL="0" indent="0">
              <a:lnSpc>
                <a:spcPct val="110000"/>
              </a:lnSpc>
              <a:buNone/>
              <a:defRPr sz="1800" b="0" i="0">
                <a:solidFill>
                  <a:schemeClr val="tx1">
                    <a:lumMod val="75000"/>
                    <a:lumOff val="25000"/>
                  </a:schemeClr>
                </a:solidFill>
                <a:latin typeface="Arial" panose="020B0604020202020204" pitchFamily="34" charset="0"/>
                <a:cs typeface="Arial" panose="020B0604020202020204" pitchFamily="34" charset="0"/>
              </a:defRPr>
            </a:lvl1pPr>
            <a:lvl2pPr marL="457200" indent="0">
              <a:buNone/>
              <a:defRPr sz="1800">
                <a:solidFill>
                  <a:schemeClr val="tx1">
                    <a:lumMod val="75000"/>
                    <a:lumOff val="25000"/>
                  </a:schemeClr>
                </a:solidFill>
              </a:defRPr>
            </a:lvl2pPr>
            <a:lvl3pPr marL="914400" indent="0">
              <a:buNone/>
              <a:defRPr sz="1600">
                <a:solidFill>
                  <a:schemeClr val="tx1">
                    <a:lumMod val="75000"/>
                    <a:lumOff val="25000"/>
                  </a:schemeClr>
                </a:solidFill>
              </a:defRPr>
            </a:lvl3pPr>
            <a:lvl4pPr>
              <a:defRPr sz="1400">
                <a:solidFill>
                  <a:schemeClr val="tx1">
                    <a:lumMod val="75000"/>
                    <a:lumOff val="25000"/>
                  </a:schemeClr>
                </a:solidFill>
              </a:defRPr>
            </a:lvl4pPr>
            <a:lvl5pPr>
              <a:defRPr sz="1400">
                <a:solidFill>
                  <a:schemeClr val="tx1">
                    <a:lumMod val="75000"/>
                    <a:lumOff val="25000"/>
                  </a:schemeClr>
                </a:solidFill>
              </a:defRPr>
            </a:lvl5pPr>
          </a:lstStyle>
          <a:p>
            <a:pPr lvl="0"/>
            <a:r>
              <a:rPr lang="en-US"/>
              <a:t>We are a world-class medical destination at the forefront of transformative education, science, medicine, and healthcare. </a:t>
            </a:r>
          </a:p>
        </p:txBody>
      </p:sp>
      <p:sp>
        <p:nvSpPr>
          <p:cNvPr id="4" name="Text Placeholder 19">
            <a:extLst>
              <a:ext uri="{FF2B5EF4-FFF2-40B4-BE49-F238E27FC236}">
                <a16:creationId xmlns:a16="http://schemas.microsoft.com/office/drawing/2014/main" id="{02A40816-152C-8B67-933B-D21D37B258B0}"/>
              </a:ext>
            </a:extLst>
          </p:cNvPr>
          <p:cNvSpPr>
            <a:spLocks noGrp="1"/>
          </p:cNvSpPr>
          <p:nvPr>
            <p:ph type="body" sz="quarter" idx="11" hasCustomPrompt="1"/>
          </p:nvPr>
        </p:nvSpPr>
        <p:spPr>
          <a:xfrm>
            <a:off x="874192" y="2304303"/>
            <a:ext cx="4660900" cy="2241193"/>
          </a:xfrm>
          <a:prstGeom prst="rect">
            <a:avLst/>
          </a:prstGeom>
        </p:spPr>
        <p:txBody>
          <a:bodyPr/>
          <a:lstStyle>
            <a:lvl1pPr marL="342900" marR="0" indent="-342900" algn="l" defTabSz="914400" rtl="0" eaLnBrk="1" fontAlgn="auto" latinLnBrk="0" hangingPunct="1">
              <a:lnSpc>
                <a:spcPct val="200000"/>
              </a:lnSpc>
              <a:spcBef>
                <a:spcPts val="1000"/>
              </a:spcBef>
              <a:spcAft>
                <a:spcPts val="0"/>
              </a:spcAft>
              <a:buClr>
                <a:srgbClr val="CBB379"/>
              </a:buClr>
              <a:buSzTx/>
              <a:buFont typeface="Arial" panose="020B0604020202020204" pitchFamily="34" charset="0"/>
              <a:buChar char="•"/>
              <a:tabLst/>
              <a:defRPr sz="1800" b="0">
                <a:solidFill>
                  <a:schemeClr val="tx1">
                    <a:lumMod val="75000"/>
                    <a:lumOff val="25000"/>
                  </a:schemeClr>
                </a:solidFill>
              </a:defRPr>
            </a:lvl1pPr>
            <a:lvl2pPr marL="457200" indent="0">
              <a:buFont typeface="Arial" panose="020B0604020202020204" pitchFamily="34" charset="0"/>
              <a:buNone/>
              <a:defRPr sz="1600">
                <a:solidFill>
                  <a:schemeClr val="tx1">
                    <a:lumMod val="75000"/>
                    <a:lumOff val="25000"/>
                  </a:schemeClr>
                </a:solidFill>
              </a:defRPr>
            </a:lvl2pPr>
            <a:lvl3pPr marL="914400" indent="0">
              <a:buFont typeface="Arial" panose="020B0604020202020204" pitchFamily="34" charset="0"/>
              <a:buNone/>
              <a:defRPr sz="1600">
                <a:solidFill>
                  <a:schemeClr val="tx1">
                    <a:lumMod val="75000"/>
                    <a:lumOff val="25000"/>
                  </a:schemeClr>
                </a:solidFill>
              </a:defRPr>
            </a:lvl3pPr>
            <a:lvl4pPr marL="1371600" indent="0">
              <a:buFont typeface="Arial" panose="020B0604020202020204" pitchFamily="34" charset="0"/>
              <a:buNone/>
              <a:defRPr sz="1600">
                <a:solidFill>
                  <a:schemeClr val="tx1">
                    <a:lumMod val="75000"/>
                    <a:lumOff val="25000"/>
                  </a:schemeClr>
                </a:solidFill>
              </a:defRPr>
            </a:lvl4pPr>
            <a:lvl5pPr marL="1828800" indent="0">
              <a:buFont typeface="Arial" panose="020B0604020202020204" pitchFamily="34" charset="0"/>
              <a:buNone/>
              <a:defRPr sz="1600">
                <a:solidFill>
                  <a:schemeClr val="tx1">
                    <a:lumMod val="75000"/>
                    <a:lumOff val="25000"/>
                  </a:schemeClr>
                </a:solidFill>
              </a:defRPr>
            </a:lvl5pPr>
          </a:lstStyle>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a:t>Bullet point</a:t>
            </a:r>
          </a:p>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a:t>Bullet point</a:t>
            </a:r>
          </a:p>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a:t>Bullet point</a:t>
            </a:r>
          </a:p>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a:t>Bullet point</a:t>
            </a:r>
          </a:p>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a:t>Bullet point</a:t>
            </a:r>
          </a:p>
          <a:p>
            <a:pPr lvl="0"/>
            <a:endParaRPr lang="en-US"/>
          </a:p>
        </p:txBody>
      </p:sp>
      <p:sp>
        <p:nvSpPr>
          <p:cNvPr id="5" name="Text Placeholder 21">
            <a:extLst>
              <a:ext uri="{FF2B5EF4-FFF2-40B4-BE49-F238E27FC236}">
                <a16:creationId xmlns:a16="http://schemas.microsoft.com/office/drawing/2014/main" id="{0E4EEA5C-CFEF-E025-A2FB-4127F6AD9054}"/>
              </a:ext>
            </a:extLst>
          </p:cNvPr>
          <p:cNvSpPr>
            <a:spLocks noGrp="1"/>
          </p:cNvSpPr>
          <p:nvPr>
            <p:ph type="body" sz="quarter" idx="12" hasCustomPrompt="1"/>
          </p:nvPr>
        </p:nvSpPr>
        <p:spPr>
          <a:xfrm>
            <a:off x="874174" y="1864058"/>
            <a:ext cx="4873330" cy="268201"/>
          </a:xfrm>
          <a:prstGeom prst="rect">
            <a:avLst/>
          </a:prstGeom>
        </p:spPr>
        <p:txBody>
          <a:bodyPr>
            <a:noAutofit/>
          </a:bodyPr>
          <a:lstStyle>
            <a:lvl1pPr marL="0" indent="0">
              <a:buNone/>
              <a:defRPr sz="2100" b="1">
                <a:solidFill>
                  <a:schemeClr val="tx1">
                    <a:lumMod val="75000"/>
                    <a:lumOff val="2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SUBHEADING TEXT</a:t>
            </a:r>
          </a:p>
        </p:txBody>
      </p:sp>
      <p:grpSp>
        <p:nvGrpSpPr>
          <p:cNvPr id="14" name="Group 13" descr="a graduation cap with a yellow tassle.">
            <a:extLst>
              <a:ext uri="{FF2B5EF4-FFF2-40B4-BE49-F238E27FC236}">
                <a16:creationId xmlns:a16="http://schemas.microsoft.com/office/drawing/2014/main" id="{CE4BBA21-C98A-E206-0FD4-266B51166ED5}"/>
              </a:ext>
            </a:extLst>
          </p:cNvPr>
          <p:cNvGrpSpPr/>
          <p:nvPr userDrawn="1"/>
        </p:nvGrpSpPr>
        <p:grpSpPr>
          <a:xfrm>
            <a:off x="874174" y="565001"/>
            <a:ext cx="768706" cy="768706"/>
            <a:chOff x="762784" y="565001"/>
            <a:chExt cx="768706" cy="768706"/>
          </a:xfrm>
        </p:grpSpPr>
        <p:sp>
          <p:nvSpPr>
            <p:cNvPr id="20" name="Oval 19">
              <a:extLst>
                <a:ext uri="{FF2B5EF4-FFF2-40B4-BE49-F238E27FC236}">
                  <a16:creationId xmlns:a16="http://schemas.microsoft.com/office/drawing/2014/main" id="{7752F6CA-60B5-B636-E27B-F74B6095CEAE}"/>
                </a:ext>
              </a:extLst>
            </p:cNvPr>
            <p:cNvSpPr/>
            <p:nvPr userDrawn="1"/>
          </p:nvSpPr>
          <p:spPr>
            <a:xfrm>
              <a:off x="762784" y="565001"/>
              <a:ext cx="768706" cy="768706"/>
            </a:xfrm>
            <a:prstGeom prst="ellipse">
              <a:avLst/>
            </a:prstGeom>
            <a:noFill/>
            <a:ln w="19050">
              <a:solidFill>
                <a:srgbClr val="CBB3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1" name="Picture 20">
              <a:extLst>
                <a:ext uri="{FF2B5EF4-FFF2-40B4-BE49-F238E27FC236}">
                  <a16:creationId xmlns:a16="http://schemas.microsoft.com/office/drawing/2014/main" id="{75968DD4-C720-8E5D-394A-12FF6EB5D2D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73589" y="665628"/>
              <a:ext cx="550550" cy="550550"/>
            </a:xfrm>
            <a:prstGeom prst="rect">
              <a:avLst/>
            </a:prstGeom>
          </p:spPr>
        </p:pic>
      </p:grpSp>
      <p:sp>
        <p:nvSpPr>
          <p:cNvPr id="9" name="Rectangle 8">
            <a:extLst>
              <a:ext uri="{FF2B5EF4-FFF2-40B4-BE49-F238E27FC236}">
                <a16:creationId xmlns:a16="http://schemas.microsoft.com/office/drawing/2014/main" id="{F56C0019-68A5-5D91-357A-F9FF4ADF3170}"/>
              </a:ext>
            </a:extLst>
          </p:cNvPr>
          <p:cNvSpPr/>
          <p:nvPr userDrawn="1"/>
        </p:nvSpPr>
        <p:spPr>
          <a:xfrm>
            <a:off x="10795000" y="6192372"/>
            <a:ext cx="1075267" cy="33768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E12CB3F2-5122-CFC8-B9B1-3A61F509BC9E}"/>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8832493" y="6141874"/>
            <a:ext cx="2918569" cy="457200"/>
          </a:xfrm>
          <a:prstGeom prst="rect">
            <a:avLst/>
          </a:prstGeom>
        </p:spPr>
      </p:pic>
    </p:spTree>
    <p:extLst>
      <p:ext uri="{BB962C8B-B14F-4D97-AF65-F5344CB8AC3E}">
        <p14:creationId xmlns:p14="http://schemas.microsoft.com/office/powerpoint/2010/main" val="38978683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itle Slide (them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220B6-F7F7-8661-8D09-537F52639D51}"/>
              </a:ext>
            </a:extLst>
          </p:cNvPr>
          <p:cNvSpPr>
            <a:spLocks noGrp="1"/>
          </p:cNvSpPr>
          <p:nvPr>
            <p:ph type="ctrTitle" hasCustomPrompt="1"/>
          </p:nvPr>
        </p:nvSpPr>
        <p:spPr>
          <a:xfrm>
            <a:off x="2901775" y="1906514"/>
            <a:ext cx="8134855" cy="1339764"/>
          </a:xfrm>
          <a:prstGeom prst="rect">
            <a:avLst/>
          </a:prstGeom>
        </p:spPr>
        <p:txBody>
          <a:bodyPr anchor="b"/>
          <a:lstStyle>
            <a:lvl1pPr algn="l">
              <a:defRPr sz="4800" b="1" i="0" spc="0">
                <a:latin typeface="Arial Black" panose="020B0604020202020204" pitchFamily="34" charset="0"/>
                <a:cs typeface="Arial Black" panose="020B0604020202020204" pitchFamily="34" charset="0"/>
              </a:defRPr>
            </a:lvl1pPr>
          </a:lstStyle>
          <a:p>
            <a:r>
              <a:rPr lang="en-US"/>
              <a:t>CLICK TO EDIT POWERPOINT TITLE</a:t>
            </a:r>
          </a:p>
        </p:txBody>
      </p:sp>
      <p:sp>
        <p:nvSpPr>
          <p:cNvPr id="3" name="Subtitle 2">
            <a:extLst>
              <a:ext uri="{FF2B5EF4-FFF2-40B4-BE49-F238E27FC236}">
                <a16:creationId xmlns:a16="http://schemas.microsoft.com/office/drawing/2014/main" id="{F0821F8C-1B02-CAC1-E2E1-E8196C3113AF}"/>
              </a:ext>
            </a:extLst>
          </p:cNvPr>
          <p:cNvSpPr>
            <a:spLocks noGrp="1"/>
          </p:cNvSpPr>
          <p:nvPr>
            <p:ph type="subTitle" idx="1" hasCustomPrompt="1"/>
          </p:nvPr>
        </p:nvSpPr>
        <p:spPr>
          <a:xfrm>
            <a:off x="2901775" y="3762424"/>
            <a:ext cx="8134855" cy="505505"/>
          </a:xfrm>
          <a:prstGeom prst="rect">
            <a:avLst/>
          </a:prstGeom>
        </p:spPr>
        <p:txBody>
          <a:bodyPr/>
          <a:lstStyle>
            <a:lvl1pPr marL="0" indent="0" algn="l">
              <a:buNone/>
              <a:defRPr sz="2800" b="1" i="0">
                <a:solidFill>
                  <a:schemeClr val="tx1">
                    <a:lumMod val="50000"/>
                    <a:lumOff val="50000"/>
                  </a:schemeClr>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p>
        </p:txBody>
      </p:sp>
      <p:cxnSp>
        <p:nvCxnSpPr>
          <p:cNvPr id="8" name="Straight Connector 7">
            <a:extLst>
              <a:ext uri="{FF2B5EF4-FFF2-40B4-BE49-F238E27FC236}">
                <a16:creationId xmlns:a16="http://schemas.microsoft.com/office/drawing/2014/main" id="{6A9EE2E4-FF7F-93BB-4870-7E916A15D056}"/>
              </a:ext>
            </a:extLst>
          </p:cNvPr>
          <p:cNvCxnSpPr/>
          <p:nvPr userDrawn="1"/>
        </p:nvCxnSpPr>
        <p:spPr>
          <a:xfrm>
            <a:off x="2901775" y="3494699"/>
            <a:ext cx="8134855" cy="0"/>
          </a:xfrm>
          <a:prstGeom prst="line">
            <a:avLst/>
          </a:prstGeom>
          <a:ln>
            <a:solidFill>
              <a:srgbClr val="CBB379"/>
            </a:solidFill>
          </a:ln>
        </p:spPr>
        <p:style>
          <a:lnRef idx="2">
            <a:schemeClr val="accent1"/>
          </a:lnRef>
          <a:fillRef idx="0">
            <a:schemeClr val="accent1"/>
          </a:fillRef>
          <a:effectRef idx="1">
            <a:schemeClr val="accent1"/>
          </a:effectRef>
          <a:fontRef idx="minor">
            <a:schemeClr val="tx1"/>
          </a:fontRef>
        </p:style>
      </p:cxnSp>
      <p:pic>
        <p:nvPicPr>
          <p:cNvPr id="7" name="Picture 6">
            <a:extLst>
              <a:ext uri="{FF2B5EF4-FFF2-40B4-BE49-F238E27FC236}">
                <a16:creationId xmlns:a16="http://schemas.microsoft.com/office/drawing/2014/main" id="{9EB4302E-61C7-126F-D324-67AC6AE2A1E3}"/>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8734662" y="6141874"/>
            <a:ext cx="2918569" cy="457200"/>
          </a:xfrm>
          <a:prstGeom prst="rect">
            <a:avLst/>
          </a:prstGeom>
        </p:spPr>
      </p:pic>
      <p:sp>
        <p:nvSpPr>
          <p:cNvPr id="4" name="Subtitle 2">
            <a:extLst>
              <a:ext uri="{FF2B5EF4-FFF2-40B4-BE49-F238E27FC236}">
                <a16:creationId xmlns:a16="http://schemas.microsoft.com/office/drawing/2014/main" id="{F052E508-E5A1-D583-04E5-B10147F8DC39}"/>
              </a:ext>
            </a:extLst>
          </p:cNvPr>
          <p:cNvSpPr txBox="1">
            <a:spLocks/>
          </p:cNvSpPr>
          <p:nvPr userDrawn="1"/>
        </p:nvSpPr>
        <p:spPr>
          <a:xfrm>
            <a:off x="2901775" y="6259569"/>
            <a:ext cx="4114660" cy="50550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b="1" i="0" kern="1200">
                <a:solidFill>
                  <a:schemeClr val="tx1">
                    <a:lumMod val="50000"/>
                    <a:lumOff val="50000"/>
                  </a:schemeClr>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400" b="0" kern="0" spc="100" baseline="0">
                <a:solidFill>
                  <a:schemeClr val="tx1"/>
                </a:solidFill>
              </a:rPr>
              <a:t>Office of Grants and Contracts</a:t>
            </a:r>
          </a:p>
        </p:txBody>
      </p:sp>
    </p:spTree>
    <p:extLst>
      <p:ext uri="{BB962C8B-B14F-4D97-AF65-F5344CB8AC3E}">
        <p14:creationId xmlns:p14="http://schemas.microsoft.com/office/powerpoint/2010/main" val="5601037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2_Transition/Break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 Placeholder 12">
            <a:extLst>
              <a:ext uri="{FF2B5EF4-FFF2-40B4-BE49-F238E27FC236}">
                <a16:creationId xmlns:a16="http://schemas.microsoft.com/office/drawing/2014/main" id="{374B0AEE-7C70-22BF-C681-C6BE1FBFB94C}"/>
              </a:ext>
            </a:extLst>
          </p:cNvPr>
          <p:cNvSpPr>
            <a:spLocks noGrp="1"/>
          </p:cNvSpPr>
          <p:nvPr>
            <p:ph type="body" sz="quarter" idx="10" hasCustomPrompt="1"/>
          </p:nvPr>
        </p:nvSpPr>
        <p:spPr>
          <a:xfrm>
            <a:off x="2594934" y="3816421"/>
            <a:ext cx="7002131" cy="1601741"/>
          </a:xfrm>
          <a:prstGeom prst="rect">
            <a:avLst/>
          </a:prstGeom>
        </p:spPr>
        <p:txBody>
          <a:bodyPr>
            <a:noAutofit/>
          </a:bodyPr>
          <a:lstStyle>
            <a:lvl1pPr marL="0" indent="0" algn="ctr">
              <a:buNone/>
              <a:defRPr sz="5500" b="1" i="0">
                <a:solidFill>
                  <a:schemeClr val="tx1"/>
                </a:solidFill>
                <a:latin typeface="Arial Black" panose="020B0604020202020204" pitchFamily="34" charset="0"/>
                <a:cs typeface="Arial Black" panose="020B0604020202020204" pitchFamily="34" charset="0"/>
              </a:defRPr>
            </a:lvl1pPr>
          </a:lstStyle>
          <a:p>
            <a:pPr lvl="0"/>
            <a:r>
              <a:rPr lang="en-US"/>
              <a:t>CLICK TO EDIT SECTION TITLE</a:t>
            </a:r>
          </a:p>
        </p:txBody>
      </p:sp>
      <p:pic>
        <p:nvPicPr>
          <p:cNvPr id="2" name="Picture 1">
            <a:extLst>
              <a:ext uri="{FF2B5EF4-FFF2-40B4-BE49-F238E27FC236}">
                <a16:creationId xmlns:a16="http://schemas.microsoft.com/office/drawing/2014/main" id="{F205D11A-CC83-20E8-8DB7-353DD9D7C246}"/>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8734662" y="6141874"/>
            <a:ext cx="2918569" cy="457200"/>
          </a:xfrm>
          <a:prstGeom prst="rect">
            <a:avLst/>
          </a:prstGeom>
        </p:spPr>
      </p:pic>
    </p:spTree>
    <p:extLst>
      <p:ext uri="{BB962C8B-B14F-4D97-AF65-F5344CB8AC3E}">
        <p14:creationId xmlns:p14="http://schemas.microsoft.com/office/powerpoint/2010/main" val="23422169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them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0821F8C-1B02-CAC1-E2E1-E8196C3113AF}"/>
              </a:ext>
            </a:extLst>
          </p:cNvPr>
          <p:cNvSpPr>
            <a:spLocks noGrp="1"/>
          </p:cNvSpPr>
          <p:nvPr>
            <p:ph type="subTitle" idx="1" hasCustomPrompt="1"/>
          </p:nvPr>
        </p:nvSpPr>
        <p:spPr>
          <a:xfrm>
            <a:off x="1917989" y="4071504"/>
            <a:ext cx="9144000" cy="505505"/>
          </a:xfrm>
          <a:prstGeom prst="rect">
            <a:avLst/>
          </a:prstGeom>
        </p:spPr>
        <p:txBody>
          <a:bodyPr/>
          <a:lstStyle>
            <a:lvl1pPr marL="0" indent="0" algn="l">
              <a:buNone/>
              <a:defRPr sz="2800" b="0" i="0">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p>
        </p:txBody>
      </p:sp>
      <p:sp>
        <p:nvSpPr>
          <p:cNvPr id="2" name="Title 1">
            <a:extLst>
              <a:ext uri="{FF2B5EF4-FFF2-40B4-BE49-F238E27FC236}">
                <a16:creationId xmlns:a16="http://schemas.microsoft.com/office/drawing/2014/main" id="{975220B6-F7F7-8661-8D09-537F52639D51}"/>
              </a:ext>
            </a:extLst>
          </p:cNvPr>
          <p:cNvSpPr>
            <a:spLocks noGrp="1"/>
          </p:cNvSpPr>
          <p:nvPr>
            <p:ph type="ctrTitle" hasCustomPrompt="1"/>
          </p:nvPr>
        </p:nvSpPr>
        <p:spPr>
          <a:xfrm>
            <a:off x="1917989" y="2383541"/>
            <a:ext cx="6621327" cy="1343405"/>
          </a:xfrm>
          <a:prstGeom prst="rect">
            <a:avLst/>
          </a:prstGeom>
        </p:spPr>
        <p:txBody>
          <a:bodyPr anchor="b"/>
          <a:lstStyle>
            <a:lvl1pPr algn="l">
              <a:defRPr sz="4400" b="1" i="0" spc="0">
                <a:latin typeface="Arial Black" panose="020B0604020202020204" pitchFamily="34" charset="0"/>
                <a:cs typeface="Arial Black" panose="020B0604020202020204" pitchFamily="34" charset="0"/>
              </a:defRPr>
            </a:lvl1pPr>
          </a:lstStyle>
          <a:p>
            <a:r>
              <a:rPr lang="en-US"/>
              <a:t>CLICK TO EDIT POWERPOINT TITLE</a:t>
            </a:r>
          </a:p>
        </p:txBody>
      </p:sp>
      <p:sp>
        <p:nvSpPr>
          <p:cNvPr id="9" name="Rectangle 8">
            <a:extLst>
              <a:ext uri="{FF2B5EF4-FFF2-40B4-BE49-F238E27FC236}">
                <a16:creationId xmlns:a16="http://schemas.microsoft.com/office/drawing/2014/main" id="{78EFC47C-B236-EAAE-2C07-05868BAAB38E}"/>
              </a:ext>
            </a:extLst>
          </p:cNvPr>
          <p:cNvSpPr/>
          <p:nvPr userDrawn="1"/>
        </p:nvSpPr>
        <p:spPr>
          <a:xfrm>
            <a:off x="1917989" y="1674683"/>
            <a:ext cx="4935484" cy="403015"/>
          </a:xfrm>
          <a:prstGeom prst="rect">
            <a:avLst/>
          </a:prstGeom>
          <a:solidFill>
            <a:srgbClr val="CBB3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spc="100" baseline="0">
                <a:solidFill>
                  <a:schemeClr val="tx1"/>
                </a:solidFill>
                <a:latin typeface="Arial" panose="020B0604020202020204" pitchFamily="34" charset="0"/>
                <a:cs typeface="Arial" panose="020B0604020202020204" pitchFamily="34" charset="0"/>
              </a:rPr>
              <a:t>Office of the Vice Chancellor for Research</a:t>
            </a:r>
          </a:p>
        </p:txBody>
      </p:sp>
      <p:pic>
        <p:nvPicPr>
          <p:cNvPr id="4" name="Picture 3">
            <a:extLst>
              <a:ext uri="{FF2B5EF4-FFF2-40B4-BE49-F238E27FC236}">
                <a16:creationId xmlns:a16="http://schemas.microsoft.com/office/drawing/2014/main" id="{3F6D81A5-7D4C-5A60-CC43-F57B8559160F}"/>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8734662" y="6141874"/>
            <a:ext cx="2918569" cy="457200"/>
          </a:xfrm>
          <a:prstGeom prst="rect">
            <a:avLst/>
          </a:prstGeom>
        </p:spPr>
      </p:pic>
    </p:spTree>
    <p:extLst>
      <p:ext uri="{BB962C8B-B14F-4D97-AF65-F5344CB8AC3E}">
        <p14:creationId xmlns:p14="http://schemas.microsoft.com/office/powerpoint/2010/main" val="21764527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ransition/Break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Text Placeholder 12">
            <a:extLst>
              <a:ext uri="{FF2B5EF4-FFF2-40B4-BE49-F238E27FC236}">
                <a16:creationId xmlns:a16="http://schemas.microsoft.com/office/drawing/2014/main" id="{61209DC4-2E36-7146-9313-FC96B03FA9CB}"/>
              </a:ext>
            </a:extLst>
          </p:cNvPr>
          <p:cNvSpPr>
            <a:spLocks noGrp="1"/>
          </p:cNvSpPr>
          <p:nvPr>
            <p:ph type="body" sz="quarter" idx="10" hasCustomPrompt="1"/>
          </p:nvPr>
        </p:nvSpPr>
        <p:spPr>
          <a:xfrm>
            <a:off x="2416655" y="2085976"/>
            <a:ext cx="7358690" cy="1833208"/>
          </a:xfrm>
          <a:prstGeom prst="rect">
            <a:avLst/>
          </a:prstGeom>
        </p:spPr>
        <p:txBody>
          <a:bodyPr>
            <a:noAutofit/>
          </a:bodyPr>
          <a:lstStyle>
            <a:lvl1pPr marL="0" indent="0" algn="ctr">
              <a:buNone/>
              <a:defRPr sz="5500" b="1" i="0">
                <a:solidFill>
                  <a:schemeClr val="tx1"/>
                </a:solidFill>
                <a:latin typeface="Arial Black" panose="020B0604020202020204" pitchFamily="34" charset="0"/>
                <a:cs typeface="Arial Black" panose="020B0604020202020204" pitchFamily="34" charset="0"/>
              </a:defRPr>
            </a:lvl1pPr>
          </a:lstStyle>
          <a:p>
            <a:pPr lvl="0"/>
            <a:r>
              <a:rPr lang="en-US"/>
              <a:t>Reports and Trial Balance Summary</a:t>
            </a:r>
          </a:p>
        </p:txBody>
      </p:sp>
      <p:pic>
        <p:nvPicPr>
          <p:cNvPr id="2" name="Picture 1">
            <a:extLst>
              <a:ext uri="{FF2B5EF4-FFF2-40B4-BE49-F238E27FC236}">
                <a16:creationId xmlns:a16="http://schemas.microsoft.com/office/drawing/2014/main" id="{4FB781F2-A9EA-B6A0-6033-C655D53184B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8734662" y="6141874"/>
            <a:ext cx="2918569" cy="457200"/>
          </a:xfrm>
          <a:prstGeom prst="rect">
            <a:avLst/>
          </a:prstGeom>
        </p:spPr>
      </p:pic>
    </p:spTree>
    <p:extLst>
      <p:ext uri="{BB962C8B-B14F-4D97-AF65-F5344CB8AC3E}">
        <p14:creationId xmlns:p14="http://schemas.microsoft.com/office/powerpoint/2010/main" val="40905557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E33A9E-A2AA-45DD-A3D5-077BF85A63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3E0C16-95A1-4828-8AE8-B2739311CAE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F8FB12-BC61-4425-934D-15B0D369F1B6}"/>
              </a:ext>
            </a:extLst>
          </p:cNvPr>
          <p:cNvSpPr>
            <a:spLocks noGrp="1"/>
          </p:cNvSpPr>
          <p:nvPr>
            <p:ph type="dt" sz="half" idx="10"/>
          </p:nvPr>
        </p:nvSpPr>
        <p:spPr/>
        <p:txBody>
          <a:bodyPr/>
          <a:lstStyle/>
          <a:p>
            <a:fld id="{017A7B64-99DE-4375-92AA-942FF152DF1A}" type="datetimeFigureOut">
              <a:rPr lang="en-US" smtClean="0"/>
              <a:t>3/26/2026</a:t>
            </a:fld>
            <a:endParaRPr lang="en-US"/>
          </a:p>
        </p:txBody>
      </p:sp>
      <p:sp>
        <p:nvSpPr>
          <p:cNvPr id="5" name="Footer Placeholder 4">
            <a:extLst>
              <a:ext uri="{FF2B5EF4-FFF2-40B4-BE49-F238E27FC236}">
                <a16:creationId xmlns:a16="http://schemas.microsoft.com/office/drawing/2014/main" id="{44B6E6DE-9B26-4787-B1A9-DD47BECB30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9EB780-458A-4DBD-A08D-534311DD976E}"/>
              </a:ext>
            </a:extLst>
          </p:cNvPr>
          <p:cNvSpPr>
            <a:spLocks noGrp="1"/>
          </p:cNvSpPr>
          <p:nvPr>
            <p:ph type="sldNum" sz="quarter" idx="12"/>
          </p:nvPr>
        </p:nvSpPr>
        <p:spPr/>
        <p:txBody>
          <a:bodyPr/>
          <a:lstStyle/>
          <a:p>
            <a:fld id="{AE2465E0-BD49-4C0C-A9AD-72171359B08A}" type="slidenum">
              <a:rPr lang="en-US" smtClean="0"/>
              <a:t>‹#›</a:t>
            </a:fld>
            <a:endParaRPr lang="en-US"/>
          </a:p>
        </p:txBody>
      </p:sp>
    </p:spTree>
    <p:extLst>
      <p:ext uri="{BB962C8B-B14F-4D97-AF65-F5344CB8AC3E}">
        <p14:creationId xmlns:p14="http://schemas.microsoft.com/office/powerpoint/2010/main" val="34580655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3_Text, bullet points, and image">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106076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End/thank you slide (them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37BCFD8-2E40-7276-B27E-ACE385AFDC8C}"/>
              </a:ext>
              <a:ext uri="{C183D7F6-B498-43B3-948B-1728B52AA6E4}">
                <adec:decorative xmlns:adec="http://schemas.microsoft.com/office/drawing/2017/decorative" val="0"/>
              </a:ext>
            </a:extLst>
          </p:cNvPr>
          <p:cNvSpPr>
            <a:spLocks noGrp="1"/>
          </p:cNvSpPr>
          <p:nvPr>
            <p:ph type="ctrTitle" hasCustomPrompt="1"/>
          </p:nvPr>
        </p:nvSpPr>
        <p:spPr>
          <a:xfrm>
            <a:off x="1002294" y="1220393"/>
            <a:ext cx="6183509" cy="932783"/>
          </a:xfrm>
          <a:prstGeom prst="rect">
            <a:avLst/>
          </a:prstGeom>
        </p:spPr>
        <p:txBody>
          <a:bodyPr anchor="b"/>
          <a:lstStyle>
            <a:lvl1pPr algn="l">
              <a:defRPr sz="5500" b="1" i="0" spc="0">
                <a:latin typeface="Arial Black" panose="020B0604020202020204" pitchFamily="34" charset="0"/>
                <a:cs typeface="Arial Black" panose="020B0604020202020204" pitchFamily="34" charset="0"/>
              </a:defRPr>
            </a:lvl1pPr>
          </a:lstStyle>
          <a:p>
            <a:r>
              <a:rPr lang="en-US"/>
              <a:t>THANK YOU!</a:t>
            </a:r>
          </a:p>
        </p:txBody>
      </p:sp>
      <p:sp>
        <p:nvSpPr>
          <p:cNvPr id="6" name="Subtitle 2">
            <a:extLst>
              <a:ext uri="{FF2B5EF4-FFF2-40B4-BE49-F238E27FC236}">
                <a16:creationId xmlns:a16="http://schemas.microsoft.com/office/drawing/2014/main" id="{B09D3394-6E59-D6FB-DCAE-7DC1FA955D51}"/>
              </a:ext>
              <a:ext uri="{C183D7F6-B498-43B3-948B-1728B52AA6E4}">
                <adec:decorative xmlns:adec="http://schemas.microsoft.com/office/drawing/2017/decorative" val="0"/>
              </a:ext>
            </a:extLst>
          </p:cNvPr>
          <p:cNvSpPr>
            <a:spLocks noGrp="1"/>
          </p:cNvSpPr>
          <p:nvPr>
            <p:ph type="subTitle" idx="1" hasCustomPrompt="1"/>
          </p:nvPr>
        </p:nvSpPr>
        <p:spPr>
          <a:xfrm>
            <a:off x="1002293" y="2290205"/>
            <a:ext cx="4582077" cy="820028"/>
          </a:xfrm>
          <a:prstGeom prst="rect">
            <a:avLst/>
          </a:prstGeom>
        </p:spPr>
        <p:txBody>
          <a:bodyPr/>
          <a:lstStyle>
            <a:lvl1pPr marL="0" indent="0" algn="l">
              <a:buNone/>
              <a:defRPr sz="2400" b="1" i="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or delete subtitle</a:t>
            </a:r>
          </a:p>
        </p:txBody>
      </p:sp>
      <p:pic>
        <p:nvPicPr>
          <p:cNvPr id="7" name="Picture 6">
            <a:extLst>
              <a:ext uri="{FF2B5EF4-FFF2-40B4-BE49-F238E27FC236}">
                <a16:creationId xmlns:a16="http://schemas.microsoft.com/office/drawing/2014/main" id="{1D5355E9-2C1B-54DD-ED3E-1FA96530E317}"/>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712582" y="5401375"/>
            <a:ext cx="2918566" cy="457200"/>
          </a:xfrm>
          <a:prstGeom prst="rect">
            <a:avLst/>
          </a:prstGeom>
        </p:spPr>
      </p:pic>
    </p:spTree>
    <p:extLst>
      <p:ext uri="{BB962C8B-B14F-4D97-AF65-F5344CB8AC3E}">
        <p14:creationId xmlns:p14="http://schemas.microsoft.com/office/powerpoint/2010/main" val="214767986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Transition/Break Slide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C59F6BA-97D7-E05F-FD78-D9B80974E54D}"/>
              </a:ext>
              <a:ext uri="{C183D7F6-B498-43B3-948B-1728B52AA6E4}">
                <adec:decorative xmlns:adec="http://schemas.microsoft.com/office/drawing/2017/decorative" val="1"/>
              </a:ext>
            </a:extLst>
          </p:cNvPr>
          <p:cNvSpPr/>
          <p:nvPr userDrawn="1"/>
        </p:nvSpPr>
        <p:spPr>
          <a:xfrm>
            <a:off x="-1" y="498104"/>
            <a:ext cx="6324600" cy="1402080"/>
          </a:xfrm>
          <a:prstGeom prst="rect">
            <a:avLst/>
          </a:prstGeom>
          <a:solidFill>
            <a:srgbClr val="CBB37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 Placeholder 12">
            <a:extLst>
              <a:ext uri="{FF2B5EF4-FFF2-40B4-BE49-F238E27FC236}">
                <a16:creationId xmlns:a16="http://schemas.microsoft.com/office/drawing/2014/main" id="{014C7961-C403-D210-9E42-C76D936E90EA}"/>
              </a:ext>
            </a:extLst>
          </p:cNvPr>
          <p:cNvSpPr>
            <a:spLocks noGrp="1"/>
          </p:cNvSpPr>
          <p:nvPr>
            <p:ph type="body" sz="quarter" idx="11" hasCustomPrompt="1"/>
          </p:nvPr>
        </p:nvSpPr>
        <p:spPr>
          <a:xfrm>
            <a:off x="327024" y="665127"/>
            <a:ext cx="5997575" cy="1236663"/>
          </a:xfrm>
          <a:prstGeom prst="rect">
            <a:avLst/>
          </a:prstGeom>
        </p:spPr>
        <p:txBody>
          <a:bodyPr/>
          <a:lstStyle>
            <a:lvl1pPr marL="0" indent="0" algn="l">
              <a:buNone/>
              <a:defRPr sz="4000" b="1" i="0">
                <a:solidFill>
                  <a:schemeClr val="tx1"/>
                </a:solidFill>
                <a:latin typeface="Arial Black" panose="020B0604020202020204" pitchFamily="34" charset="0"/>
                <a:cs typeface="Arial Black" panose="020B0604020202020204" pitchFamily="34" charset="0"/>
              </a:defRPr>
            </a:lvl1pPr>
          </a:lstStyle>
          <a:p>
            <a:pPr lvl="0"/>
            <a:r>
              <a:rPr lang="en-US"/>
              <a:t>SECTION BREAK/ TRANSITION SLIDE</a:t>
            </a:r>
          </a:p>
        </p:txBody>
      </p:sp>
      <p:pic>
        <p:nvPicPr>
          <p:cNvPr id="5" name="Picture 4">
            <a:extLst>
              <a:ext uri="{FF2B5EF4-FFF2-40B4-BE49-F238E27FC236}">
                <a16:creationId xmlns:a16="http://schemas.microsoft.com/office/drawing/2014/main" id="{2241F819-C55E-DCE7-8423-E16B0B531998}"/>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8738496" y="6136993"/>
            <a:ext cx="2685084" cy="420624"/>
          </a:xfrm>
          <a:prstGeom prst="rect">
            <a:avLst/>
          </a:prstGeom>
        </p:spPr>
      </p:pic>
    </p:spTree>
    <p:extLst>
      <p:ext uri="{BB962C8B-B14F-4D97-AF65-F5344CB8AC3E}">
        <p14:creationId xmlns:p14="http://schemas.microsoft.com/office/powerpoint/2010/main" val="31261409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hart slide (1)">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EDA370E-2F44-8C57-A273-31211E71BE90}"/>
              </a:ext>
            </a:extLst>
          </p:cNvPr>
          <p:cNvSpPr>
            <a:spLocks noGrp="1"/>
          </p:cNvSpPr>
          <p:nvPr>
            <p:ph type="title" hasCustomPrompt="1"/>
          </p:nvPr>
        </p:nvSpPr>
        <p:spPr>
          <a:xfrm>
            <a:off x="762784" y="620441"/>
            <a:ext cx="9143215" cy="643338"/>
          </a:xfrm>
          <a:prstGeom prst="rect">
            <a:avLst/>
          </a:prstGeom>
        </p:spPr>
        <p:txBody>
          <a:bodyPr/>
          <a:lstStyle/>
          <a:p>
            <a:r>
              <a:rPr lang="en-US"/>
              <a:t>CLICK TO EDIT HEADING TEXT</a:t>
            </a:r>
          </a:p>
        </p:txBody>
      </p:sp>
      <p:sp>
        <p:nvSpPr>
          <p:cNvPr id="7" name="Text Placeholder 19">
            <a:extLst>
              <a:ext uri="{FF2B5EF4-FFF2-40B4-BE49-F238E27FC236}">
                <a16:creationId xmlns:a16="http://schemas.microsoft.com/office/drawing/2014/main" id="{A8F2A87B-0709-4C6C-FFFB-D967EDE102FA}"/>
              </a:ext>
            </a:extLst>
          </p:cNvPr>
          <p:cNvSpPr>
            <a:spLocks noGrp="1"/>
          </p:cNvSpPr>
          <p:nvPr>
            <p:ph type="body" sz="quarter" idx="11" hasCustomPrompt="1"/>
          </p:nvPr>
        </p:nvSpPr>
        <p:spPr>
          <a:xfrm>
            <a:off x="762801" y="2347844"/>
            <a:ext cx="4660900" cy="2560637"/>
          </a:xfrm>
          <a:prstGeom prst="rect">
            <a:avLst/>
          </a:prstGeom>
        </p:spPr>
        <p:txBody>
          <a:bodyPr/>
          <a:lstStyle>
            <a:lvl1pPr marL="0" marR="0" indent="0" algn="l" defTabSz="914400" rtl="0" eaLnBrk="1" fontAlgn="auto" latinLnBrk="0" hangingPunct="1">
              <a:lnSpc>
                <a:spcPct val="100000"/>
              </a:lnSpc>
              <a:spcBef>
                <a:spcPts val="1000"/>
              </a:spcBef>
              <a:spcAft>
                <a:spcPts val="0"/>
              </a:spcAft>
              <a:buClr>
                <a:srgbClr val="CBB379"/>
              </a:buClr>
              <a:buSzTx/>
              <a:buFont typeface="Arial" panose="020B0604020202020204" pitchFamily="34" charset="0"/>
              <a:buNone/>
              <a:tabLst/>
              <a:defRPr sz="1800" b="0">
                <a:solidFill>
                  <a:schemeClr val="tx1">
                    <a:lumMod val="75000"/>
                    <a:lumOff val="25000"/>
                  </a:schemeClr>
                </a:solidFill>
              </a:defRPr>
            </a:lvl1pPr>
            <a:lvl2pPr marL="457200" indent="0">
              <a:buFont typeface="Arial" panose="020B0604020202020204" pitchFamily="34" charset="0"/>
              <a:buNone/>
              <a:defRPr sz="1600">
                <a:solidFill>
                  <a:schemeClr val="tx1">
                    <a:lumMod val="75000"/>
                    <a:lumOff val="25000"/>
                  </a:schemeClr>
                </a:solidFill>
              </a:defRPr>
            </a:lvl2pPr>
            <a:lvl3pPr marL="914400" indent="0">
              <a:buFont typeface="Arial" panose="020B0604020202020204" pitchFamily="34" charset="0"/>
              <a:buNone/>
              <a:defRPr sz="1600">
                <a:solidFill>
                  <a:schemeClr val="tx1">
                    <a:lumMod val="75000"/>
                    <a:lumOff val="25000"/>
                  </a:schemeClr>
                </a:solidFill>
              </a:defRPr>
            </a:lvl3pPr>
            <a:lvl4pPr marL="1371600" indent="0">
              <a:buFont typeface="Arial" panose="020B0604020202020204" pitchFamily="34" charset="0"/>
              <a:buNone/>
              <a:defRPr sz="1600">
                <a:solidFill>
                  <a:schemeClr val="tx1">
                    <a:lumMod val="75000"/>
                    <a:lumOff val="25000"/>
                  </a:schemeClr>
                </a:solidFill>
              </a:defRPr>
            </a:lvl4pPr>
            <a:lvl5pPr marL="1828800" indent="0">
              <a:buFont typeface="Arial" panose="020B0604020202020204" pitchFamily="34" charset="0"/>
              <a:buNone/>
              <a:defRPr sz="1600">
                <a:solidFill>
                  <a:schemeClr val="tx1">
                    <a:lumMod val="75000"/>
                    <a:lumOff val="25000"/>
                  </a:schemeClr>
                </a:solidFill>
              </a:defRPr>
            </a:lvl5pPr>
          </a:lstStyle>
          <a:p>
            <a:pPr lvl="0"/>
            <a:r>
              <a:rPr lang="en-US"/>
              <a:t>Click to edit copy</a:t>
            </a:r>
          </a:p>
        </p:txBody>
      </p:sp>
      <p:sp>
        <p:nvSpPr>
          <p:cNvPr id="8" name="Text Placeholder 21">
            <a:extLst>
              <a:ext uri="{FF2B5EF4-FFF2-40B4-BE49-F238E27FC236}">
                <a16:creationId xmlns:a16="http://schemas.microsoft.com/office/drawing/2014/main" id="{9E7873E6-231A-E641-FC01-F143579D9371}"/>
              </a:ext>
            </a:extLst>
          </p:cNvPr>
          <p:cNvSpPr>
            <a:spLocks noGrp="1"/>
          </p:cNvSpPr>
          <p:nvPr>
            <p:ph type="body" sz="quarter" idx="12" hasCustomPrompt="1"/>
          </p:nvPr>
        </p:nvSpPr>
        <p:spPr>
          <a:xfrm>
            <a:off x="762783" y="1864057"/>
            <a:ext cx="4909147" cy="483787"/>
          </a:xfrm>
          <a:prstGeom prst="rect">
            <a:avLst/>
          </a:prstGeom>
        </p:spPr>
        <p:txBody>
          <a:bodyPr>
            <a:noAutofit/>
          </a:bodyPr>
          <a:lstStyle>
            <a:lvl1pPr marL="0" indent="0">
              <a:buNone/>
              <a:defRPr sz="2100" b="1">
                <a:solidFill>
                  <a:schemeClr val="tx1">
                    <a:lumMod val="75000"/>
                    <a:lumOff val="2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SUBHEADING TEXT</a:t>
            </a:r>
          </a:p>
        </p:txBody>
      </p:sp>
      <p:graphicFrame>
        <p:nvGraphicFramePr>
          <p:cNvPr id="10" name="Table 9">
            <a:extLst>
              <a:ext uri="{FF2B5EF4-FFF2-40B4-BE49-F238E27FC236}">
                <a16:creationId xmlns:a16="http://schemas.microsoft.com/office/drawing/2014/main" id="{717180A1-BBAA-C8BE-57A9-FF8C452B27EA}"/>
              </a:ext>
            </a:extLst>
          </p:cNvPr>
          <p:cNvGraphicFramePr>
            <a:graphicFrameLocks noGrp="1"/>
          </p:cNvGraphicFramePr>
          <p:nvPr userDrawn="1">
            <p:extLst>
              <p:ext uri="{D42A27DB-BD31-4B8C-83A1-F6EECF244321}">
                <p14:modId xmlns:p14="http://schemas.microsoft.com/office/powerpoint/2010/main" val="3934664630"/>
              </p:ext>
            </p:extLst>
          </p:nvPr>
        </p:nvGraphicFramePr>
        <p:xfrm>
          <a:off x="6096000" y="1864057"/>
          <a:ext cx="5333199" cy="3688507"/>
        </p:xfrm>
        <a:graphic>
          <a:graphicData uri="http://schemas.openxmlformats.org/drawingml/2006/table">
            <a:tbl>
              <a:tblPr/>
              <a:tblGrid>
                <a:gridCol w="1431236">
                  <a:extLst>
                    <a:ext uri="{9D8B030D-6E8A-4147-A177-3AD203B41FA5}">
                      <a16:colId xmlns:a16="http://schemas.microsoft.com/office/drawing/2014/main" val="3710254370"/>
                    </a:ext>
                  </a:extLst>
                </a:gridCol>
                <a:gridCol w="1005203">
                  <a:extLst>
                    <a:ext uri="{9D8B030D-6E8A-4147-A177-3AD203B41FA5}">
                      <a16:colId xmlns:a16="http://schemas.microsoft.com/office/drawing/2014/main" val="1619688752"/>
                    </a:ext>
                  </a:extLst>
                </a:gridCol>
                <a:gridCol w="1143085">
                  <a:extLst>
                    <a:ext uri="{9D8B030D-6E8A-4147-A177-3AD203B41FA5}">
                      <a16:colId xmlns:a16="http://schemas.microsoft.com/office/drawing/2014/main" val="2939634979"/>
                    </a:ext>
                  </a:extLst>
                </a:gridCol>
                <a:gridCol w="750572">
                  <a:extLst>
                    <a:ext uri="{9D8B030D-6E8A-4147-A177-3AD203B41FA5}">
                      <a16:colId xmlns:a16="http://schemas.microsoft.com/office/drawing/2014/main" val="2199317431"/>
                    </a:ext>
                  </a:extLst>
                </a:gridCol>
                <a:gridCol w="1003103">
                  <a:extLst>
                    <a:ext uri="{9D8B030D-6E8A-4147-A177-3AD203B41FA5}">
                      <a16:colId xmlns:a16="http://schemas.microsoft.com/office/drawing/2014/main" val="1460978572"/>
                    </a:ext>
                  </a:extLst>
                </a:gridCol>
              </a:tblGrid>
              <a:tr h="0">
                <a:tc>
                  <a:txBody>
                    <a:bodyPr/>
                    <a:lstStyle/>
                    <a:p>
                      <a:pPr algn="l" rtl="0" fontAlgn="ctr"/>
                      <a:r>
                        <a:rPr lang="en-US" sz="1100" b="1" i="0" u="none" strike="noStrike">
                          <a:solidFill>
                            <a:srgbClr val="000000"/>
                          </a:solidFill>
                          <a:effectLst/>
                          <a:latin typeface="Helvetica" pitchFamily="2" charset="0"/>
                        </a:rPr>
                        <a:t>  Sample Table</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FB87C">
                        <a:alpha val="85000"/>
                      </a:srgbClr>
                    </a:solidFill>
                  </a:tcPr>
                </a:tc>
                <a:tc>
                  <a:txBody>
                    <a:bodyPr/>
                    <a:lstStyle/>
                    <a:p>
                      <a:pPr algn="ctr" rtl="0" fontAlgn="ctr"/>
                      <a:r>
                        <a:rPr lang="en-US" sz="1100" b="1" i="0" u="none" strike="noStrike">
                          <a:solidFill>
                            <a:srgbClr val="000000"/>
                          </a:solidFill>
                          <a:effectLst/>
                          <a:latin typeface="Helvetica" pitchFamily="2" charset="0"/>
                        </a:rPr>
                        <a:t> Sample Table</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FB87C">
                        <a:alpha val="85000"/>
                      </a:srgbClr>
                    </a:solidFill>
                  </a:tcPr>
                </a:tc>
                <a:tc>
                  <a:txBody>
                    <a:bodyPr/>
                    <a:lstStyle/>
                    <a:p>
                      <a:pPr algn="ctr" rtl="0" fontAlgn="ctr"/>
                      <a:r>
                        <a:rPr lang="en-US" sz="1100" b="1" i="0" u="none" strike="noStrike">
                          <a:solidFill>
                            <a:srgbClr val="000000"/>
                          </a:solidFill>
                          <a:effectLst/>
                          <a:latin typeface="Helvetica" pitchFamily="2" charset="0"/>
                        </a:rPr>
                        <a:t> Sample Table</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FB87C">
                        <a:alpha val="85000"/>
                      </a:srgbClr>
                    </a:solidFill>
                  </a:tcPr>
                </a:tc>
                <a:tc>
                  <a:txBody>
                    <a:bodyPr/>
                    <a:lstStyle/>
                    <a:p>
                      <a:pPr algn="ctr" rtl="0" fontAlgn="ctr"/>
                      <a:r>
                        <a:rPr lang="en-US" sz="1100" b="1" i="0" u="none" strike="noStrike">
                          <a:solidFill>
                            <a:srgbClr val="000000"/>
                          </a:solidFill>
                          <a:effectLst/>
                          <a:latin typeface="Helvetica" pitchFamily="2" charset="0"/>
                        </a:rPr>
                        <a:t> Sample Table</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FB87C">
                        <a:alpha val="85000"/>
                      </a:srgbClr>
                    </a:solidFill>
                  </a:tcPr>
                </a:tc>
                <a:tc>
                  <a:txBody>
                    <a:bodyPr/>
                    <a:lstStyle/>
                    <a:p>
                      <a:pPr algn="ctr" rtl="0" fontAlgn="ctr"/>
                      <a:r>
                        <a:rPr lang="en-US" sz="1100" b="1" i="0" u="none" strike="noStrike">
                          <a:solidFill>
                            <a:srgbClr val="000000"/>
                          </a:solidFill>
                          <a:effectLst/>
                          <a:latin typeface="Helvetica" pitchFamily="2" charset="0"/>
                        </a:rPr>
                        <a:t> Sample Table</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FB87C">
                        <a:alpha val="85000"/>
                      </a:srgbClr>
                    </a:solidFill>
                  </a:tcPr>
                </a:tc>
                <a:extLst>
                  <a:ext uri="{0D108BD9-81ED-4DB2-BD59-A6C34878D82A}">
                    <a16:rowId xmlns:a16="http://schemas.microsoft.com/office/drawing/2014/main" val="2009512804"/>
                  </a:ext>
                </a:extLst>
              </a:tr>
              <a:tr h="430336">
                <a:tc>
                  <a:txBody>
                    <a:bodyPr/>
                    <a:lstStyle/>
                    <a:p>
                      <a:pPr algn="l" rtl="0" fontAlgn="ctr"/>
                      <a:r>
                        <a:rPr lang="en-US" sz="1100" b="0" i="0" u="none" strike="noStrike">
                          <a:solidFill>
                            <a:srgbClr val="000000"/>
                          </a:solidFill>
                          <a:effectLst/>
                          <a:latin typeface="Helvetica" pitchFamily="2" charset="0"/>
                        </a:rPr>
                        <a:t>  MDs</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tc>
                  <a:txBody>
                    <a:bodyPr/>
                    <a:lstStyle/>
                    <a:p>
                      <a:pPr algn="ctr" rtl="0" fontAlgn="ctr"/>
                      <a:r>
                        <a:rPr lang="en-US" sz="1100" b="0" i="0" u="none" strike="noStrike">
                          <a:solidFill>
                            <a:srgbClr val="000000"/>
                          </a:solidFill>
                          <a:effectLst/>
                          <a:latin typeface="Helvetica" pitchFamily="2" charset="0"/>
                        </a:rPr>
                        <a:t>10,730</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tc>
                  <a:txBody>
                    <a:bodyPr/>
                    <a:lstStyle/>
                    <a:p>
                      <a:pPr algn="ctr" rtl="0" fontAlgn="ctr"/>
                      <a:r>
                        <a:rPr lang="en-US" sz="1100" b="0" i="0" u="none" strike="noStrike">
                          <a:solidFill>
                            <a:srgbClr val="000000"/>
                          </a:solidFill>
                          <a:effectLst/>
                          <a:latin typeface="Helvetica" pitchFamily="2" charset="0"/>
                        </a:rPr>
                        <a:t>13,246</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tc>
                  <a:txBody>
                    <a:bodyPr/>
                    <a:lstStyle/>
                    <a:p>
                      <a:pPr algn="ctr" rtl="0" fontAlgn="ctr"/>
                      <a:r>
                        <a:rPr lang="en-US" sz="1100" b="0" i="0" u="none" strike="noStrike">
                          <a:solidFill>
                            <a:srgbClr val="000000"/>
                          </a:solidFill>
                          <a:effectLst/>
                          <a:latin typeface="Helvetica" pitchFamily="2" charset="0"/>
                        </a:rPr>
                        <a:t>252</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tc>
                  <a:txBody>
                    <a:bodyPr/>
                    <a:lstStyle/>
                    <a:p>
                      <a:pPr algn="ctr" rtl="0" fontAlgn="ctr"/>
                      <a:r>
                        <a:rPr lang="en-US" sz="1100" b="0" i="0" u="none" strike="noStrike">
                          <a:solidFill>
                            <a:srgbClr val="000000"/>
                          </a:solidFill>
                          <a:effectLst/>
                          <a:latin typeface="Helvetica" pitchFamily="2" charset="0"/>
                        </a:rPr>
                        <a:t>155</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extLst>
                  <a:ext uri="{0D108BD9-81ED-4DB2-BD59-A6C34878D82A}">
                    <a16:rowId xmlns:a16="http://schemas.microsoft.com/office/drawing/2014/main" val="2458697054"/>
                  </a:ext>
                </a:extLst>
              </a:tr>
              <a:tr h="336624">
                <a:tc>
                  <a:txBody>
                    <a:bodyPr/>
                    <a:lstStyle/>
                    <a:p>
                      <a:pPr algn="l" rtl="0" fontAlgn="ctr"/>
                      <a:r>
                        <a:rPr lang="en-US" sz="1100" b="0" i="0" u="none" strike="noStrike">
                          <a:solidFill>
                            <a:srgbClr val="000000"/>
                          </a:solidFill>
                          <a:effectLst/>
                          <a:latin typeface="Helvetica" pitchFamily="2" charset="0"/>
                        </a:rPr>
                        <a:t>  Nurse</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tc>
                  <a:txBody>
                    <a:bodyPr/>
                    <a:lstStyle/>
                    <a:p>
                      <a:pPr algn="ctr" rtl="0" fontAlgn="ctr"/>
                      <a:r>
                        <a:rPr lang="en-US" sz="1100" b="0" i="0" u="none" strike="noStrike">
                          <a:solidFill>
                            <a:srgbClr val="000000"/>
                          </a:solidFill>
                          <a:effectLst/>
                          <a:latin typeface="Helvetica" pitchFamily="2" charset="0"/>
                        </a:rPr>
                        <a:t>53,232</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tc>
                  <a:txBody>
                    <a:bodyPr/>
                    <a:lstStyle/>
                    <a:p>
                      <a:pPr algn="ctr" rtl="0" fontAlgn="ctr"/>
                      <a:r>
                        <a:rPr lang="en-US" sz="1100" b="0" i="0" u="none" strike="noStrike">
                          <a:solidFill>
                            <a:srgbClr val="000000"/>
                          </a:solidFill>
                          <a:effectLst/>
                          <a:latin typeface="Helvetica" pitchFamily="2" charset="0"/>
                        </a:rPr>
                        <a:t>71,361</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tc>
                  <a:txBody>
                    <a:bodyPr/>
                    <a:lstStyle/>
                    <a:p>
                      <a:pPr algn="ctr" rtl="0" fontAlgn="ctr"/>
                      <a:r>
                        <a:rPr lang="en-US" sz="1100" b="0" i="0" u="none" strike="noStrike">
                          <a:solidFill>
                            <a:srgbClr val="000000"/>
                          </a:solidFill>
                          <a:effectLst/>
                          <a:latin typeface="Helvetica" pitchFamily="2" charset="0"/>
                        </a:rPr>
                        <a:t>1,813</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tc>
                  <a:txBody>
                    <a:bodyPr/>
                    <a:lstStyle/>
                    <a:p>
                      <a:pPr algn="ctr" rtl="0" fontAlgn="ctr"/>
                      <a:r>
                        <a:rPr lang="en-US" sz="1100" b="0" i="0" u="none" strike="noStrike">
                          <a:solidFill>
                            <a:srgbClr val="000000"/>
                          </a:solidFill>
                          <a:effectLst/>
                          <a:latin typeface="Helvetica" pitchFamily="2" charset="0"/>
                        </a:rPr>
                        <a:t>447</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extLst>
                  <a:ext uri="{0D108BD9-81ED-4DB2-BD59-A6C34878D82A}">
                    <a16:rowId xmlns:a16="http://schemas.microsoft.com/office/drawing/2014/main" val="556181741"/>
                  </a:ext>
                </a:extLst>
              </a:tr>
              <a:tr h="324385">
                <a:tc>
                  <a:txBody>
                    <a:bodyPr/>
                    <a:lstStyle/>
                    <a:p>
                      <a:pPr algn="l" rtl="0" fontAlgn="ctr"/>
                      <a:r>
                        <a:rPr lang="en-US" sz="1100" b="0" i="0" u="none" strike="noStrike">
                          <a:solidFill>
                            <a:srgbClr val="000000"/>
                          </a:solidFill>
                          <a:effectLst/>
                          <a:latin typeface="Helvetica" pitchFamily="2" charset="0"/>
                        </a:rPr>
                        <a:t>  Dentists</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tc>
                  <a:txBody>
                    <a:bodyPr/>
                    <a:lstStyle/>
                    <a:p>
                      <a:pPr algn="ctr" rtl="0" fontAlgn="ctr"/>
                      <a:r>
                        <a:rPr lang="en-US" sz="1100" b="0" i="0" u="none" strike="noStrike">
                          <a:solidFill>
                            <a:srgbClr val="000000"/>
                          </a:solidFill>
                          <a:effectLst/>
                          <a:latin typeface="Helvetica" pitchFamily="2" charset="0"/>
                        </a:rPr>
                        <a:t>2,668</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tc>
                  <a:txBody>
                    <a:bodyPr/>
                    <a:lstStyle/>
                    <a:p>
                      <a:pPr algn="ctr" rtl="0" fontAlgn="ctr"/>
                      <a:r>
                        <a:rPr lang="en-US" sz="1100" b="0" i="0" u="none" strike="noStrike">
                          <a:solidFill>
                            <a:srgbClr val="000000"/>
                          </a:solidFill>
                          <a:effectLst/>
                          <a:latin typeface="Helvetica" pitchFamily="2" charset="0"/>
                        </a:rPr>
                        <a:t>3,374</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tc>
                  <a:txBody>
                    <a:bodyPr/>
                    <a:lstStyle/>
                    <a:p>
                      <a:pPr algn="ctr" rtl="0" fontAlgn="ctr"/>
                      <a:r>
                        <a:rPr lang="en-US" sz="1100" b="0" i="0" u="none" strike="noStrike">
                          <a:solidFill>
                            <a:srgbClr val="000000"/>
                          </a:solidFill>
                          <a:effectLst/>
                          <a:latin typeface="Helvetica" pitchFamily="2" charset="0"/>
                        </a:rPr>
                        <a:t>71</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tc>
                  <a:txBody>
                    <a:bodyPr/>
                    <a:lstStyle/>
                    <a:p>
                      <a:pPr algn="ctr" rtl="0" fontAlgn="ctr"/>
                      <a:r>
                        <a:rPr lang="en-US" sz="1100" b="0" i="0" u="none" strike="noStrike">
                          <a:solidFill>
                            <a:srgbClr val="000000"/>
                          </a:solidFill>
                          <a:effectLst/>
                          <a:latin typeface="Helvetica" pitchFamily="2" charset="0"/>
                        </a:rPr>
                        <a:t>118</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extLst>
                  <a:ext uri="{0D108BD9-81ED-4DB2-BD59-A6C34878D82A}">
                    <a16:rowId xmlns:a16="http://schemas.microsoft.com/office/drawing/2014/main" val="2476334846"/>
                  </a:ext>
                </a:extLst>
              </a:tr>
              <a:tr h="289134">
                <a:tc>
                  <a:txBody>
                    <a:bodyPr/>
                    <a:lstStyle/>
                    <a:p>
                      <a:pPr algn="l" rtl="0" fontAlgn="ctr"/>
                      <a:r>
                        <a:rPr lang="en-US" sz="1100" b="0" i="0" u="none" strike="noStrike">
                          <a:solidFill>
                            <a:srgbClr val="000000"/>
                          </a:solidFill>
                          <a:effectLst/>
                          <a:latin typeface="Helvetica" pitchFamily="2" charset="0"/>
                        </a:rPr>
                        <a:t>  Pharmacists</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tc>
                  <a:txBody>
                    <a:bodyPr/>
                    <a:lstStyle/>
                    <a:p>
                      <a:pPr algn="ctr" rtl="0" fontAlgn="ctr"/>
                      <a:r>
                        <a:rPr lang="en-US" sz="1100" b="0" i="0" u="none" strike="noStrike">
                          <a:solidFill>
                            <a:srgbClr val="000000"/>
                          </a:solidFill>
                          <a:effectLst/>
                          <a:latin typeface="Helvetica" pitchFamily="2" charset="0"/>
                        </a:rPr>
                        <a:t>5,654</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tc>
                  <a:txBody>
                    <a:bodyPr/>
                    <a:lstStyle/>
                    <a:p>
                      <a:pPr algn="ctr" rtl="0" fontAlgn="ctr"/>
                      <a:r>
                        <a:rPr lang="en-US" sz="1100" b="0" i="0" u="none" strike="noStrike">
                          <a:solidFill>
                            <a:srgbClr val="000000"/>
                          </a:solidFill>
                          <a:effectLst/>
                          <a:latin typeface="Helvetica" pitchFamily="2" charset="0"/>
                        </a:rPr>
                        <a:t>6,750</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tc>
                  <a:txBody>
                    <a:bodyPr/>
                    <a:lstStyle/>
                    <a:p>
                      <a:pPr algn="ctr" rtl="0" fontAlgn="ctr"/>
                      <a:r>
                        <a:rPr lang="en-US" sz="1100" b="0" i="0" u="none" strike="noStrike">
                          <a:solidFill>
                            <a:srgbClr val="000000"/>
                          </a:solidFill>
                          <a:effectLst/>
                          <a:latin typeface="Helvetica" pitchFamily="2" charset="0"/>
                        </a:rPr>
                        <a:t>110</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tc>
                  <a:txBody>
                    <a:bodyPr/>
                    <a:lstStyle/>
                    <a:p>
                      <a:pPr algn="ctr" rtl="0" fontAlgn="ctr"/>
                      <a:r>
                        <a:rPr lang="en-US" sz="1100" b="0" i="0" u="none" strike="noStrike">
                          <a:solidFill>
                            <a:srgbClr val="000000"/>
                          </a:solidFill>
                          <a:effectLst/>
                          <a:latin typeface="Helvetica" pitchFamily="2" charset="0"/>
                        </a:rPr>
                        <a:t>191</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extLst>
                  <a:ext uri="{0D108BD9-81ED-4DB2-BD59-A6C34878D82A}">
                    <a16:rowId xmlns:a16="http://schemas.microsoft.com/office/drawing/2014/main" val="1611616413"/>
                  </a:ext>
                </a:extLst>
              </a:tr>
              <a:tr h="289134">
                <a:tc>
                  <a:txBody>
                    <a:bodyPr/>
                    <a:lstStyle/>
                    <a:p>
                      <a:pPr algn="l" rtl="0" fontAlgn="ctr"/>
                      <a:r>
                        <a:rPr lang="en-US" sz="1100" b="0" i="0" u="none" strike="noStrike">
                          <a:solidFill>
                            <a:srgbClr val="000000"/>
                          </a:solidFill>
                          <a:effectLst/>
                          <a:latin typeface="Helvetica" pitchFamily="2" charset="0"/>
                        </a:rPr>
                        <a:t>  Physician Assistants</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tc>
                  <a:txBody>
                    <a:bodyPr/>
                    <a:lstStyle/>
                    <a:p>
                      <a:pPr algn="ctr" rtl="0" fontAlgn="ctr"/>
                      <a:r>
                        <a:rPr lang="en-US" sz="1100" b="0" i="0" u="none" strike="noStrike">
                          <a:solidFill>
                            <a:srgbClr val="000000"/>
                          </a:solidFill>
                          <a:effectLst/>
                          <a:latin typeface="Helvetica" pitchFamily="2" charset="0"/>
                        </a:rPr>
                        <a:t>3,016</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tc>
                  <a:txBody>
                    <a:bodyPr/>
                    <a:lstStyle/>
                    <a:p>
                      <a:pPr algn="ctr" rtl="0" fontAlgn="ctr"/>
                      <a:r>
                        <a:rPr lang="en-US" sz="1100" b="0" i="0" u="none" strike="noStrike">
                          <a:solidFill>
                            <a:srgbClr val="000000"/>
                          </a:solidFill>
                          <a:effectLst/>
                          <a:latin typeface="Helvetica" pitchFamily="2" charset="0"/>
                        </a:rPr>
                        <a:t>4,608</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tc>
                  <a:txBody>
                    <a:bodyPr/>
                    <a:lstStyle/>
                    <a:p>
                      <a:pPr algn="ctr" rtl="0" fontAlgn="ctr"/>
                      <a:r>
                        <a:rPr lang="en-US" sz="1100" b="0" i="0" u="none" strike="noStrike">
                          <a:solidFill>
                            <a:srgbClr val="000000"/>
                          </a:solidFill>
                          <a:effectLst/>
                          <a:latin typeface="Helvetica" pitchFamily="2" charset="0"/>
                        </a:rPr>
                        <a:t>159</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tc>
                  <a:txBody>
                    <a:bodyPr/>
                    <a:lstStyle/>
                    <a:p>
                      <a:pPr algn="ctr" rtl="0" fontAlgn="ctr"/>
                      <a:r>
                        <a:rPr lang="en-US" sz="1100" b="0" i="0" u="none" strike="noStrike">
                          <a:solidFill>
                            <a:srgbClr val="000000"/>
                          </a:solidFill>
                          <a:effectLst/>
                          <a:latin typeface="Helvetica" pitchFamily="2" charset="0"/>
                        </a:rPr>
                        <a:t>42</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extLst>
                  <a:ext uri="{0D108BD9-81ED-4DB2-BD59-A6C34878D82A}">
                    <a16:rowId xmlns:a16="http://schemas.microsoft.com/office/drawing/2014/main" val="26490138"/>
                  </a:ext>
                </a:extLst>
              </a:tr>
              <a:tr h="289134">
                <a:tc>
                  <a:txBody>
                    <a:bodyPr/>
                    <a:lstStyle/>
                    <a:p>
                      <a:pPr algn="l" rtl="0" fontAlgn="ctr"/>
                      <a:r>
                        <a:rPr lang="en-US" sz="1100" b="0" i="0" u="none" strike="noStrike">
                          <a:solidFill>
                            <a:srgbClr val="000000"/>
                          </a:solidFill>
                          <a:effectLst/>
                          <a:latin typeface="Helvetica" pitchFamily="2" charset="0"/>
                        </a:rPr>
                        <a:t>  Physical Therapists</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tc>
                  <a:txBody>
                    <a:bodyPr/>
                    <a:lstStyle/>
                    <a:p>
                      <a:pPr algn="ctr" rtl="0" fontAlgn="ctr"/>
                      <a:r>
                        <a:rPr lang="en-US" sz="1100" b="0" i="0" u="none" strike="noStrike">
                          <a:solidFill>
                            <a:srgbClr val="000000"/>
                          </a:solidFill>
                          <a:effectLst/>
                          <a:latin typeface="Helvetica" pitchFamily="2" charset="0"/>
                        </a:rPr>
                        <a:t>5,377</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tc>
                  <a:txBody>
                    <a:bodyPr/>
                    <a:lstStyle/>
                    <a:p>
                      <a:pPr algn="ctr" rtl="0" fontAlgn="ctr"/>
                      <a:r>
                        <a:rPr lang="en-US" sz="1100" b="0" i="0" u="none" strike="noStrike">
                          <a:solidFill>
                            <a:srgbClr val="000000"/>
                          </a:solidFill>
                          <a:effectLst/>
                          <a:latin typeface="Helvetica" pitchFamily="2" charset="0"/>
                        </a:rPr>
                        <a:t>7,625</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tc>
                  <a:txBody>
                    <a:bodyPr/>
                    <a:lstStyle/>
                    <a:p>
                      <a:pPr algn="ctr" rtl="0" fontAlgn="ctr"/>
                      <a:r>
                        <a:rPr lang="en-US" sz="1100" b="0" i="0" u="none" strike="noStrike">
                          <a:solidFill>
                            <a:srgbClr val="000000"/>
                          </a:solidFill>
                          <a:effectLst/>
                          <a:latin typeface="Helvetica" pitchFamily="2" charset="0"/>
                        </a:rPr>
                        <a:t>225</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tc>
                  <a:txBody>
                    <a:bodyPr/>
                    <a:lstStyle/>
                    <a:p>
                      <a:pPr algn="ctr" rtl="0" fontAlgn="ctr"/>
                      <a:r>
                        <a:rPr lang="en-US" sz="1100" b="0" i="0" u="none" strike="noStrike">
                          <a:solidFill>
                            <a:srgbClr val="000000"/>
                          </a:solidFill>
                          <a:effectLst/>
                          <a:latin typeface="Helvetica" pitchFamily="2" charset="0"/>
                        </a:rPr>
                        <a:t>65</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extLst>
                  <a:ext uri="{0D108BD9-81ED-4DB2-BD59-A6C34878D82A}">
                    <a16:rowId xmlns:a16="http://schemas.microsoft.com/office/drawing/2014/main" val="678602690"/>
                  </a:ext>
                </a:extLst>
              </a:tr>
              <a:tr h="404000">
                <a:tc>
                  <a:txBody>
                    <a:bodyPr/>
                    <a:lstStyle/>
                    <a:p>
                      <a:pPr algn="l" rtl="0" fontAlgn="ctr"/>
                      <a:r>
                        <a:rPr lang="en-US" sz="1100" b="0" i="0" u="none" strike="noStrike">
                          <a:solidFill>
                            <a:srgbClr val="000000"/>
                          </a:solidFill>
                          <a:effectLst/>
                          <a:latin typeface="Helvetica" pitchFamily="2" charset="0"/>
                        </a:rPr>
                        <a:t>  Public Health </a:t>
                      </a:r>
                    </a:p>
                    <a:p>
                      <a:pPr algn="l" rtl="0" fontAlgn="ctr"/>
                      <a:r>
                        <a:rPr lang="en-US" sz="1100" b="0" i="0" u="none" strike="noStrike">
                          <a:solidFill>
                            <a:srgbClr val="000000"/>
                          </a:solidFill>
                          <a:effectLst/>
                          <a:latin typeface="Helvetica" pitchFamily="2" charset="0"/>
                        </a:rPr>
                        <a:t>  Practitioners</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tc>
                  <a:txBody>
                    <a:bodyPr/>
                    <a:lstStyle/>
                    <a:p>
                      <a:pPr algn="ctr" rtl="0" fontAlgn="ctr"/>
                      <a:r>
                        <a:rPr lang="en-US" sz="1100" b="0" i="0" u="none" strike="noStrike">
                          <a:solidFill>
                            <a:srgbClr val="000000"/>
                          </a:solidFill>
                          <a:effectLst/>
                          <a:latin typeface="Helvetica" pitchFamily="2" charset="0"/>
                        </a:rPr>
                        <a:t>5,015</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tc>
                  <a:txBody>
                    <a:bodyPr/>
                    <a:lstStyle/>
                    <a:p>
                      <a:pPr algn="ctr" rtl="0" fontAlgn="ctr"/>
                      <a:r>
                        <a:rPr lang="en-US" sz="1100" b="0" i="0" u="none" strike="noStrike">
                          <a:solidFill>
                            <a:srgbClr val="000000"/>
                          </a:solidFill>
                          <a:effectLst/>
                          <a:latin typeface="Helvetica" pitchFamily="2" charset="0"/>
                        </a:rPr>
                        <a:t>6,230</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tc>
                  <a:txBody>
                    <a:bodyPr/>
                    <a:lstStyle/>
                    <a:p>
                      <a:pPr algn="ctr" rtl="0" fontAlgn="ctr"/>
                      <a:r>
                        <a:rPr lang="en-US" sz="1100" b="0" i="0" u="none" strike="noStrike">
                          <a:solidFill>
                            <a:srgbClr val="000000"/>
                          </a:solidFill>
                          <a:effectLst/>
                          <a:latin typeface="Helvetica" pitchFamily="2" charset="0"/>
                        </a:rPr>
                        <a:t>122</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tc>
                  <a:txBody>
                    <a:bodyPr/>
                    <a:lstStyle/>
                    <a:p>
                      <a:pPr algn="ctr" rtl="0" fontAlgn="t"/>
                      <a:r>
                        <a:rPr lang="en-US" sz="1100" b="0" i="0" u="none" strike="noStrike">
                          <a:solidFill>
                            <a:srgbClr val="000000"/>
                          </a:solidFill>
                          <a:effectLst/>
                          <a:latin typeface="Helvetica" pitchFamily="2" charset="0"/>
                        </a:rPr>
                        <a:t>231</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extLst>
                  <a:ext uri="{0D108BD9-81ED-4DB2-BD59-A6C34878D82A}">
                    <a16:rowId xmlns:a16="http://schemas.microsoft.com/office/drawing/2014/main" val="1845163751"/>
                  </a:ext>
                </a:extLst>
              </a:tr>
              <a:tr h="552239">
                <a:tc>
                  <a:txBody>
                    <a:bodyPr/>
                    <a:lstStyle/>
                    <a:p>
                      <a:pPr algn="l" rtl="0" fontAlgn="ctr"/>
                      <a:r>
                        <a:rPr lang="en-US" sz="1100" b="0" i="0" u="none" strike="noStrike">
                          <a:solidFill>
                            <a:srgbClr val="000000"/>
                          </a:solidFill>
                          <a:effectLst/>
                          <a:latin typeface="Helvetica" pitchFamily="2" charset="0"/>
                        </a:rPr>
                        <a:t>  Other Medical Science   </a:t>
                      </a:r>
                    </a:p>
                    <a:p>
                      <a:pPr algn="l" rtl="0" fontAlgn="ctr"/>
                      <a:r>
                        <a:rPr lang="en-US" sz="1100" b="0" i="0" u="none" strike="noStrike">
                          <a:solidFill>
                            <a:srgbClr val="000000"/>
                          </a:solidFill>
                          <a:effectLst/>
                          <a:latin typeface="Helvetica" pitchFamily="2" charset="0"/>
                        </a:rPr>
                        <a:t>  Professionals*</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tc>
                  <a:txBody>
                    <a:bodyPr/>
                    <a:lstStyle/>
                    <a:p>
                      <a:pPr algn="ctr" rtl="0" fontAlgn="ctr"/>
                      <a:r>
                        <a:rPr lang="en-US" sz="1100" b="0" i="0" u="none" strike="noStrike">
                          <a:solidFill>
                            <a:srgbClr val="000000"/>
                          </a:solidFill>
                          <a:effectLst/>
                          <a:latin typeface="Helvetica" pitchFamily="2" charset="0"/>
                        </a:rPr>
                        <a:t>1,188</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tc>
                  <a:txBody>
                    <a:bodyPr/>
                    <a:lstStyle/>
                    <a:p>
                      <a:pPr algn="ctr" rtl="0" fontAlgn="ctr"/>
                      <a:r>
                        <a:rPr lang="en-US" sz="1100" b="0" i="0" u="none" strike="noStrike">
                          <a:solidFill>
                            <a:srgbClr val="000000"/>
                          </a:solidFill>
                          <a:effectLst/>
                          <a:latin typeface="Helvetica" pitchFamily="2" charset="0"/>
                        </a:rPr>
                        <a:t>1,476</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tc>
                  <a:txBody>
                    <a:bodyPr/>
                    <a:lstStyle/>
                    <a:p>
                      <a:pPr algn="ctr" rtl="0" fontAlgn="ctr"/>
                      <a:r>
                        <a:rPr lang="en-US" sz="1100" b="0" i="0" u="none" strike="noStrike">
                          <a:solidFill>
                            <a:srgbClr val="000000"/>
                          </a:solidFill>
                          <a:effectLst/>
                          <a:latin typeface="Helvetica" pitchFamily="2" charset="0"/>
                        </a:rPr>
                        <a:t>29</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tc>
                  <a:txBody>
                    <a:bodyPr/>
                    <a:lstStyle/>
                    <a:p>
                      <a:pPr algn="ctr" rtl="0" fontAlgn="ctr"/>
                      <a:r>
                        <a:rPr lang="en-US" sz="1100" b="0" i="0" u="none" strike="noStrike">
                          <a:solidFill>
                            <a:srgbClr val="000000"/>
                          </a:solidFill>
                          <a:effectLst/>
                          <a:latin typeface="Helvetica" pitchFamily="2" charset="0"/>
                        </a:rPr>
                        <a:t>169</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extLst>
                  <a:ext uri="{0D108BD9-81ED-4DB2-BD59-A6C34878D82A}">
                    <a16:rowId xmlns:a16="http://schemas.microsoft.com/office/drawing/2014/main" val="4049048619"/>
                  </a:ext>
                </a:extLst>
              </a:tr>
              <a:tr h="430336">
                <a:tc>
                  <a:txBody>
                    <a:bodyPr/>
                    <a:lstStyle/>
                    <a:p>
                      <a:pPr algn="l" rtl="0" fontAlgn="ctr"/>
                      <a:r>
                        <a:rPr lang="en-US" sz="1100" b="1" i="0" u="none" strike="noStrike">
                          <a:solidFill>
                            <a:srgbClr val="000000"/>
                          </a:solidFill>
                          <a:effectLst/>
                          <a:latin typeface="Helvetica" pitchFamily="2" charset="0"/>
                        </a:rPr>
                        <a:t>  TOTAL</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tc>
                  <a:txBody>
                    <a:bodyPr/>
                    <a:lstStyle/>
                    <a:p>
                      <a:pPr algn="ctr" rtl="0" fontAlgn="ctr"/>
                      <a:r>
                        <a:rPr lang="en-US" sz="1100" b="1" i="0" u="none" strike="noStrike">
                          <a:solidFill>
                            <a:srgbClr val="000000"/>
                          </a:solidFill>
                          <a:effectLst/>
                          <a:latin typeface="Helvetica" pitchFamily="2" charset="0"/>
                        </a:rPr>
                        <a:t>86,880</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tc>
                  <a:txBody>
                    <a:bodyPr/>
                    <a:lstStyle/>
                    <a:p>
                      <a:pPr algn="ctr" rtl="0" fontAlgn="ctr"/>
                      <a:r>
                        <a:rPr lang="en-US" sz="1100" b="1" i="0" u="none" strike="noStrike">
                          <a:solidFill>
                            <a:srgbClr val="000000"/>
                          </a:solidFill>
                          <a:effectLst/>
                          <a:latin typeface="Helvetica" pitchFamily="2" charset="0"/>
                        </a:rPr>
                        <a:t>114,670</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tc>
                  <a:txBody>
                    <a:bodyPr/>
                    <a:lstStyle/>
                    <a:p>
                      <a:pPr algn="ctr" rtl="0" fontAlgn="ctr"/>
                      <a:r>
                        <a:rPr lang="en-US" sz="1100" b="1" i="0" u="none" strike="noStrike">
                          <a:solidFill>
                            <a:srgbClr val="000000"/>
                          </a:solidFill>
                          <a:effectLst/>
                          <a:latin typeface="Helvetica" pitchFamily="2" charset="0"/>
                        </a:rPr>
                        <a:t>2,779</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tc>
                  <a:txBody>
                    <a:bodyPr/>
                    <a:lstStyle/>
                    <a:p>
                      <a:pPr algn="ctr" rtl="0" fontAlgn="ctr"/>
                      <a:r>
                        <a:rPr lang="en-US" sz="1100" b="1" i="0" u="none" strike="noStrike">
                          <a:solidFill>
                            <a:srgbClr val="000000"/>
                          </a:solidFill>
                          <a:effectLst/>
                          <a:latin typeface="Helvetica" pitchFamily="2" charset="0"/>
                        </a:rPr>
                        <a:t>1,418</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extLst>
                  <a:ext uri="{0D108BD9-81ED-4DB2-BD59-A6C34878D82A}">
                    <a16:rowId xmlns:a16="http://schemas.microsoft.com/office/drawing/2014/main" val="1360743652"/>
                  </a:ext>
                </a:extLst>
              </a:tr>
            </a:tbl>
          </a:graphicData>
        </a:graphic>
      </p:graphicFrame>
      <p:sp>
        <p:nvSpPr>
          <p:cNvPr id="9" name="Rectangle 8">
            <a:extLst>
              <a:ext uri="{FF2B5EF4-FFF2-40B4-BE49-F238E27FC236}">
                <a16:creationId xmlns:a16="http://schemas.microsoft.com/office/drawing/2014/main" id="{2C7ABF5B-2E1A-A12E-D8B5-4B0425DBE49A}"/>
              </a:ext>
            </a:extLst>
          </p:cNvPr>
          <p:cNvSpPr/>
          <p:nvPr userDrawn="1"/>
        </p:nvSpPr>
        <p:spPr>
          <a:xfrm>
            <a:off x="894945" y="5982511"/>
            <a:ext cx="2850204" cy="63229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65C678C0-E957-8662-F71D-9C1FDDEB221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8832493" y="6141874"/>
            <a:ext cx="2918569" cy="457200"/>
          </a:xfrm>
          <a:prstGeom prst="rect">
            <a:avLst/>
          </a:prstGeom>
        </p:spPr>
      </p:pic>
    </p:spTree>
    <p:extLst>
      <p:ext uri="{BB962C8B-B14F-4D97-AF65-F5344CB8AC3E}">
        <p14:creationId xmlns:p14="http://schemas.microsoft.com/office/powerpoint/2010/main" val="15370905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hart slide (2)">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EDA370E-2F44-8C57-A273-31211E71BE90}"/>
              </a:ext>
            </a:extLst>
          </p:cNvPr>
          <p:cNvSpPr>
            <a:spLocks noGrp="1"/>
          </p:cNvSpPr>
          <p:nvPr>
            <p:ph type="title" hasCustomPrompt="1"/>
          </p:nvPr>
        </p:nvSpPr>
        <p:spPr>
          <a:xfrm>
            <a:off x="762784" y="620441"/>
            <a:ext cx="9143215" cy="643338"/>
          </a:xfrm>
          <a:prstGeom prst="rect">
            <a:avLst/>
          </a:prstGeom>
        </p:spPr>
        <p:txBody>
          <a:bodyPr/>
          <a:lstStyle/>
          <a:p>
            <a:r>
              <a:rPr lang="en-US"/>
              <a:t>CLICK TO EDIT HEADING TEXT</a:t>
            </a:r>
          </a:p>
        </p:txBody>
      </p:sp>
      <p:graphicFrame>
        <p:nvGraphicFramePr>
          <p:cNvPr id="10" name="Table 9">
            <a:extLst>
              <a:ext uri="{FF2B5EF4-FFF2-40B4-BE49-F238E27FC236}">
                <a16:creationId xmlns:a16="http://schemas.microsoft.com/office/drawing/2014/main" id="{717180A1-BBAA-C8BE-57A9-FF8C452B27EA}"/>
              </a:ext>
            </a:extLst>
          </p:cNvPr>
          <p:cNvGraphicFramePr>
            <a:graphicFrameLocks noGrp="1"/>
          </p:cNvGraphicFramePr>
          <p:nvPr userDrawn="1">
            <p:extLst>
              <p:ext uri="{D42A27DB-BD31-4B8C-83A1-F6EECF244321}">
                <p14:modId xmlns:p14="http://schemas.microsoft.com/office/powerpoint/2010/main" val="3934664630"/>
              </p:ext>
            </p:extLst>
          </p:nvPr>
        </p:nvGraphicFramePr>
        <p:xfrm>
          <a:off x="6096000" y="1864057"/>
          <a:ext cx="5333199" cy="3688507"/>
        </p:xfrm>
        <a:graphic>
          <a:graphicData uri="http://schemas.openxmlformats.org/drawingml/2006/table">
            <a:tbl>
              <a:tblPr/>
              <a:tblGrid>
                <a:gridCol w="1431236">
                  <a:extLst>
                    <a:ext uri="{9D8B030D-6E8A-4147-A177-3AD203B41FA5}">
                      <a16:colId xmlns:a16="http://schemas.microsoft.com/office/drawing/2014/main" val="3710254370"/>
                    </a:ext>
                  </a:extLst>
                </a:gridCol>
                <a:gridCol w="1005203">
                  <a:extLst>
                    <a:ext uri="{9D8B030D-6E8A-4147-A177-3AD203B41FA5}">
                      <a16:colId xmlns:a16="http://schemas.microsoft.com/office/drawing/2014/main" val="1619688752"/>
                    </a:ext>
                  </a:extLst>
                </a:gridCol>
                <a:gridCol w="1143085">
                  <a:extLst>
                    <a:ext uri="{9D8B030D-6E8A-4147-A177-3AD203B41FA5}">
                      <a16:colId xmlns:a16="http://schemas.microsoft.com/office/drawing/2014/main" val="2939634979"/>
                    </a:ext>
                  </a:extLst>
                </a:gridCol>
                <a:gridCol w="750572">
                  <a:extLst>
                    <a:ext uri="{9D8B030D-6E8A-4147-A177-3AD203B41FA5}">
                      <a16:colId xmlns:a16="http://schemas.microsoft.com/office/drawing/2014/main" val="2199317431"/>
                    </a:ext>
                  </a:extLst>
                </a:gridCol>
                <a:gridCol w="1003103">
                  <a:extLst>
                    <a:ext uri="{9D8B030D-6E8A-4147-A177-3AD203B41FA5}">
                      <a16:colId xmlns:a16="http://schemas.microsoft.com/office/drawing/2014/main" val="1460978572"/>
                    </a:ext>
                  </a:extLst>
                </a:gridCol>
              </a:tblGrid>
              <a:tr h="0">
                <a:tc>
                  <a:txBody>
                    <a:bodyPr/>
                    <a:lstStyle/>
                    <a:p>
                      <a:pPr algn="l" rtl="0" fontAlgn="ctr"/>
                      <a:r>
                        <a:rPr lang="en-US" sz="1100" b="1" i="0" u="none" strike="noStrike">
                          <a:solidFill>
                            <a:srgbClr val="000000"/>
                          </a:solidFill>
                          <a:effectLst/>
                          <a:latin typeface="Helvetica" pitchFamily="2" charset="0"/>
                        </a:rPr>
                        <a:t>  Sample Table</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FB87C">
                        <a:alpha val="85000"/>
                      </a:srgbClr>
                    </a:solidFill>
                  </a:tcPr>
                </a:tc>
                <a:tc>
                  <a:txBody>
                    <a:bodyPr/>
                    <a:lstStyle/>
                    <a:p>
                      <a:pPr algn="ctr" rtl="0" fontAlgn="ctr"/>
                      <a:r>
                        <a:rPr lang="en-US" sz="1100" b="1" i="0" u="none" strike="noStrike">
                          <a:solidFill>
                            <a:srgbClr val="000000"/>
                          </a:solidFill>
                          <a:effectLst/>
                          <a:latin typeface="Helvetica" pitchFamily="2" charset="0"/>
                        </a:rPr>
                        <a:t> Sample Table</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FB87C">
                        <a:alpha val="85000"/>
                      </a:srgbClr>
                    </a:solidFill>
                  </a:tcPr>
                </a:tc>
                <a:tc>
                  <a:txBody>
                    <a:bodyPr/>
                    <a:lstStyle/>
                    <a:p>
                      <a:pPr algn="ctr" rtl="0" fontAlgn="ctr"/>
                      <a:r>
                        <a:rPr lang="en-US" sz="1100" b="1" i="0" u="none" strike="noStrike">
                          <a:solidFill>
                            <a:srgbClr val="000000"/>
                          </a:solidFill>
                          <a:effectLst/>
                          <a:latin typeface="Helvetica" pitchFamily="2" charset="0"/>
                        </a:rPr>
                        <a:t> Sample Table</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FB87C">
                        <a:alpha val="85000"/>
                      </a:srgbClr>
                    </a:solidFill>
                  </a:tcPr>
                </a:tc>
                <a:tc>
                  <a:txBody>
                    <a:bodyPr/>
                    <a:lstStyle/>
                    <a:p>
                      <a:pPr algn="ctr" rtl="0" fontAlgn="ctr"/>
                      <a:r>
                        <a:rPr lang="en-US" sz="1100" b="1" i="0" u="none" strike="noStrike">
                          <a:solidFill>
                            <a:srgbClr val="000000"/>
                          </a:solidFill>
                          <a:effectLst/>
                          <a:latin typeface="Helvetica" pitchFamily="2" charset="0"/>
                        </a:rPr>
                        <a:t> Sample Table</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FB87C">
                        <a:alpha val="85000"/>
                      </a:srgbClr>
                    </a:solidFill>
                  </a:tcPr>
                </a:tc>
                <a:tc>
                  <a:txBody>
                    <a:bodyPr/>
                    <a:lstStyle/>
                    <a:p>
                      <a:pPr algn="ctr" rtl="0" fontAlgn="ctr"/>
                      <a:r>
                        <a:rPr lang="en-US" sz="1100" b="1" i="0" u="none" strike="noStrike">
                          <a:solidFill>
                            <a:srgbClr val="000000"/>
                          </a:solidFill>
                          <a:effectLst/>
                          <a:latin typeface="Helvetica" pitchFamily="2" charset="0"/>
                        </a:rPr>
                        <a:t> Sample Table</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FB87C">
                        <a:alpha val="85000"/>
                      </a:srgbClr>
                    </a:solidFill>
                  </a:tcPr>
                </a:tc>
                <a:extLst>
                  <a:ext uri="{0D108BD9-81ED-4DB2-BD59-A6C34878D82A}">
                    <a16:rowId xmlns:a16="http://schemas.microsoft.com/office/drawing/2014/main" val="2009512804"/>
                  </a:ext>
                </a:extLst>
              </a:tr>
              <a:tr h="430336">
                <a:tc>
                  <a:txBody>
                    <a:bodyPr/>
                    <a:lstStyle/>
                    <a:p>
                      <a:pPr algn="l" rtl="0" fontAlgn="ctr"/>
                      <a:r>
                        <a:rPr lang="en-US" sz="1100" b="0" i="0" u="none" strike="noStrike">
                          <a:solidFill>
                            <a:srgbClr val="000000"/>
                          </a:solidFill>
                          <a:effectLst/>
                          <a:latin typeface="Helvetica" pitchFamily="2" charset="0"/>
                        </a:rPr>
                        <a:t>  MDs</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tc>
                  <a:txBody>
                    <a:bodyPr/>
                    <a:lstStyle/>
                    <a:p>
                      <a:pPr algn="ctr" rtl="0" fontAlgn="ctr"/>
                      <a:r>
                        <a:rPr lang="en-US" sz="1100" b="0" i="0" u="none" strike="noStrike">
                          <a:solidFill>
                            <a:srgbClr val="000000"/>
                          </a:solidFill>
                          <a:effectLst/>
                          <a:latin typeface="Helvetica" pitchFamily="2" charset="0"/>
                        </a:rPr>
                        <a:t>10,730</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tc>
                  <a:txBody>
                    <a:bodyPr/>
                    <a:lstStyle/>
                    <a:p>
                      <a:pPr algn="ctr" rtl="0" fontAlgn="ctr"/>
                      <a:r>
                        <a:rPr lang="en-US" sz="1100" b="0" i="0" u="none" strike="noStrike">
                          <a:solidFill>
                            <a:srgbClr val="000000"/>
                          </a:solidFill>
                          <a:effectLst/>
                          <a:latin typeface="Helvetica" pitchFamily="2" charset="0"/>
                        </a:rPr>
                        <a:t>13,246</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tc>
                  <a:txBody>
                    <a:bodyPr/>
                    <a:lstStyle/>
                    <a:p>
                      <a:pPr algn="ctr" rtl="0" fontAlgn="ctr"/>
                      <a:r>
                        <a:rPr lang="en-US" sz="1100" b="0" i="0" u="none" strike="noStrike">
                          <a:solidFill>
                            <a:srgbClr val="000000"/>
                          </a:solidFill>
                          <a:effectLst/>
                          <a:latin typeface="Helvetica" pitchFamily="2" charset="0"/>
                        </a:rPr>
                        <a:t>252</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tc>
                  <a:txBody>
                    <a:bodyPr/>
                    <a:lstStyle/>
                    <a:p>
                      <a:pPr algn="ctr" rtl="0" fontAlgn="ctr"/>
                      <a:r>
                        <a:rPr lang="en-US" sz="1100" b="0" i="0" u="none" strike="noStrike">
                          <a:solidFill>
                            <a:srgbClr val="000000"/>
                          </a:solidFill>
                          <a:effectLst/>
                          <a:latin typeface="Helvetica" pitchFamily="2" charset="0"/>
                        </a:rPr>
                        <a:t>155</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extLst>
                  <a:ext uri="{0D108BD9-81ED-4DB2-BD59-A6C34878D82A}">
                    <a16:rowId xmlns:a16="http://schemas.microsoft.com/office/drawing/2014/main" val="2458697054"/>
                  </a:ext>
                </a:extLst>
              </a:tr>
              <a:tr h="336624">
                <a:tc>
                  <a:txBody>
                    <a:bodyPr/>
                    <a:lstStyle/>
                    <a:p>
                      <a:pPr algn="l" rtl="0" fontAlgn="ctr"/>
                      <a:r>
                        <a:rPr lang="en-US" sz="1100" b="0" i="0" u="none" strike="noStrike">
                          <a:solidFill>
                            <a:srgbClr val="000000"/>
                          </a:solidFill>
                          <a:effectLst/>
                          <a:latin typeface="Helvetica" pitchFamily="2" charset="0"/>
                        </a:rPr>
                        <a:t>  Nurse</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tc>
                  <a:txBody>
                    <a:bodyPr/>
                    <a:lstStyle/>
                    <a:p>
                      <a:pPr algn="ctr" rtl="0" fontAlgn="ctr"/>
                      <a:r>
                        <a:rPr lang="en-US" sz="1100" b="0" i="0" u="none" strike="noStrike">
                          <a:solidFill>
                            <a:srgbClr val="000000"/>
                          </a:solidFill>
                          <a:effectLst/>
                          <a:latin typeface="Helvetica" pitchFamily="2" charset="0"/>
                        </a:rPr>
                        <a:t>53,232</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tc>
                  <a:txBody>
                    <a:bodyPr/>
                    <a:lstStyle/>
                    <a:p>
                      <a:pPr algn="ctr" rtl="0" fontAlgn="ctr"/>
                      <a:r>
                        <a:rPr lang="en-US" sz="1100" b="0" i="0" u="none" strike="noStrike">
                          <a:solidFill>
                            <a:srgbClr val="000000"/>
                          </a:solidFill>
                          <a:effectLst/>
                          <a:latin typeface="Helvetica" pitchFamily="2" charset="0"/>
                        </a:rPr>
                        <a:t>71,361</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tc>
                  <a:txBody>
                    <a:bodyPr/>
                    <a:lstStyle/>
                    <a:p>
                      <a:pPr algn="ctr" rtl="0" fontAlgn="ctr"/>
                      <a:r>
                        <a:rPr lang="en-US" sz="1100" b="0" i="0" u="none" strike="noStrike">
                          <a:solidFill>
                            <a:srgbClr val="000000"/>
                          </a:solidFill>
                          <a:effectLst/>
                          <a:latin typeface="Helvetica" pitchFamily="2" charset="0"/>
                        </a:rPr>
                        <a:t>1,813</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tc>
                  <a:txBody>
                    <a:bodyPr/>
                    <a:lstStyle/>
                    <a:p>
                      <a:pPr algn="ctr" rtl="0" fontAlgn="ctr"/>
                      <a:r>
                        <a:rPr lang="en-US" sz="1100" b="0" i="0" u="none" strike="noStrike">
                          <a:solidFill>
                            <a:srgbClr val="000000"/>
                          </a:solidFill>
                          <a:effectLst/>
                          <a:latin typeface="Helvetica" pitchFamily="2" charset="0"/>
                        </a:rPr>
                        <a:t>447</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extLst>
                  <a:ext uri="{0D108BD9-81ED-4DB2-BD59-A6C34878D82A}">
                    <a16:rowId xmlns:a16="http://schemas.microsoft.com/office/drawing/2014/main" val="556181741"/>
                  </a:ext>
                </a:extLst>
              </a:tr>
              <a:tr h="324385">
                <a:tc>
                  <a:txBody>
                    <a:bodyPr/>
                    <a:lstStyle/>
                    <a:p>
                      <a:pPr algn="l" rtl="0" fontAlgn="ctr"/>
                      <a:r>
                        <a:rPr lang="en-US" sz="1100" b="0" i="0" u="none" strike="noStrike">
                          <a:solidFill>
                            <a:srgbClr val="000000"/>
                          </a:solidFill>
                          <a:effectLst/>
                          <a:latin typeface="Helvetica" pitchFamily="2" charset="0"/>
                        </a:rPr>
                        <a:t>  Dentists</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tc>
                  <a:txBody>
                    <a:bodyPr/>
                    <a:lstStyle/>
                    <a:p>
                      <a:pPr algn="ctr" rtl="0" fontAlgn="ctr"/>
                      <a:r>
                        <a:rPr lang="en-US" sz="1100" b="0" i="0" u="none" strike="noStrike">
                          <a:solidFill>
                            <a:srgbClr val="000000"/>
                          </a:solidFill>
                          <a:effectLst/>
                          <a:latin typeface="Helvetica" pitchFamily="2" charset="0"/>
                        </a:rPr>
                        <a:t>2,668</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tc>
                  <a:txBody>
                    <a:bodyPr/>
                    <a:lstStyle/>
                    <a:p>
                      <a:pPr algn="ctr" rtl="0" fontAlgn="ctr"/>
                      <a:r>
                        <a:rPr lang="en-US" sz="1100" b="0" i="0" u="none" strike="noStrike">
                          <a:solidFill>
                            <a:srgbClr val="000000"/>
                          </a:solidFill>
                          <a:effectLst/>
                          <a:latin typeface="Helvetica" pitchFamily="2" charset="0"/>
                        </a:rPr>
                        <a:t>3,374</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tc>
                  <a:txBody>
                    <a:bodyPr/>
                    <a:lstStyle/>
                    <a:p>
                      <a:pPr algn="ctr" rtl="0" fontAlgn="ctr"/>
                      <a:r>
                        <a:rPr lang="en-US" sz="1100" b="0" i="0" u="none" strike="noStrike">
                          <a:solidFill>
                            <a:srgbClr val="000000"/>
                          </a:solidFill>
                          <a:effectLst/>
                          <a:latin typeface="Helvetica" pitchFamily="2" charset="0"/>
                        </a:rPr>
                        <a:t>71</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tc>
                  <a:txBody>
                    <a:bodyPr/>
                    <a:lstStyle/>
                    <a:p>
                      <a:pPr algn="ctr" rtl="0" fontAlgn="ctr"/>
                      <a:r>
                        <a:rPr lang="en-US" sz="1100" b="0" i="0" u="none" strike="noStrike">
                          <a:solidFill>
                            <a:srgbClr val="000000"/>
                          </a:solidFill>
                          <a:effectLst/>
                          <a:latin typeface="Helvetica" pitchFamily="2" charset="0"/>
                        </a:rPr>
                        <a:t>118</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extLst>
                  <a:ext uri="{0D108BD9-81ED-4DB2-BD59-A6C34878D82A}">
                    <a16:rowId xmlns:a16="http://schemas.microsoft.com/office/drawing/2014/main" val="2476334846"/>
                  </a:ext>
                </a:extLst>
              </a:tr>
              <a:tr h="289134">
                <a:tc>
                  <a:txBody>
                    <a:bodyPr/>
                    <a:lstStyle/>
                    <a:p>
                      <a:pPr algn="l" rtl="0" fontAlgn="ctr"/>
                      <a:r>
                        <a:rPr lang="en-US" sz="1100" b="0" i="0" u="none" strike="noStrike">
                          <a:solidFill>
                            <a:srgbClr val="000000"/>
                          </a:solidFill>
                          <a:effectLst/>
                          <a:latin typeface="Helvetica" pitchFamily="2" charset="0"/>
                        </a:rPr>
                        <a:t>  Pharmacists</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tc>
                  <a:txBody>
                    <a:bodyPr/>
                    <a:lstStyle/>
                    <a:p>
                      <a:pPr algn="ctr" rtl="0" fontAlgn="ctr"/>
                      <a:r>
                        <a:rPr lang="en-US" sz="1100" b="0" i="0" u="none" strike="noStrike">
                          <a:solidFill>
                            <a:srgbClr val="000000"/>
                          </a:solidFill>
                          <a:effectLst/>
                          <a:latin typeface="Helvetica" pitchFamily="2" charset="0"/>
                        </a:rPr>
                        <a:t>5,654</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tc>
                  <a:txBody>
                    <a:bodyPr/>
                    <a:lstStyle/>
                    <a:p>
                      <a:pPr algn="ctr" rtl="0" fontAlgn="ctr"/>
                      <a:r>
                        <a:rPr lang="en-US" sz="1100" b="0" i="0" u="none" strike="noStrike">
                          <a:solidFill>
                            <a:srgbClr val="000000"/>
                          </a:solidFill>
                          <a:effectLst/>
                          <a:latin typeface="Helvetica" pitchFamily="2" charset="0"/>
                        </a:rPr>
                        <a:t>6,750</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tc>
                  <a:txBody>
                    <a:bodyPr/>
                    <a:lstStyle/>
                    <a:p>
                      <a:pPr algn="ctr" rtl="0" fontAlgn="ctr"/>
                      <a:r>
                        <a:rPr lang="en-US" sz="1100" b="0" i="0" u="none" strike="noStrike">
                          <a:solidFill>
                            <a:srgbClr val="000000"/>
                          </a:solidFill>
                          <a:effectLst/>
                          <a:latin typeface="Helvetica" pitchFamily="2" charset="0"/>
                        </a:rPr>
                        <a:t>110</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tc>
                  <a:txBody>
                    <a:bodyPr/>
                    <a:lstStyle/>
                    <a:p>
                      <a:pPr algn="ctr" rtl="0" fontAlgn="ctr"/>
                      <a:r>
                        <a:rPr lang="en-US" sz="1100" b="0" i="0" u="none" strike="noStrike">
                          <a:solidFill>
                            <a:srgbClr val="000000"/>
                          </a:solidFill>
                          <a:effectLst/>
                          <a:latin typeface="Helvetica" pitchFamily="2" charset="0"/>
                        </a:rPr>
                        <a:t>191</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extLst>
                  <a:ext uri="{0D108BD9-81ED-4DB2-BD59-A6C34878D82A}">
                    <a16:rowId xmlns:a16="http://schemas.microsoft.com/office/drawing/2014/main" val="1611616413"/>
                  </a:ext>
                </a:extLst>
              </a:tr>
              <a:tr h="289134">
                <a:tc>
                  <a:txBody>
                    <a:bodyPr/>
                    <a:lstStyle/>
                    <a:p>
                      <a:pPr algn="l" rtl="0" fontAlgn="ctr"/>
                      <a:r>
                        <a:rPr lang="en-US" sz="1100" b="0" i="0" u="none" strike="noStrike">
                          <a:solidFill>
                            <a:srgbClr val="000000"/>
                          </a:solidFill>
                          <a:effectLst/>
                          <a:latin typeface="Helvetica" pitchFamily="2" charset="0"/>
                        </a:rPr>
                        <a:t>  Physician Assistants</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tc>
                  <a:txBody>
                    <a:bodyPr/>
                    <a:lstStyle/>
                    <a:p>
                      <a:pPr algn="ctr" rtl="0" fontAlgn="ctr"/>
                      <a:r>
                        <a:rPr lang="en-US" sz="1100" b="0" i="0" u="none" strike="noStrike">
                          <a:solidFill>
                            <a:srgbClr val="000000"/>
                          </a:solidFill>
                          <a:effectLst/>
                          <a:latin typeface="Helvetica" pitchFamily="2" charset="0"/>
                        </a:rPr>
                        <a:t>3,016</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tc>
                  <a:txBody>
                    <a:bodyPr/>
                    <a:lstStyle/>
                    <a:p>
                      <a:pPr algn="ctr" rtl="0" fontAlgn="ctr"/>
                      <a:r>
                        <a:rPr lang="en-US" sz="1100" b="0" i="0" u="none" strike="noStrike">
                          <a:solidFill>
                            <a:srgbClr val="000000"/>
                          </a:solidFill>
                          <a:effectLst/>
                          <a:latin typeface="Helvetica" pitchFamily="2" charset="0"/>
                        </a:rPr>
                        <a:t>4,608</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tc>
                  <a:txBody>
                    <a:bodyPr/>
                    <a:lstStyle/>
                    <a:p>
                      <a:pPr algn="ctr" rtl="0" fontAlgn="ctr"/>
                      <a:r>
                        <a:rPr lang="en-US" sz="1100" b="0" i="0" u="none" strike="noStrike">
                          <a:solidFill>
                            <a:srgbClr val="000000"/>
                          </a:solidFill>
                          <a:effectLst/>
                          <a:latin typeface="Helvetica" pitchFamily="2" charset="0"/>
                        </a:rPr>
                        <a:t>159</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tc>
                  <a:txBody>
                    <a:bodyPr/>
                    <a:lstStyle/>
                    <a:p>
                      <a:pPr algn="ctr" rtl="0" fontAlgn="ctr"/>
                      <a:r>
                        <a:rPr lang="en-US" sz="1100" b="0" i="0" u="none" strike="noStrike">
                          <a:solidFill>
                            <a:srgbClr val="000000"/>
                          </a:solidFill>
                          <a:effectLst/>
                          <a:latin typeface="Helvetica" pitchFamily="2" charset="0"/>
                        </a:rPr>
                        <a:t>42</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extLst>
                  <a:ext uri="{0D108BD9-81ED-4DB2-BD59-A6C34878D82A}">
                    <a16:rowId xmlns:a16="http://schemas.microsoft.com/office/drawing/2014/main" val="26490138"/>
                  </a:ext>
                </a:extLst>
              </a:tr>
              <a:tr h="289134">
                <a:tc>
                  <a:txBody>
                    <a:bodyPr/>
                    <a:lstStyle/>
                    <a:p>
                      <a:pPr algn="l" rtl="0" fontAlgn="ctr"/>
                      <a:r>
                        <a:rPr lang="en-US" sz="1100" b="0" i="0" u="none" strike="noStrike">
                          <a:solidFill>
                            <a:srgbClr val="000000"/>
                          </a:solidFill>
                          <a:effectLst/>
                          <a:latin typeface="Helvetica" pitchFamily="2" charset="0"/>
                        </a:rPr>
                        <a:t>  Physical Therapists</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tc>
                  <a:txBody>
                    <a:bodyPr/>
                    <a:lstStyle/>
                    <a:p>
                      <a:pPr algn="ctr" rtl="0" fontAlgn="ctr"/>
                      <a:r>
                        <a:rPr lang="en-US" sz="1100" b="0" i="0" u="none" strike="noStrike">
                          <a:solidFill>
                            <a:srgbClr val="000000"/>
                          </a:solidFill>
                          <a:effectLst/>
                          <a:latin typeface="Helvetica" pitchFamily="2" charset="0"/>
                        </a:rPr>
                        <a:t>5,377</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tc>
                  <a:txBody>
                    <a:bodyPr/>
                    <a:lstStyle/>
                    <a:p>
                      <a:pPr algn="ctr" rtl="0" fontAlgn="ctr"/>
                      <a:r>
                        <a:rPr lang="en-US" sz="1100" b="0" i="0" u="none" strike="noStrike">
                          <a:solidFill>
                            <a:srgbClr val="000000"/>
                          </a:solidFill>
                          <a:effectLst/>
                          <a:latin typeface="Helvetica" pitchFamily="2" charset="0"/>
                        </a:rPr>
                        <a:t>7,625</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tc>
                  <a:txBody>
                    <a:bodyPr/>
                    <a:lstStyle/>
                    <a:p>
                      <a:pPr algn="ctr" rtl="0" fontAlgn="ctr"/>
                      <a:r>
                        <a:rPr lang="en-US" sz="1100" b="0" i="0" u="none" strike="noStrike">
                          <a:solidFill>
                            <a:srgbClr val="000000"/>
                          </a:solidFill>
                          <a:effectLst/>
                          <a:latin typeface="Helvetica" pitchFamily="2" charset="0"/>
                        </a:rPr>
                        <a:t>225</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tc>
                  <a:txBody>
                    <a:bodyPr/>
                    <a:lstStyle/>
                    <a:p>
                      <a:pPr algn="ctr" rtl="0" fontAlgn="ctr"/>
                      <a:r>
                        <a:rPr lang="en-US" sz="1100" b="0" i="0" u="none" strike="noStrike">
                          <a:solidFill>
                            <a:srgbClr val="000000"/>
                          </a:solidFill>
                          <a:effectLst/>
                          <a:latin typeface="Helvetica" pitchFamily="2" charset="0"/>
                        </a:rPr>
                        <a:t>65</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extLst>
                  <a:ext uri="{0D108BD9-81ED-4DB2-BD59-A6C34878D82A}">
                    <a16:rowId xmlns:a16="http://schemas.microsoft.com/office/drawing/2014/main" val="678602690"/>
                  </a:ext>
                </a:extLst>
              </a:tr>
              <a:tr h="404000">
                <a:tc>
                  <a:txBody>
                    <a:bodyPr/>
                    <a:lstStyle/>
                    <a:p>
                      <a:pPr algn="l" rtl="0" fontAlgn="ctr"/>
                      <a:r>
                        <a:rPr lang="en-US" sz="1100" b="0" i="0" u="none" strike="noStrike">
                          <a:solidFill>
                            <a:srgbClr val="000000"/>
                          </a:solidFill>
                          <a:effectLst/>
                          <a:latin typeface="Helvetica" pitchFamily="2" charset="0"/>
                        </a:rPr>
                        <a:t>  Public Health </a:t>
                      </a:r>
                    </a:p>
                    <a:p>
                      <a:pPr algn="l" rtl="0" fontAlgn="ctr"/>
                      <a:r>
                        <a:rPr lang="en-US" sz="1100" b="0" i="0" u="none" strike="noStrike">
                          <a:solidFill>
                            <a:srgbClr val="000000"/>
                          </a:solidFill>
                          <a:effectLst/>
                          <a:latin typeface="Helvetica" pitchFamily="2" charset="0"/>
                        </a:rPr>
                        <a:t>  Practitioners</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tc>
                  <a:txBody>
                    <a:bodyPr/>
                    <a:lstStyle/>
                    <a:p>
                      <a:pPr algn="ctr" rtl="0" fontAlgn="ctr"/>
                      <a:r>
                        <a:rPr lang="en-US" sz="1100" b="0" i="0" u="none" strike="noStrike">
                          <a:solidFill>
                            <a:srgbClr val="000000"/>
                          </a:solidFill>
                          <a:effectLst/>
                          <a:latin typeface="Helvetica" pitchFamily="2" charset="0"/>
                        </a:rPr>
                        <a:t>5,015</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tc>
                  <a:txBody>
                    <a:bodyPr/>
                    <a:lstStyle/>
                    <a:p>
                      <a:pPr algn="ctr" rtl="0" fontAlgn="ctr"/>
                      <a:r>
                        <a:rPr lang="en-US" sz="1100" b="0" i="0" u="none" strike="noStrike">
                          <a:solidFill>
                            <a:srgbClr val="000000"/>
                          </a:solidFill>
                          <a:effectLst/>
                          <a:latin typeface="Helvetica" pitchFamily="2" charset="0"/>
                        </a:rPr>
                        <a:t>6,230</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tc>
                  <a:txBody>
                    <a:bodyPr/>
                    <a:lstStyle/>
                    <a:p>
                      <a:pPr algn="ctr" rtl="0" fontAlgn="ctr"/>
                      <a:r>
                        <a:rPr lang="en-US" sz="1100" b="0" i="0" u="none" strike="noStrike">
                          <a:solidFill>
                            <a:srgbClr val="000000"/>
                          </a:solidFill>
                          <a:effectLst/>
                          <a:latin typeface="Helvetica" pitchFamily="2" charset="0"/>
                        </a:rPr>
                        <a:t>122</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tc>
                  <a:txBody>
                    <a:bodyPr/>
                    <a:lstStyle/>
                    <a:p>
                      <a:pPr algn="ctr" rtl="0" fontAlgn="t"/>
                      <a:r>
                        <a:rPr lang="en-US" sz="1100" b="0" i="0" u="none" strike="noStrike">
                          <a:solidFill>
                            <a:srgbClr val="000000"/>
                          </a:solidFill>
                          <a:effectLst/>
                          <a:latin typeface="Helvetica" pitchFamily="2" charset="0"/>
                        </a:rPr>
                        <a:t>231</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extLst>
                  <a:ext uri="{0D108BD9-81ED-4DB2-BD59-A6C34878D82A}">
                    <a16:rowId xmlns:a16="http://schemas.microsoft.com/office/drawing/2014/main" val="1845163751"/>
                  </a:ext>
                </a:extLst>
              </a:tr>
              <a:tr h="552239">
                <a:tc>
                  <a:txBody>
                    <a:bodyPr/>
                    <a:lstStyle/>
                    <a:p>
                      <a:pPr algn="l" rtl="0" fontAlgn="ctr"/>
                      <a:r>
                        <a:rPr lang="en-US" sz="1100" b="0" i="0" u="none" strike="noStrike">
                          <a:solidFill>
                            <a:srgbClr val="000000"/>
                          </a:solidFill>
                          <a:effectLst/>
                          <a:latin typeface="Helvetica" pitchFamily="2" charset="0"/>
                        </a:rPr>
                        <a:t>  Other Medical Science   </a:t>
                      </a:r>
                    </a:p>
                    <a:p>
                      <a:pPr algn="l" rtl="0" fontAlgn="ctr"/>
                      <a:r>
                        <a:rPr lang="en-US" sz="1100" b="0" i="0" u="none" strike="noStrike">
                          <a:solidFill>
                            <a:srgbClr val="000000"/>
                          </a:solidFill>
                          <a:effectLst/>
                          <a:latin typeface="Helvetica" pitchFamily="2" charset="0"/>
                        </a:rPr>
                        <a:t>  Professionals*</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tc>
                  <a:txBody>
                    <a:bodyPr/>
                    <a:lstStyle/>
                    <a:p>
                      <a:pPr algn="ctr" rtl="0" fontAlgn="ctr"/>
                      <a:r>
                        <a:rPr lang="en-US" sz="1100" b="0" i="0" u="none" strike="noStrike">
                          <a:solidFill>
                            <a:srgbClr val="000000"/>
                          </a:solidFill>
                          <a:effectLst/>
                          <a:latin typeface="Helvetica" pitchFamily="2" charset="0"/>
                        </a:rPr>
                        <a:t>1,188</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tc>
                  <a:txBody>
                    <a:bodyPr/>
                    <a:lstStyle/>
                    <a:p>
                      <a:pPr algn="ctr" rtl="0" fontAlgn="ctr"/>
                      <a:r>
                        <a:rPr lang="en-US" sz="1100" b="0" i="0" u="none" strike="noStrike">
                          <a:solidFill>
                            <a:srgbClr val="000000"/>
                          </a:solidFill>
                          <a:effectLst/>
                          <a:latin typeface="Helvetica" pitchFamily="2" charset="0"/>
                        </a:rPr>
                        <a:t>1,476</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tc>
                  <a:txBody>
                    <a:bodyPr/>
                    <a:lstStyle/>
                    <a:p>
                      <a:pPr algn="ctr" rtl="0" fontAlgn="ctr"/>
                      <a:r>
                        <a:rPr lang="en-US" sz="1100" b="0" i="0" u="none" strike="noStrike">
                          <a:solidFill>
                            <a:srgbClr val="000000"/>
                          </a:solidFill>
                          <a:effectLst/>
                          <a:latin typeface="Helvetica" pitchFamily="2" charset="0"/>
                        </a:rPr>
                        <a:t>29</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tc>
                  <a:txBody>
                    <a:bodyPr/>
                    <a:lstStyle/>
                    <a:p>
                      <a:pPr algn="ctr" rtl="0" fontAlgn="ctr"/>
                      <a:r>
                        <a:rPr lang="en-US" sz="1100" b="0" i="0" u="none" strike="noStrike">
                          <a:solidFill>
                            <a:srgbClr val="000000"/>
                          </a:solidFill>
                          <a:effectLst/>
                          <a:latin typeface="Helvetica" pitchFamily="2" charset="0"/>
                        </a:rPr>
                        <a:t>169</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extLst>
                  <a:ext uri="{0D108BD9-81ED-4DB2-BD59-A6C34878D82A}">
                    <a16:rowId xmlns:a16="http://schemas.microsoft.com/office/drawing/2014/main" val="4049048619"/>
                  </a:ext>
                </a:extLst>
              </a:tr>
              <a:tr h="430336">
                <a:tc>
                  <a:txBody>
                    <a:bodyPr/>
                    <a:lstStyle/>
                    <a:p>
                      <a:pPr algn="l" rtl="0" fontAlgn="ctr"/>
                      <a:r>
                        <a:rPr lang="en-US" sz="1100" b="1" i="0" u="none" strike="noStrike">
                          <a:solidFill>
                            <a:srgbClr val="000000"/>
                          </a:solidFill>
                          <a:effectLst/>
                          <a:latin typeface="Helvetica" pitchFamily="2" charset="0"/>
                        </a:rPr>
                        <a:t>  TOTAL</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tc>
                  <a:txBody>
                    <a:bodyPr/>
                    <a:lstStyle/>
                    <a:p>
                      <a:pPr algn="ctr" rtl="0" fontAlgn="ctr"/>
                      <a:r>
                        <a:rPr lang="en-US" sz="1100" b="1" i="0" u="none" strike="noStrike">
                          <a:solidFill>
                            <a:srgbClr val="000000"/>
                          </a:solidFill>
                          <a:effectLst/>
                          <a:latin typeface="Helvetica" pitchFamily="2" charset="0"/>
                        </a:rPr>
                        <a:t>86,880</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tc>
                  <a:txBody>
                    <a:bodyPr/>
                    <a:lstStyle/>
                    <a:p>
                      <a:pPr algn="ctr" rtl="0" fontAlgn="ctr"/>
                      <a:r>
                        <a:rPr lang="en-US" sz="1100" b="1" i="0" u="none" strike="noStrike">
                          <a:solidFill>
                            <a:srgbClr val="000000"/>
                          </a:solidFill>
                          <a:effectLst/>
                          <a:latin typeface="Helvetica" pitchFamily="2" charset="0"/>
                        </a:rPr>
                        <a:t>114,670</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tc>
                  <a:txBody>
                    <a:bodyPr/>
                    <a:lstStyle/>
                    <a:p>
                      <a:pPr algn="ctr" rtl="0" fontAlgn="ctr"/>
                      <a:r>
                        <a:rPr lang="en-US" sz="1100" b="1" i="0" u="none" strike="noStrike">
                          <a:solidFill>
                            <a:srgbClr val="000000"/>
                          </a:solidFill>
                          <a:effectLst/>
                          <a:latin typeface="Helvetica" pitchFamily="2" charset="0"/>
                        </a:rPr>
                        <a:t>2,779</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tc>
                  <a:txBody>
                    <a:bodyPr/>
                    <a:lstStyle/>
                    <a:p>
                      <a:pPr algn="ctr" rtl="0" fontAlgn="ctr"/>
                      <a:r>
                        <a:rPr lang="en-US" sz="1100" b="1" i="0" u="none" strike="noStrike">
                          <a:solidFill>
                            <a:srgbClr val="000000"/>
                          </a:solidFill>
                          <a:effectLst/>
                          <a:latin typeface="Helvetica" pitchFamily="2" charset="0"/>
                        </a:rPr>
                        <a:t>1,418</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extLst>
                  <a:ext uri="{0D108BD9-81ED-4DB2-BD59-A6C34878D82A}">
                    <a16:rowId xmlns:a16="http://schemas.microsoft.com/office/drawing/2014/main" val="1360743652"/>
                  </a:ext>
                </a:extLst>
              </a:tr>
            </a:tbl>
          </a:graphicData>
        </a:graphic>
      </p:graphicFrame>
      <p:sp>
        <p:nvSpPr>
          <p:cNvPr id="5" name="Text Placeholder 17">
            <a:extLst>
              <a:ext uri="{FF2B5EF4-FFF2-40B4-BE49-F238E27FC236}">
                <a16:creationId xmlns:a16="http://schemas.microsoft.com/office/drawing/2014/main" id="{8A14B9C0-A3E8-0E35-FB83-1590E52511BB}"/>
              </a:ext>
            </a:extLst>
          </p:cNvPr>
          <p:cNvSpPr>
            <a:spLocks noGrp="1"/>
          </p:cNvSpPr>
          <p:nvPr>
            <p:ph type="body" sz="quarter" idx="10" hasCustomPrompt="1"/>
          </p:nvPr>
        </p:nvSpPr>
        <p:spPr>
          <a:xfrm>
            <a:off x="762785" y="4776009"/>
            <a:ext cx="4660243" cy="830997"/>
          </a:xfrm>
          <a:prstGeom prst="rect">
            <a:avLst/>
          </a:prstGeom>
        </p:spPr>
        <p:txBody>
          <a:bodyPr>
            <a:noAutofit/>
          </a:bodyPr>
          <a:lstStyle>
            <a:lvl1pPr marL="0" indent="0">
              <a:buNone/>
              <a:defRPr sz="1800" b="0" i="1">
                <a:solidFill>
                  <a:schemeClr val="tx1">
                    <a:lumMod val="75000"/>
                    <a:lumOff val="25000"/>
                  </a:schemeClr>
                </a:solidFill>
                <a:latin typeface="Arial" panose="020B0604020202020204" pitchFamily="34" charset="0"/>
                <a:cs typeface="Arial" panose="020B0604020202020204" pitchFamily="34" charset="0"/>
              </a:defRPr>
            </a:lvl1pPr>
            <a:lvl2pPr marL="457200" indent="0">
              <a:buNone/>
              <a:defRPr sz="1800">
                <a:solidFill>
                  <a:schemeClr val="tx1">
                    <a:lumMod val="75000"/>
                    <a:lumOff val="25000"/>
                  </a:schemeClr>
                </a:solidFill>
              </a:defRPr>
            </a:lvl2pPr>
            <a:lvl3pPr marL="914400" indent="0">
              <a:buNone/>
              <a:defRPr sz="1600">
                <a:solidFill>
                  <a:schemeClr val="tx1">
                    <a:lumMod val="75000"/>
                    <a:lumOff val="25000"/>
                  </a:schemeClr>
                </a:solidFill>
              </a:defRPr>
            </a:lvl3pPr>
            <a:lvl4pPr>
              <a:defRPr sz="1400">
                <a:solidFill>
                  <a:schemeClr val="tx1">
                    <a:lumMod val="75000"/>
                    <a:lumOff val="25000"/>
                  </a:schemeClr>
                </a:solidFill>
              </a:defRPr>
            </a:lvl4pPr>
            <a:lvl5pPr>
              <a:defRPr sz="1400">
                <a:solidFill>
                  <a:schemeClr val="tx1">
                    <a:lumMod val="75000"/>
                    <a:lumOff val="25000"/>
                  </a:schemeClr>
                </a:solidFill>
              </a:defRPr>
            </a:lvl5pPr>
          </a:lstStyle>
          <a:p>
            <a:pPr lvl="0"/>
            <a:r>
              <a:rPr lang="en-US"/>
              <a:t>We are a world-class medical destination at the forefront of transformative education, science, medicine, and healthcare. </a:t>
            </a:r>
          </a:p>
        </p:txBody>
      </p:sp>
      <p:sp>
        <p:nvSpPr>
          <p:cNvPr id="9" name="Text Placeholder 19">
            <a:extLst>
              <a:ext uri="{FF2B5EF4-FFF2-40B4-BE49-F238E27FC236}">
                <a16:creationId xmlns:a16="http://schemas.microsoft.com/office/drawing/2014/main" id="{006D8592-E87F-9CC2-06D6-60C79076AB15}"/>
              </a:ext>
            </a:extLst>
          </p:cNvPr>
          <p:cNvSpPr>
            <a:spLocks noGrp="1"/>
          </p:cNvSpPr>
          <p:nvPr>
            <p:ph type="body" sz="quarter" idx="11" hasCustomPrompt="1"/>
          </p:nvPr>
        </p:nvSpPr>
        <p:spPr>
          <a:xfrm>
            <a:off x="762802" y="2304303"/>
            <a:ext cx="4660900" cy="2318497"/>
          </a:xfrm>
          <a:prstGeom prst="rect">
            <a:avLst/>
          </a:prstGeom>
        </p:spPr>
        <p:txBody>
          <a:bodyPr/>
          <a:lstStyle>
            <a:lvl1pPr marL="342900" marR="0" indent="-342900" algn="l" defTabSz="914400" rtl="0" eaLnBrk="1" fontAlgn="auto" latinLnBrk="0" hangingPunct="1">
              <a:lnSpc>
                <a:spcPct val="200000"/>
              </a:lnSpc>
              <a:spcBef>
                <a:spcPts val="1000"/>
              </a:spcBef>
              <a:spcAft>
                <a:spcPts val="0"/>
              </a:spcAft>
              <a:buClr>
                <a:srgbClr val="CBB379"/>
              </a:buClr>
              <a:buSzTx/>
              <a:buFont typeface="Arial" panose="020B0604020202020204" pitchFamily="34" charset="0"/>
              <a:buChar char="•"/>
              <a:tabLst/>
              <a:defRPr sz="1800" b="0">
                <a:solidFill>
                  <a:schemeClr val="tx1">
                    <a:lumMod val="75000"/>
                    <a:lumOff val="25000"/>
                  </a:schemeClr>
                </a:solidFill>
              </a:defRPr>
            </a:lvl1pPr>
            <a:lvl2pPr marL="457200" indent="0">
              <a:buFont typeface="Arial" panose="020B0604020202020204" pitchFamily="34" charset="0"/>
              <a:buNone/>
              <a:defRPr sz="1600">
                <a:solidFill>
                  <a:schemeClr val="tx1">
                    <a:lumMod val="75000"/>
                    <a:lumOff val="25000"/>
                  </a:schemeClr>
                </a:solidFill>
              </a:defRPr>
            </a:lvl2pPr>
            <a:lvl3pPr marL="914400" indent="0">
              <a:buFont typeface="Arial" panose="020B0604020202020204" pitchFamily="34" charset="0"/>
              <a:buNone/>
              <a:defRPr sz="1600">
                <a:solidFill>
                  <a:schemeClr val="tx1">
                    <a:lumMod val="75000"/>
                    <a:lumOff val="25000"/>
                  </a:schemeClr>
                </a:solidFill>
              </a:defRPr>
            </a:lvl3pPr>
            <a:lvl4pPr marL="1371600" indent="0">
              <a:buFont typeface="Arial" panose="020B0604020202020204" pitchFamily="34" charset="0"/>
              <a:buNone/>
              <a:defRPr sz="1600">
                <a:solidFill>
                  <a:schemeClr val="tx1">
                    <a:lumMod val="75000"/>
                    <a:lumOff val="25000"/>
                  </a:schemeClr>
                </a:solidFill>
              </a:defRPr>
            </a:lvl4pPr>
            <a:lvl5pPr marL="1828800" indent="0">
              <a:buFont typeface="Arial" panose="020B0604020202020204" pitchFamily="34" charset="0"/>
              <a:buNone/>
              <a:defRPr sz="1600">
                <a:solidFill>
                  <a:schemeClr val="tx1">
                    <a:lumMod val="75000"/>
                    <a:lumOff val="25000"/>
                  </a:schemeClr>
                </a:solidFill>
              </a:defRPr>
            </a:lvl5pPr>
          </a:lstStyle>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a:t>Bullet point</a:t>
            </a:r>
          </a:p>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a:t>Bullet point</a:t>
            </a:r>
          </a:p>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a:t>Bullet point</a:t>
            </a:r>
          </a:p>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a:t>Bullet point</a:t>
            </a:r>
          </a:p>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a:t>Bullet point</a:t>
            </a:r>
          </a:p>
          <a:p>
            <a:pPr lvl="0"/>
            <a:endParaRPr lang="en-US"/>
          </a:p>
        </p:txBody>
      </p:sp>
      <p:sp>
        <p:nvSpPr>
          <p:cNvPr id="11" name="Text Placeholder 21">
            <a:extLst>
              <a:ext uri="{FF2B5EF4-FFF2-40B4-BE49-F238E27FC236}">
                <a16:creationId xmlns:a16="http://schemas.microsoft.com/office/drawing/2014/main" id="{C148AA9D-BF7B-8654-C06F-330073E0CF62}"/>
              </a:ext>
            </a:extLst>
          </p:cNvPr>
          <p:cNvSpPr>
            <a:spLocks noGrp="1"/>
          </p:cNvSpPr>
          <p:nvPr>
            <p:ph type="body" sz="quarter" idx="12" hasCustomPrompt="1"/>
          </p:nvPr>
        </p:nvSpPr>
        <p:spPr>
          <a:xfrm>
            <a:off x="762784" y="1864058"/>
            <a:ext cx="4873330" cy="268201"/>
          </a:xfrm>
          <a:prstGeom prst="rect">
            <a:avLst/>
          </a:prstGeom>
        </p:spPr>
        <p:txBody>
          <a:bodyPr>
            <a:noAutofit/>
          </a:bodyPr>
          <a:lstStyle>
            <a:lvl1pPr marL="0" indent="0">
              <a:buNone/>
              <a:defRPr sz="2100" b="1">
                <a:solidFill>
                  <a:schemeClr val="tx1">
                    <a:lumMod val="75000"/>
                    <a:lumOff val="2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SUBHEADING TEXT</a:t>
            </a:r>
          </a:p>
        </p:txBody>
      </p:sp>
      <p:sp>
        <p:nvSpPr>
          <p:cNvPr id="2" name="Rectangle 1">
            <a:extLst>
              <a:ext uri="{FF2B5EF4-FFF2-40B4-BE49-F238E27FC236}">
                <a16:creationId xmlns:a16="http://schemas.microsoft.com/office/drawing/2014/main" id="{7167C9BA-AF1E-367C-589D-35A103E85AF4}"/>
              </a:ext>
            </a:extLst>
          </p:cNvPr>
          <p:cNvSpPr/>
          <p:nvPr userDrawn="1"/>
        </p:nvSpPr>
        <p:spPr>
          <a:xfrm>
            <a:off x="894945" y="5982511"/>
            <a:ext cx="2850204" cy="63229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34000B39-F013-F61C-69B7-808DA4B939AD}"/>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8832493" y="6141874"/>
            <a:ext cx="2918569" cy="457200"/>
          </a:xfrm>
          <a:prstGeom prst="rect">
            <a:avLst/>
          </a:prstGeom>
        </p:spPr>
      </p:pic>
    </p:spTree>
    <p:extLst>
      <p:ext uri="{BB962C8B-B14F-4D97-AF65-F5344CB8AC3E}">
        <p14:creationId xmlns:p14="http://schemas.microsoft.com/office/powerpoint/2010/main" val="38467509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hart slide (3)">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EDA370E-2F44-8C57-A273-31211E71BE90}"/>
              </a:ext>
            </a:extLst>
          </p:cNvPr>
          <p:cNvSpPr>
            <a:spLocks noGrp="1"/>
          </p:cNvSpPr>
          <p:nvPr>
            <p:ph type="title" hasCustomPrompt="1"/>
          </p:nvPr>
        </p:nvSpPr>
        <p:spPr>
          <a:xfrm>
            <a:off x="762784" y="620441"/>
            <a:ext cx="9143215" cy="643338"/>
          </a:xfrm>
          <a:prstGeom prst="rect">
            <a:avLst/>
          </a:prstGeom>
        </p:spPr>
        <p:txBody>
          <a:bodyPr/>
          <a:lstStyle/>
          <a:p>
            <a:r>
              <a:rPr lang="en-US"/>
              <a:t>CLICK TO EDIT HEADING TEXT</a:t>
            </a:r>
          </a:p>
        </p:txBody>
      </p:sp>
      <p:graphicFrame>
        <p:nvGraphicFramePr>
          <p:cNvPr id="10" name="Table 9">
            <a:extLst>
              <a:ext uri="{FF2B5EF4-FFF2-40B4-BE49-F238E27FC236}">
                <a16:creationId xmlns:a16="http://schemas.microsoft.com/office/drawing/2014/main" id="{717180A1-BBAA-C8BE-57A9-FF8C452B27EA}"/>
              </a:ext>
            </a:extLst>
          </p:cNvPr>
          <p:cNvGraphicFramePr>
            <a:graphicFrameLocks noGrp="1"/>
          </p:cNvGraphicFramePr>
          <p:nvPr userDrawn="1">
            <p:extLst>
              <p:ext uri="{D42A27DB-BD31-4B8C-83A1-F6EECF244321}">
                <p14:modId xmlns:p14="http://schemas.microsoft.com/office/powerpoint/2010/main" val="3308588642"/>
              </p:ext>
            </p:extLst>
          </p:nvPr>
        </p:nvGraphicFramePr>
        <p:xfrm>
          <a:off x="861391" y="1864057"/>
          <a:ext cx="5333199" cy="3688507"/>
        </p:xfrm>
        <a:graphic>
          <a:graphicData uri="http://schemas.openxmlformats.org/drawingml/2006/table">
            <a:tbl>
              <a:tblPr/>
              <a:tblGrid>
                <a:gridCol w="1431236">
                  <a:extLst>
                    <a:ext uri="{9D8B030D-6E8A-4147-A177-3AD203B41FA5}">
                      <a16:colId xmlns:a16="http://schemas.microsoft.com/office/drawing/2014/main" val="3710254370"/>
                    </a:ext>
                  </a:extLst>
                </a:gridCol>
                <a:gridCol w="1005203">
                  <a:extLst>
                    <a:ext uri="{9D8B030D-6E8A-4147-A177-3AD203B41FA5}">
                      <a16:colId xmlns:a16="http://schemas.microsoft.com/office/drawing/2014/main" val="1619688752"/>
                    </a:ext>
                  </a:extLst>
                </a:gridCol>
                <a:gridCol w="1143085">
                  <a:extLst>
                    <a:ext uri="{9D8B030D-6E8A-4147-A177-3AD203B41FA5}">
                      <a16:colId xmlns:a16="http://schemas.microsoft.com/office/drawing/2014/main" val="2939634979"/>
                    </a:ext>
                  </a:extLst>
                </a:gridCol>
                <a:gridCol w="750572">
                  <a:extLst>
                    <a:ext uri="{9D8B030D-6E8A-4147-A177-3AD203B41FA5}">
                      <a16:colId xmlns:a16="http://schemas.microsoft.com/office/drawing/2014/main" val="2199317431"/>
                    </a:ext>
                  </a:extLst>
                </a:gridCol>
                <a:gridCol w="1003103">
                  <a:extLst>
                    <a:ext uri="{9D8B030D-6E8A-4147-A177-3AD203B41FA5}">
                      <a16:colId xmlns:a16="http://schemas.microsoft.com/office/drawing/2014/main" val="1460978572"/>
                    </a:ext>
                  </a:extLst>
                </a:gridCol>
              </a:tblGrid>
              <a:tr h="0">
                <a:tc>
                  <a:txBody>
                    <a:bodyPr/>
                    <a:lstStyle/>
                    <a:p>
                      <a:pPr algn="l" rtl="0" fontAlgn="ctr"/>
                      <a:r>
                        <a:rPr lang="en-US" sz="1100" b="1" i="0" u="none" strike="noStrike">
                          <a:solidFill>
                            <a:srgbClr val="000000"/>
                          </a:solidFill>
                          <a:effectLst/>
                          <a:latin typeface="Helvetica" pitchFamily="2" charset="0"/>
                        </a:rPr>
                        <a:t>  Sample Table</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FB87C">
                        <a:alpha val="85000"/>
                      </a:srgbClr>
                    </a:solidFill>
                  </a:tcPr>
                </a:tc>
                <a:tc>
                  <a:txBody>
                    <a:bodyPr/>
                    <a:lstStyle/>
                    <a:p>
                      <a:pPr algn="ctr" rtl="0" fontAlgn="ctr"/>
                      <a:r>
                        <a:rPr lang="en-US" sz="1100" b="1" i="0" u="none" strike="noStrike">
                          <a:solidFill>
                            <a:srgbClr val="000000"/>
                          </a:solidFill>
                          <a:effectLst/>
                          <a:latin typeface="Helvetica" pitchFamily="2" charset="0"/>
                        </a:rPr>
                        <a:t> Sample Table</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FB87C">
                        <a:alpha val="85000"/>
                      </a:srgbClr>
                    </a:solidFill>
                  </a:tcPr>
                </a:tc>
                <a:tc>
                  <a:txBody>
                    <a:bodyPr/>
                    <a:lstStyle/>
                    <a:p>
                      <a:pPr algn="ctr" rtl="0" fontAlgn="ctr"/>
                      <a:r>
                        <a:rPr lang="en-US" sz="1100" b="1" i="0" u="none" strike="noStrike">
                          <a:solidFill>
                            <a:srgbClr val="000000"/>
                          </a:solidFill>
                          <a:effectLst/>
                          <a:latin typeface="Helvetica" pitchFamily="2" charset="0"/>
                        </a:rPr>
                        <a:t> Sample Table</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FB87C">
                        <a:alpha val="85000"/>
                      </a:srgbClr>
                    </a:solidFill>
                  </a:tcPr>
                </a:tc>
                <a:tc>
                  <a:txBody>
                    <a:bodyPr/>
                    <a:lstStyle/>
                    <a:p>
                      <a:pPr algn="ctr" rtl="0" fontAlgn="ctr"/>
                      <a:r>
                        <a:rPr lang="en-US" sz="1100" b="1" i="0" u="none" strike="noStrike">
                          <a:solidFill>
                            <a:srgbClr val="000000"/>
                          </a:solidFill>
                          <a:effectLst/>
                          <a:latin typeface="Helvetica" pitchFamily="2" charset="0"/>
                        </a:rPr>
                        <a:t> Sample Table</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FB87C">
                        <a:alpha val="85000"/>
                      </a:srgbClr>
                    </a:solidFill>
                  </a:tcPr>
                </a:tc>
                <a:tc>
                  <a:txBody>
                    <a:bodyPr/>
                    <a:lstStyle/>
                    <a:p>
                      <a:pPr algn="ctr" rtl="0" fontAlgn="ctr"/>
                      <a:r>
                        <a:rPr lang="en-US" sz="1100" b="1" i="0" u="none" strike="noStrike">
                          <a:solidFill>
                            <a:srgbClr val="000000"/>
                          </a:solidFill>
                          <a:effectLst/>
                          <a:latin typeface="Helvetica" pitchFamily="2" charset="0"/>
                        </a:rPr>
                        <a:t> Sample Table</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FB87C">
                        <a:alpha val="85000"/>
                      </a:srgbClr>
                    </a:solidFill>
                  </a:tcPr>
                </a:tc>
                <a:extLst>
                  <a:ext uri="{0D108BD9-81ED-4DB2-BD59-A6C34878D82A}">
                    <a16:rowId xmlns:a16="http://schemas.microsoft.com/office/drawing/2014/main" val="2009512804"/>
                  </a:ext>
                </a:extLst>
              </a:tr>
              <a:tr h="430336">
                <a:tc>
                  <a:txBody>
                    <a:bodyPr/>
                    <a:lstStyle/>
                    <a:p>
                      <a:pPr algn="l" rtl="0" fontAlgn="ctr"/>
                      <a:r>
                        <a:rPr lang="en-US" sz="1100" b="0" i="0" u="none" strike="noStrike">
                          <a:solidFill>
                            <a:srgbClr val="000000"/>
                          </a:solidFill>
                          <a:effectLst/>
                          <a:latin typeface="Helvetica" pitchFamily="2" charset="0"/>
                        </a:rPr>
                        <a:t>  MDs</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tc>
                  <a:txBody>
                    <a:bodyPr/>
                    <a:lstStyle/>
                    <a:p>
                      <a:pPr algn="ctr" rtl="0" fontAlgn="ctr"/>
                      <a:r>
                        <a:rPr lang="en-US" sz="1100" b="0" i="0" u="none" strike="noStrike">
                          <a:solidFill>
                            <a:srgbClr val="000000"/>
                          </a:solidFill>
                          <a:effectLst/>
                          <a:latin typeface="Helvetica" pitchFamily="2" charset="0"/>
                        </a:rPr>
                        <a:t>10,730</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tc>
                  <a:txBody>
                    <a:bodyPr/>
                    <a:lstStyle/>
                    <a:p>
                      <a:pPr algn="ctr" rtl="0" fontAlgn="ctr"/>
                      <a:r>
                        <a:rPr lang="en-US" sz="1100" b="0" i="0" u="none" strike="noStrike">
                          <a:solidFill>
                            <a:srgbClr val="000000"/>
                          </a:solidFill>
                          <a:effectLst/>
                          <a:latin typeface="Helvetica" pitchFamily="2" charset="0"/>
                        </a:rPr>
                        <a:t>13,246</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tc>
                  <a:txBody>
                    <a:bodyPr/>
                    <a:lstStyle/>
                    <a:p>
                      <a:pPr algn="ctr" rtl="0" fontAlgn="ctr"/>
                      <a:r>
                        <a:rPr lang="en-US" sz="1100" b="0" i="0" u="none" strike="noStrike">
                          <a:solidFill>
                            <a:srgbClr val="000000"/>
                          </a:solidFill>
                          <a:effectLst/>
                          <a:latin typeface="Helvetica" pitchFamily="2" charset="0"/>
                        </a:rPr>
                        <a:t>252</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tc>
                  <a:txBody>
                    <a:bodyPr/>
                    <a:lstStyle/>
                    <a:p>
                      <a:pPr algn="ctr" rtl="0" fontAlgn="ctr"/>
                      <a:r>
                        <a:rPr lang="en-US" sz="1100" b="0" i="0" u="none" strike="noStrike">
                          <a:solidFill>
                            <a:srgbClr val="000000"/>
                          </a:solidFill>
                          <a:effectLst/>
                          <a:latin typeface="Helvetica" pitchFamily="2" charset="0"/>
                        </a:rPr>
                        <a:t>155</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extLst>
                  <a:ext uri="{0D108BD9-81ED-4DB2-BD59-A6C34878D82A}">
                    <a16:rowId xmlns:a16="http://schemas.microsoft.com/office/drawing/2014/main" val="2458697054"/>
                  </a:ext>
                </a:extLst>
              </a:tr>
              <a:tr h="336624">
                <a:tc>
                  <a:txBody>
                    <a:bodyPr/>
                    <a:lstStyle/>
                    <a:p>
                      <a:pPr algn="l" rtl="0" fontAlgn="ctr"/>
                      <a:r>
                        <a:rPr lang="en-US" sz="1100" b="0" i="0" u="none" strike="noStrike">
                          <a:solidFill>
                            <a:srgbClr val="000000"/>
                          </a:solidFill>
                          <a:effectLst/>
                          <a:latin typeface="Helvetica" pitchFamily="2" charset="0"/>
                        </a:rPr>
                        <a:t>  Nurse</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tc>
                  <a:txBody>
                    <a:bodyPr/>
                    <a:lstStyle/>
                    <a:p>
                      <a:pPr algn="ctr" rtl="0" fontAlgn="ctr"/>
                      <a:r>
                        <a:rPr lang="en-US" sz="1100" b="0" i="0" u="none" strike="noStrike">
                          <a:solidFill>
                            <a:srgbClr val="000000"/>
                          </a:solidFill>
                          <a:effectLst/>
                          <a:latin typeface="Helvetica" pitchFamily="2" charset="0"/>
                        </a:rPr>
                        <a:t>53,232</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tc>
                  <a:txBody>
                    <a:bodyPr/>
                    <a:lstStyle/>
                    <a:p>
                      <a:pPr algn="ctr" rtl="0" fontAlgn="ctr"/>
                      <a:r>
                        <a:rPr lang="en-US" sz="1100" b="0" i="0" u="none" strike="noStrike">
                          <a:solidFill>
                            <a:srgbClr val="000000"/>
                          </a:solidFill>
                          <a:effectLst/>
                          <a:latin typeface="Helvetica" pitchFamily="2" charset="0"/>
                        </a:rPr>
                        <a:t>71,361</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tc>
                  <a:txBody>
                    <a:bodyPr/>
                    <a:lstStyle/>
                    <a:p>
                      <a:pPr algn="ctr" rtl="0" fontAlgn="ctr"/>
                      <a:r>
                        <a:rPr lang="en-US" sz="1100" b="0" i="0" u="none" strike="noStrike">
                          <a:solidFill>
                            <a:srgbClr val="000000"/>
                          </a:solidFill>
                          <a:effectLst/>
                          <a:latin typeface="Helvetica" pitchFamily="2" charset="0"/>
                        </a:rPr>
                        <a:t>1,813</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tc>
                  <a:txBody>
                    <a:bodyPr/>
                    <a:lstStyle/>
                    <a:p>
                      <a:pPr algn="ctr" rtl="0" fontAlgn="ctr"/>
                      <a:r>
                        <a:rPr lang="en-US" sz="1100" b="0" i="0" u="none" strike="noStrike">
                          <a:solidFill>
                            <a:srgbClr val="000000"/>
                          </a:solidFill>
                          <a:effectLst/>
                          <a:latin typeface="Helvetica" pitchFamily="2" charset="0"/>
                        </a:rPr>
                        <a:t>447</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extLst>
                  <a:ext uri="{0D108BD9-81ED-4DB2-BD59-A6C34878D82A}">
                    <a16:rowId xmlns:a16="http://schemas.microsoft.com/office/drawing/2014/main" val="556181741"/>
                  </a:ext>
                </a:extLst>
              </a:tr>
              <a:tr h="324385">
                <a:tc>
                  <a:txBody>
                    <a:bodyPr/>
                    <a:lstStyle/>
                    <a:p>
                      <a:pPr algn="l" rtl="0" fontAlgn="ctr"/>
                      <a:r>
                        <a:rPr lang="en-US" sz="1100" b="0" i="0" u="none" strike="noStrike">
                          <a:solidFill>
                            <a:srgbClr val="000000"/>
                          </a:solidFill>
                          <a:effectLst/>
                          <a:latin typeface="Helvetica" pitchFamily="2" charset="0"/>
                        </a:rPr>
                        <a:t>  Dentists</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tc>
                  <a:txBody>
                    <a:bodyPr/>
                    <a:lstStyle/>
                    <a:p>
                      <a:pPr algn="ctr" rtl="0" fontAlgn="ctr"/>
                      <a:r>
                        <a:rPr lang="en-US" sz="1100" b="0" i="0" u="none" strike="noStrike">
                          <a:solidFill>
                            <a:srgbClr val="000000"/>
                          </a:solidFill>
                          <a:effectLst/>
                          <a:latin typeface="Helvetica" pitchFamily="2" charset="0"/>
                        </a:rPr>
                        <a:t>2,668</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tc>
                  <a:txBody>
                    <a:bodyPr/>
                    <a:lstStyle/>
                    <a:p>
                      <a:pPr algn="ctr" rtl="0" fontAlgn="ctr"/>
                      <a:r>
                        <a:rPr lang="en-US" sz="1100" b="0" i="0" u="none" strike="noStrike">
                          <a:solidFill>
                            <a:srgbClr val="000000"/>
                          </a:solidFill>
                          <a:effectLst/>
                          <a:latin typeface="Helvetica" pitchFamily="2" charset="0"/>
                        </a:rPr>
                        <a:t>3,374</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tc>
                  <a:txBody>
                    <a:bodyPr/>
                    <a:lstStyle/>
                    <a:p>
                      <a:pPr algn="ctr" rtl="0" fontAlgn="ctr"/>
                      <a:r>
                        <a:rPr lang="en-US" sz="1100" b="0" i="0" u="none" strike="noStrike">
                          <a:solidFill>
                            <a:srgbClr val="000000"/>
                          </a:solidFill>
                          <a:effectLst/>
                          <a:latin typeface="Helvetica" pitchFamily="2" charset="0"/>
                        </a:rPr>
                        <a:t>71</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tc>
                  <a:txBody>
                    <a:bodyPr/>
                    <a:lstStyle/>
                    <a:p>
                      <a:pPr algn="ctr" rtl="0" fontAlgn="ctr"/>
                      <a:r>
                        <a:rPr lang="en-US" sz="1100" b="0" i="0" u="none" strike="noStrike">
                          <a:solidFill>
                            <a:srgbClr val="000000"/>
                          </a:solidFill>
                          <a:effectLst/>
                          <a:latin typeface="Helvetica" pitchFamily="2" charset="0"/>
                        </a:rPr>
                        <a:t>118</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extLst>
                  <a:ext uri="{0D108BD9-81ED-4DB2-BD59-A6C34878D82A}">
                    <a16:rowId xmlns:a16="http://schemas.microsoft.com/office/drawing/2014/main" val="2476334846"/>
                  </a:ext>
                </a:extLst>
              </a:tr>
              <a:tr h="289134">
                <a:tc>
                  <a:txBody>
                    <a:bodyPr/>
                    <a:lstStyle/>
                    <a:p>
                      <a:pPr algn="l" rtl="0" fontAlgn="ctr"/>
                      <a:r>
                        <a:rPr lang="en-US" sz="1100" b="0" i="0" u="none" strike="noStrike">
                          <a:solidFill>
                            <a:srgbClr val="000000"/>
                          </a:solidFill>
                          <a:effectLst/>
                          <a:latin typeface="Helvetica" pitchFamily="2" charset="0"/>
                        </a:rPr>
                        <a:t>  Pharmacists</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tc>
                  <a:txBody>
                    <a:bodyPr/>
                    <a:lstStyle/>
                    <a:p>
                      <a:pPr algn="ctr" rtl="0" fontAlgn="ctr"/>
                      <a:r>
                        <a:rPr lang="en-US" sz="1100" b="0" i="0" u="none" strike="noStrike">
                          <a:solidFill>
                            <a:srgbClr val="000000"/>
                          </a:solidFill>
                          <a:effectLst/>
                          <a:latin typeface="Helvetica" pitchFamily="2" charset="0"/>
                        </a:rPr>
                        <a:t>5,654</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tc>
                  <a:txBody>
                    <a:bodyPr/>
                    <a:lstStyle/>
                    <a:p>
                      <a:pPr algn="ctr" rtl="0" fontAlgn="ctr"/>
                      <a:r>
                        <a:rPr lang="en-US" sz="1100" b="0" i="0" u="none" strike="noStrike">
                          <a:solidFill>
                            <a:srgbClr val="000000"/>
                          </a:solidFill>
                          <a:effectLst/>
                          <a:latin typeface="Helvetica" pitchFamily="2" charset="0"/>
                        </a:rPr>
                        <a:t>6,750</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tc>
                  <a:txBody>
                    <a:bodyPr/>
                    <a:lstStyle/>
                    <a:p>
                      <a:pPr algn="ctr" rtl="0" fontAlgn="ctr"/>
                      <a:r>
                        <a:rPr lang="en-US" sz="1100" b="0" i="0" u="none" strike="noStrike">
                          <a:solidFill>
                            <a:srgbClr val="000000"/>
                          </a:solidFill>
                          <a:effectLst/>
                          <a:latin typeface="Helvetica" pitchFamily="2" charset="0"/>
                        </a:rPr>
                        <a:t>110</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tc>
                  <a:txBody>
                    <a:bodyPr/>
                    <a:lstStyle/>
                    <a:p>
                      <a:pPr algn="ctr" rtl="0" fontAlgn="ctr"/>
                      <a:r>
                        <a:rPr lang="en-US" sz="1100" b="0" i="0" u="none" strike="noStrike">
                          <a:solidFill>
                            <a:srgbClr val="000000"/>
                          </a:solidFill>
                          <a:effectLst/>
                          <a:latin typeface="Helvetica" pitchFamily="2" charset="0"/>
                        </a:rPr>
                        <a:t>191</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extLst>
                  <a:ext uri="{0D108BD9-81ED-4DB2-BD59-A6C34878D82A}">
                    <a16:rowId xmlns:a16="http://schemas.microsoft.com/office/drawing/2014/main" val="1611616413"/>
                  </a:ext>
                </a:extLst>
              </a:tr>
              <a:tr h="289134">
                <a:tc>
                  <a:txBody>
                    <a:bodyPr/>
                    <a:lstStyle/>
                    <a:p>
                      <a:pPr algn="l" rtl="0" fontAlgn="ctr"/>
                      <a:r>
                        <a:rPr lang="en-US" sz="1100" b="0" i="0" u="none" strike="noStrike">
                          <a:solidFill>
                            <a:srgbClr val="000000"/>
                          </a:solidFill>
                          <a:effectLst/>
                          <a:latin typeface="Helvetica" pitchFamily="2" charset="0"/>
                        </a:rPr>
                        <a:t>  Physician Assistants</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tc>
                  <a:txBody>
                    <a:bodyPr/>
                    <a:lstStyle/>
                    <a:p>
                      <a:pPr algn="ctr" rtl="0" fontAlgn="ctr"/>
                      <a:r>
                        <a:rPr lang="en-US" sz="1100" b="0" i="0" u="none" strike="noStrike">
                          <a:solidFill>
                            <a:srgbClr val="000000"/>
                          </a:solidFill>
                          <a:effectLst/>
                          <a:latin typeface="Helvetica" pitchFamily="2" charset="0"/>
                        </a:rPr>
                        <a:t>3,016</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tc>
                  <a:txBody>
                    <a:bodyPr/>
                    <a:lstStyle/>
                    <a:p>
                      <a:pPr algn="ctr" rtl="0" fontAlgn="ctr"/>
                      <a:r>
                        <a:rPr lang="en-US" sz="1100" b="0" i="0" u="none" strike="noStrike">
                          <a:solidFill>
                            <a:srgbClr val="000000"/>
                          </a:solidFill>
                          <a:effectLst/>
                          <a:latin typeface="Helvetica" pitchFamily="2" charset="0"/>
                        </a:rPr>
                        <a:t>4,608</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tc>
                  <a:txBody>
                    <a:bodyPr/>
                    <a:lstStyle/>
                    <a:p>
                      <a:pPr algn="ctr" rtl="0" fontAlgn="ctr"/>
                      <a:r>
                        <a:rPr lang="en-US" sz="1100" b="0" i="0" u="none" strike="noStrike">
                          <a:solidFill>
                            <a:srgbClr val="000000"/>
                          </a:solidFill>
                          <a:effectLst/>
                          <a:latin typeface="Helvetica" pitchFamily="2" charset="0"/>
                        </a:rPr>
                        <a:t>159</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tc>
                  <a:txBody>
                    <a:bodyPr/>
                    <a:lstStyle/>
                    <a:p>
                      <a:pPr algn="ctr" rtl="0" fontAlgn="ctr"/>
                      <a:r>
                        <a:rPr lang="en-US" sz="1100" b="0" i="0" u="none" strike="noStrike">
                          <a:solidFill>
                            <a:srgbClr val="000000"/>
                          </a:solidFill>
                          <a:effectLst/>
                          <a:latin typeface="Helvetica" pitchFamily="2" charset="0"/>
                        </a:rPr>
                        <a:t>42</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extLst>
                  <a:ext uri="{0D108BD9-81ED-4DB2-BD59-A6C34878D82A}">
                    <a16:rowId xmlns:a16="http://schemas.microsoft.com/office/drawing/2014/main" val="26490138"/>
                  </a:ext>
                </a:extLst>
              </a:tr>
              <a:tr h="289134">
                <a:tc>
                  <a:txBody>
                    <a:bodyPr/>
                    <a:lstStyle/>
                    <a:p>
                      <a:pPr algn="l" rtl="0" fontAlgn="ctr"/>
                      <a:r>
                        <a:rPr lang="en-US" sz="1100" b="0" i="0" u="none" strike="noStrike">
                          <a:solidFill>
                            <a:srgbClr val="000000"/>
                          </a:solidFill>
                          <a:effectLst/>
                          <a:latin typeface="Helvetica" pitchFamily="2" charset="0"/>
                        </a:rPr>
                        <a:t>  Physical Therapists</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tc>
                  <a:txBody>
                    <a:bodyPr/>
                    <a:lstStyle/>
                    <a:p>
                      <a:pPr algn="ctr" rtl="0" fontAlgn="ctr"/>
                      <a:r>
                        <a:rPr lang="en-US" sz="1100" b="0" i="0" u="none" strike="noStrike">
                          <a:solidFill>
                            <a:srgbClr val="000000"/>
                          </a:solidFill>
                          <a:effectLst/>
                          <a:latin typeface="Helvetica" pitchFamily="2" charset="0"/>
                        </a:rPr>
                        <a:t>5,377</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tc>
                  <a:txBody>
                    <a:bodyPr/>
                    <a:lstStyle/>
                    <a:p>
                      <a:pPr algn="ctr" rtl="0" fontAlgn="ctr"/>
                      <a:r>
                        <a:rPr lang="en-US" sz="1100" b="0" i="0" u="none" strike="noStrike">
                          <a:solidFill>
                            <a:srgbClr val="000000"/>
                          </a:solidFill>
                          <a:effectLst/>
                          <a:latin typeface="Helvetica" pitchFamily="2" charset="0"/>
                        </a:rPr>
                        <a:t>7,625</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tc>
                  <a:txBody>
                    <a:bodyPr/>
                    <a:lstStyle/>
                    <a:p>
                      <a:pPr algn="ctr" rtl="0" fontAlgn="ctr"/>
                      <a:r>
                        <a:rPr lang="en-US" sz="1100" b="0" i="0" u="none" strike="noStrike">
                          <a:solidFill>
                            <a:srgbClr val="000000"/>
                          </a:solidFill>
                          <a:effectLst/>
                          <a:latin typeface="Helvetica" pitchFamily="2" charset="0"/>
                        </a:rPr>
                        <a:t>225</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tc>
                  <a:txBody>
                    <a:bodyPr/>
                    <a:lstStyle/>
                    <a:p>
                      <a:pPr algn="ctr" rtl="0" fontAlgn="ctr"/>
                      <a:r>
                        <a:rPr lang="en-US" sz="1100" b="0" i="0" u="none" strike="noStrike">
                          <a:solidFill>
                            <a:srgbClr val="000000"/>
                          </a:solidFill>
                          <a:effectLst/>
                          <a:latin typeface="Helvetica" pitchFamily="2" charset="0"/>
                        </a:rPr>
                        <a:t>65</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extLst>
                  <a:ext uri="{0D108BD9-81ED-4DB2-BD59-A6C34878D82A}">
                    <a16:rowId xmlns:a16="http://schemas.microsoft.com/office/drawing/2014/main" val="678602690"/>
                  </a:ext>
                </a:extLst>
              </a:tr>
              <a:tr h="404000">
                <a:tc>
                  <a:txBody>
                    <a:bodyPr/>
                    <a:lstStyle/>
                    <a:p>
                      <a:pPr algn="l" rtl="0" fontAlgn="ctr"/>
                      <a:r>
                        <a:rPr lang="en-US" sz="1100" b="0" i="0" u="none" strike="noStrike">
                          <a:solidFill>
                            <a:srgbClr val="000000"/>
                          </a:solidFill>
                          <a:effectLst/>
                          <a:latin typeface="Helvetica" pitchFamily="2" charset="0"/>
                        </a:rPr>
                        <a:t>  Public Health </a:t>
                      </a:r>
                    </a:p>
                    <a:p>
                      <a:pPr algn="l" rtl="0" fontAlgn="ctr"/>
                      <a:r>
                        <a:rPr lang="en-US" sz="1100" b="0" i="0" u="none" strike="noStrike">
                          <a:solidFill>
                            <a:srgbClr val="000000"/>
                          </a:solidFill>
                          <a:effectLst/>
                          <a:latin typeface="Helvetica" pitchFamily="2" charset="0"/>
                        </a:rPr>
                        <a:t>  Practitioners</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tc>
                  <a:txBody>
                    <a:bodyPr/>
                    <a:lstStyle/>
                    <a:p>
                      <a:pPr algn="ctr" rtl="0" fontAlgn="ctr"/>
                      <a:r>
                        <a:rPr lang="en-US" sz="1100" b="0" i="0" u="none" strike="noStrike">
                          <a:solidFill>
                            <a:srgbClr val="000000"/>
                          </a:solidFill>
                          <a:effectLst/>
                          <a:latin typeface="Helvetica" pitchFamily="2" charset="0"/>
                        </a:rPr>
                        <a:t>5,015</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tc>
                  <a:txBody>
                    <a:bodyPr/>
                    <a:lstStyle/>
                    <a:p>
                      <a:pPr algn="ctr" rtl="0" fontAlgn="ctr"/>
                      <a:r>
                        <a:rPr lang="en-US" sz="1100" b="0" i="0" u="none" strike="noStrike">
                          <a:solidFill>
                            <a:srgbClr val="000000"/>
                          </a:solidFill>
                          <a:effectLst/>
                          <a:latin typeface="Helvetica" pitchFamily="2" charset="0"/>
                        </a:rPr>
                        <a:t>6,230</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tc>
                  <a:txBody>
                    <a:bodyPr/>
                    <a:lstStyle/>
                    <a:p>
                      <a:pPr algn="ctr" rtl="0" fontAlgn="ctr"/>
                      <a:r>
                        <a:rPr lang="en-US" sz="1100" b="0" i="0" u="none" strike="noStrike">
                          <a:solidFill>
                            <a:srgbClr val="000000"/>
                          </a:solidFill>
                          <a:effectLst/>
                          <a:latin typeface="Helvetica" pitchFamily="2" charset="0"/>
                        </a:rPr>
                        <a:t>122</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tc>
                  <a:txBody>
                    <a:bodyPr/>
                    <a:lstStyle/>
                    <a:p>
                      <a:pPr algn="ctr" rtl="0" fontAlgn="t"/>
                      <a:r>
                        <a:rPr lang="en-US" sz="1100" b="0" i="0" u="none" strike="noStrike">
                          <a:solidFill>
                            <a:srgbClr val="000000"/>
                          </a:solidFill>
                          <a:effectLst/>
                          <a:latin typeface="Helvetica" pitchFamily="2" charset="0"/>
                        </a:rPr>
                        <a:t>231</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extLst>
                  <a:ext uri="{0D108BD9-81ED-4DB2-BD59-A6C34878D82A}">
                    <a16:rowId xmlns:a16="http://schemas.microsoft.com/office/drawing/2014/main" val="1845163751"/>
                  </a:ext>
                </a:extLst>
              </a:tr>
              <a:tr h="552239">
                <a:tc>
                  <a:txBody>
                    <a:bodyPr/>
                    <a:lstStyle/>
                    <a:p>
                      <a:pPr algn="l" rtl="0" fontAlgn="ctr"/>
                      <a:r>
                        <a:rPr lang="en-US" sz="1100" b="0" i="0" u="none" strike="noStrike">
                          <a:solidFill>
                            <a:srgbClr val="000000"/>
                          </a:solidFill>
                          <a:effectLst/>
                          <a:latin typeface="Helvetica" pitchFamily="2" charset="0"/>
                        </a:rPr>
                        <a:t>  Other Medical Science   </a:t>
                      </a:r>
                    </a:p>
                    <a:p>
                      <a:pPr algn="l" rtl="0" fontAlgn="ctr"/>
                      <a:r>
                        <a:rPr lang="en-US" sz="1100" b="0" i="0" u="none" strike="noStrike">
                          <a:solidFill>
                            <a:srgbClr val="000000"/>
                          </a:solidFill>
                          <a:effectLst/>
                          <a:latin typeface="Helvetica" pitchFamily="2" charset="0"/>
                        </a:rPr>
                        <a:t>  Professionals*</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tc>
                  <a:txBody>
                    <a:bodyPr/>
                    <a:lstStyle/>
                    <a:p>
                      <a:pPr algn="ctr" rtl="0" fontAlgn="ctr"/>
                      <a:r>
                        <a:rPr lang="en-US" sz="1100" b="0" i="0" u="none" strike="noStrike">
                          <a:solidFill>
                            <a:srgbClr val="000000"/>
                          </a:solidFill>
                          <a:effectLst/>
                          <a:latin typeface="Helvetica" pitchFamily="2" charset="0"/>
                        </a:rPr>
                        <a:t>1,188</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tc>
                  <a:txBody>
                    <a:bodyPr/>
                    <a:lstStyle/>
                    <a:p>
                      <a:pPr algn="ctr" rtl="0" fontAlgn="ctr"/>
                      <a:r>
                        <a:rPr lang="en-US" sz="1100" b="0" i="0" u="none" strike="noStrike">
                          <a:solidFill>
                            <a:srgbClr val="000000"/>
                          </a:solidFill>
                          <a:effectLst/>
                          <a:latin typeface="Helvetica" pitchFamily="2" charset="0"/>
                        </a:rPr>
                        <a:t>1,476</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tc>
                  <a:txBody>
                    <a:bodyPr/>
                    <a:lstStyle/>
                    <a:p>
                      <a:pPr algn="ctr" rtl="0" fontAlgn="ctr"/>
                      <a:r>
                        <a:rPr lang="en-US" sz="1100" b="0" i="0" u="none" strike="noStrike">
                          <a:solidFill>
                            <a:srgbClr val="000000"/>
                          </a:solidFill>
                          <a:effectLst/>
                          <a:latin typeface="Helvetica" pitchFamily="2" charset="0"/>
                        </a:rPr>
                        <a:t>29</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tc>
                  <a:txBody>
                    <a:bodyPr/>
                    <a:lstStyle/>
                    <a:p>
                      <a:pPr algn="ctr" rtl="0" fontAlgn="ctr"/>
                      <a:r>
                        <a:rPr lang="en-US" sz="1100" b="0" i="0" u="none" strike="noStrike">
                          <a:solidFill>
                            <a:srgbClr val="000000"/>
                          </a:solidFill>
                          <a:effectLst/>
                          <a:latin typeface="Helvetica" pitchFamily="2" charset="0"/>
                        </a:rPr>
                        <a:t>169</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extLst>
                  <a:ext uri="{0D108BD9-81ED-4DB2-BD59-A6C34878D82A}">
                    <a16:rowId xmlns:a16="http://schemas.microsoft.com/office/drawing/2014/main" val="4049048619"/>
                  </a:ext>
                </a:extLst>
              </a:tr>
              <a:tr h="430336">
                <a:tc>
                  <a:txBody>
                    <a:bodyPr/>
                    <a:lstStyle/>
                    <a:p>
                      <a:pPr algn="l" rtl="0" fontAlgn="ctr"/>
                      <a:r>
                        <a:rPr lang="en-US" sz="1100" b="1" i="0" u="none" strike="noStrike">
                          <a:solidFill>
                            <a:srgbClr val="000000"/>
                          </a:solidFill>
                          <a:effectLst/>
                          <a:latin typeface="Helvetica" pitchFamily="2" charset="0"/>
                        </a:rPr>
                        <a:t>  TOTAL</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tc>
                  <a:txBody>
                    <a:bodyPr/>
                    <a:lstStyle/>
                    <a:p>
                      <a:pPr algn="ctr" rtl="0" fontAlgn="ctr"/>
                      <a:r>
                        <a:rPr lang="en-US" sz="1100" b="1" i="0" u="none" strike="noStrike">
                          <a:solidFill>
                            <a:srgbClr val="000000"/>
                          </a:solidFill>
                          <a:effectLst/>
                          <a:latin typeface="Helvetica" pitchFamily="2" charset="0"/>
                        </a:rPr>
                        <a:t>86,880</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tc>
                  <a:txBody>
                    <a:bodyPr/>
                    <a:lstStyle/>
                    <a:p>
                      <a:pPr algn="ctr" rtl="0" fontAlgn="ctr"/>
                      <a:r>
                        <a:rPr lang="en-US" sz="1100" b="1" i="0" u="none" strike="noStrike">
                          <a:solidFill>
                            <a:srgbClr val="000000"/>
                          </a:solidFill>
                          <a:effectLst/>
                          <a:latin typeface="Helvetica" pitchFamily="2" charset="0"/>
                        </a:rPr>
                        <a:t>114,670</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tc>
                  <a:txBody>
                    <a:bodyPr/>
                    <a:lstStyle/>
                    <a:p>
                      <a:pPr algn="ctr" rtl="0" fontAlgn="ctr"/>
                      <a:r>
                        <a:rPr lang="en-US" sz="1100" b="1" i="0" u="none" strike="noStrike">
                          <a:solidFill>
                            <a:srgbClr val="000000"/>
                          </a:solidFill>
                          <a:effectLst/>
                          <a:latin typeface="Helvetica" pitchFamily="2" charset="0"/>
                        </a:rPr>
                        <a:t>2,779</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tc>
                  <a:txBody>
                    <a:bodyPr/>
                    <a:lstStyle/>
                    <a:p>
                      <a:pPr algn="ctr" rtl="0" fontAlgn="ctr"/>
                      <a:r>
                        <a:rPr lang="en-US" sz="1100" b="1" i="0" u="none" strike="noStrike">
                          <a:solidFill>
                            <a:srgbClr val="000000"/>
                          </a:solidFill>
                          <a:effectLst/>
                          <a:latin typeface="Helvetica" pitchFamily="2" charset="0"/>
                        </a:rPr>
                        <a:t>1,418</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extLst>
                  <a:ext uri="{0D108BD9-81ED-4DB2-BD59-A6C34878D82A}">
                    <a16:rowId xmlns:a16="http://schemas.microsoft.com/office/drawing/2014/main" val="1360743652"/>
                  </a:ext>
                </a:extLst>
              </a:tr>
            </a:tbl>
          </a:graphicData>
        </a:graphic>
      </p:graphicFrame>
      <p:sp>
        <p:nvSpPr>
          <p:cNvPr id="2" name="Text Placeholder 19">
            <a:extLst>
              <a:ext uri="{FF2B5EF4-FFF2-40B4-BE49-F238E27FC236}">
                <a16:creationId xmlns:a16="http://schemas.microsoft.com/office/drawing/2014/main" id="{50D01191-55AD-78E4-2509-7FE9D354B7A2}"/>
              </a:ext>
            </a:extLst>
          </p:cNvPr>
          <p:cNvSpPr>
            <a:spLocks noGrp="1"/>
          </p:cNvSpPr>
          <p:nvPr>
            <p:ph type="body" sz="quarter" idx="11" hasCustomPrompt="1"/>
          </p:nvPr>
        </p:nvSpPr>
        <p:spPr>
          <a:xfrm>
            <a:off x="6788252" y="2436888"/>
            <a:ext cx="4660900" cy="2560637"/>
          </a:xfrm>
          <a:prstGeom prst="rect">
            <a:avLst/>
          </a:prstGeom>
        </p:spPr>
        <p:txBody>
          <a:bodyPr/>
          <a:lstStyle>
            <a:lvl1pPr marL="0" marR="0" indent="0" algn="l" defTabSz="914400" rtl="0" eaLnBrk="1" fontAlgn="auto" latinLnBrk="0" hangingPunct="1">
              <a:lnSpc>
                <a:spcPct val="100000"/>
              </a:lnSpc>
              <a:spcBef>
                <a:spcPts val="1000"/>
              </a:spcBef>
              <a:spcAft>
                <a:spcPts val="0"/>
              </a:spcAft>
              <a:buClr>
                <a:srgbClr val="CBB379"/>
              </a:buClr>
              <a:buSzPct val="110000"/>
              <a:buFontTx/>
              <a:buNone/>
              <a:tabLst/>
              <a:defRPr sz="1800" b="0">
                <a:solidFill>
                  <a:schemeClr val="tx1">
                    <a:lumMod val="75000"/>
                    <a:lumOff val="25000"/>
                  </a:schemeClr>
                </a:solidFill>
              </a:defRPr>
            </a:lvl1pPr>
            <a:lvl2pPr marL="457200" indent="0">
              <a:buFont typeface="Arial" panose="020B0604020202020204" pitchFamily="34" charset="0"/>
              <a:buNone/>
              <a:defRPr sz="1600">
                <a:solidFill>
                  <a:schemeClr val="tx1">
                    <a:lumMod val="75000"/>
                    <a:lumOff val="25000"/>
                  </a:schemeClr>
                </a:solidFill>
              </a:defRPr>
            </a:lvl2pPr>
            <a:lvl3pPr marL="914400" indent="0">
              <a:buFont typeface="Arial" panose="020B0604020202020204" pitchFamily="34" charset="0"/>
              <a:buNone/>
              <a:defRPr sz="1600">
                <a:solidFill>
                  <a:schemeClr val="tx1">
                    <a:lumMod val="75000"/>
                    <a:lumOff val="25000"/>
                  </a:schemeClr>
                </a:solidFill>
              </a:defRPr>
            </a:lvl3pPr>
            <a:lvl4pPr marL="1371600" indent="0">
              <a:buFont typeface="Arial" panose="020B0604020202020204" pitchFamily="34" charset="0"/>
              <a:buNone/>
              <a:defRPr sz="1600">
                <a:solidFill>
                  <a:schemeClr val="tx1">
                    <a:lumMod val="75000"/>
                    <a:lumOff val="25000"/>
                  </a:schemeClr>
                </a:solidFill>
              </a:defRPr>
            </a:lvl4pPr>
            <a:lvl5pPr marL="1828800" indent="0">
              <a:buFont typeface="Arial" panose="020B0604020202020204" pitchFamily="34" charset="0"/>
              <a:buNone/>
              <a:defRPr sz="1600">
                <a:solidFill>
                  <a:schemeClr val="tx1">
                    <a:lumMod val="75000"/>
                    <a:lumOff val="25000"/>
                  </a:schemeClr>
                </a:solidFill>
              </a:defRPr>
            </a:lvl5pPr>
          </a:lstStyle>
          <a:p>
            <a:pPr lvl="0"/>
            <a:r>
              <a:rPr lang="en-US"/>
              <a:t>Click to edit copy</a:t>
            </a:r>
          </a:p>
          <a:p>
            <a:pPr lvl="0"/>
            <a:endParaRPr lang="en-US"/>
          </a:p>
        </p:txBody>
      </p:sp>
      <p:sp>
        <p:nvSpPr>
          <p:cNvPr id="3" name="Text Placeholder 21">
            <a:extLst>
              <a:ext uri="{FF2B5EF4-FFF2-40B4-BE49-F238E27FC236}">
                <a16:creationId xmlns:a16="http://schemas.microsoft.com/office/drawing/2014/main" id="{A3357F88-C702-0392-49B6-4B6782289A8B}"/>
              </a:ext>
            </a:extLst>
          </p:cNvPr>
          <p:cNvSpPr>
            <a:spLocks noGrp="1"/>
          </p:cNvSpPr>
          <p:nvPr>
            <p:ph type="body" sz="quarter" idx="12" hasCustomPrompt="1"/>
          </p:nvPr>
        </p:nvSpPr>
        <p:spPr>
          <a:xfrm>
            <a:off x="6788234" y="1906996"/>
            <a:ext cx="4847174" cy="398882"/>
          </a:xfrm>
          <a:prstGeom prst="rect">
            <a:avLst/>
          </a:prstGeom>
        </p:spPr>
        <p:txBody>
          <a:bodyPr>
            <a:noAutofit/>
          </a:bodyPr>
          <a:lstStyle>
            <a:lvl1pPr marL="0" indent="0">
              <a:buNone/>
              <a:defRPr sz="2100" b="1">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SUBHEADING TEXT</a:t>
            </a:r>
          </a:p>
        </p:txBody>
      </p:sp>
      <p:sp>
        <p:nvSpPr>
          <p:cNvPr id="4" name="Rectangle 3">
            <a:extLst>
              <a:ext uri="{FF2B5EF4-FFF2-40B4-BE49-F238E27FC236}">
                <a16:creationId xmlns:a16="http://schemas.microsoft.com/office/drawing/2014/main" id="{2DE62906-F92E-2D97-B608-3622B21928B8}"/>
              </a:ext>
            </a:extLst>
          </p:cNvPr>
          <p:cNvSpPr/>
          <p:nvPr userDrawn="1"/>
        </p:nvSpPr>
        <p:spPr>
          <a:xfrm>
            <a:off x="894945" y="5982511"/>
            <a:ext cx="2850204" cy="63229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40CE98B2-C70E-89AD-5096-6E6E08463E4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8832493" y="6141874"/>
            <a:ext cx="2918569" cy="457200"/>
          </a:xfrm>
          <a:prstGeom prst="rect">
            <a:avLst/>
          </a:prstGeom>
        </p:spPr>
      </p:pic>
    </p:spTree>
    <p:extLst>
      <p:ext uri="{BB962C8B-B14F-4D97-AF65-F5344CB8AC3E}">
        <p14:creationId xmlns:p14="http://schemas.microsoft.com/office/powerpoint/2010/main" val="36896356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Graph slide (1)">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EDA370E-2F44-8C57-A273-31211E71BE90}"/>
              </a:ext>
            </a:extLst>
          </p:cNvPr>
          <p:cNvSpPr>
            <a:spLocks noGrp="1"/>
          </p:cNvSpPr>
          <p:nvPr>
            <p:ph type="title" hasCustomPrompt="1"/>
          </p:nvPr>
        </p:nvSpPr>
        <p:spPr>
          <a:xfrm>
            <a:off x="762784" y="620441"/>
            <a:ext cx="9143215" cy="643338"/>
          </a:xfrm>
          <a:prstGeom prst="rect">
            <a:avLst/>
          </a:prstGeom>
        </p:spPr>
        <p:txBody>
          <a:bodyPr/>
          <a:lstStyle/>
          <a:p>
            <a:r>
              <a:rPr lang="en-US"/>
              <a:t>CLICK TO EDIT HEADING TEXT</a:t>
            </a:r>
          </a:p>
        </p:txBody>
      </p:sp>
      <p:sp>
        <p:nvSpPr>
          <p:cNvPr id="7" name="Text Placeholder 19">
            <a:extLst>
              <a:ext uri="{FF2B5EF4-FFF2-40B4-BE49-F238E27FC236}">
                <a16:creationId xmlns:a16="http://schemas.microsoft.com/office/drawing/2014/main" id="{A8F2A87B-0709-4C6C-FFFB-D967EDE102FA}"/>
              </a:ext>
            </a:extLst>
          </p:cNvPr>
          <p:cNvSpPr>
            <a:spLocks noGrp="1"/>
          </p:cNvSpPr>
          <p:nvPr>
            <p:ph type="body" sz="quarter" idx="11" hasCustomPrompt="1"/>
          </p:nvPr>
        </p:nvSpPr>
        <p:spPr>
          <a:xfrm>
            <a:off x="762801" y="2347844"/>
            <a:ext cx="4660900" cy="2560637"/>
          </a:xfrm>
          <a:prstGeom prst="rect">
            <a:avLst/>
          </a:prstGeom>
        </p:spPr>
        <p:txBody>
          <a:bodyPr/>
          <a:lstStyle>
            <a:lvl1pPr marL="0" marR="0" indent="0" algn="l" defTabSz="914400" rtl="0" eaLnBrk="1" fontAlgn="auto" latinLnBrk="0" hangingPunct="1">
              <a:lnSpc>
                <a:spcPct val="100000"/>
              </a:lnSpc>
              <a:spcBef>
                <a:spcPts val="1000"/>
              </a:spcBef>
              <a:spcAft>
                <a:spcPts val="0"/>
              </a:spcAft>
              <a:buClr>
                <a:srgbClr val="CBB379"/>
              </a:buClr>
              <a:buSzTx/>
              <a:buFont typeface="Arial" panose="020B0604020202020204" pitchFamily="34" charset="0"/>
              <a:buNone/>
              <a:tabLst/>
              <a:defRPr sz="1800" b="0">
                <a:solidFill>
                  <a:schemeClr val="tx1">
                    <a:lumMod val="75000"/>
                    <a:lumOff val="25000"/>
                  </a:schemeClr>
                </a:solidFill>
              </a:defRPr>
            </a:lvl1pPr>
            <a:lvl2pPr marL="457200" indent="0">
              <a:buFont typeface="Arial" panose="020B0604020202020204" pitchFamily="34" charset="0"/>
              <a:buNone/>
              <a:defRPr sz="1600">
                <a:solidFill>
                  <a:schemeClr val="tx1">
                    <a:lumMod val="75000"/>
                    <a:lumOff val="25000"/>
                  </a:schemeClr>
                </a:solidFill>
              </a:defRPr>
            </a:lvl2pPr>
            <a:lvl3pPr marL="914400" indent="0">
              <a:buFont typeface="Arial" panose="020B0604020202020204" pitchFamily="34" charset="0"/>
              <a:buNone/>
              <a:defRPr sz="1600">
                <a:solidFill>
                  <a:schemeClr val="tx1">
                    <a:lumMod val="75000"/>
                    <a:lumOff val="25000"/>
                  </a:schemeClr>
                </a:solidFill>
              </a:defRPr>
            </a:lvl3pPr>
            <a:lvl4pPr marL="1371600" indent="0">
              <a:buFont typeface="Arial" panose="020B0604020202020204" pitchFamily="34" charset="0"/>
              <a:buNone/>
              <a:defRPr sz="1600">
                <a:solidFill>
                  <a:schemeClr val="tx1">
                    <a:lumMod val="75000"/>
                    <a:lumOff val="25000"/>
                  </a:schemeClr>
                </a:solidFill>
              </a:defRPr>
            </a:lvl4pPr>
            <a:lvl5pPr marL="1828800" indent="0">
              <a:buFont typeface="Arial" panose="020B0604020202020204" pitchFamily="34" charset="0"/>
              <a:buNone/>
              <a:defRPr sz="1600">
                <a:solidFill>
                  <a:schemeClr val="tx1">
                    <a:lumMod val="75000"/>
                    <a:lumOff val="25000"/>
                  </a:schemeClr>
                </a:solidFill>
              </a:defRPr>
            </a:lvl5pPr>
          </a:lstStyle>
          <a:p>
            <a:pPr lvl="0"/>
            <a:r>
              <a:rPr lang="en-US"/>
              <a:t>Click to edit copy</a:t>
            </a:r>
          </a:p>
        </p:txBody>
      </p:sp>
      <p:sp>
        <p:nvSpPr>
          <p:cNvPr id="8" name="Text Placeholder 21">
            <a:extLst>
              <a:ext uri="{FF2B5EF4-FFF2-40B4-BE49-F238E27FC236}">
                <a16:creationId xmlns:a16="http://schemas.microsoft.com/office/drawing/2014/main" id="{9E7873E6-231A-E641-FC01-F143579D9371}"/>
              </a:ext>
            </a:extLst>
          </p:cNvPr>
          <p:cNvSpPr>
            <a:spLocks noGrp="1"/>
          </p:cNvSpPr>
          <p:nvPr>
            <p:ph type="body" sz="quarter" idx="12" hasCustomPrompt="1"/>
          </p:nvPr>
        </p:nvSpPr>
        <p:spPr>
          <a:xfrm>
            <a:off x="762783" y="1864057"/>
            <a:ext cx="4909147" cy="483787"/>
          </a:xfrm>
          <a:prstGeom prst="rect">
            <a:avLst/>
          </a:prstGeom>
        </p:spPr>
        <p:txBody>
          <a:bodyPr>
            <a:noAutofit/>
          </a:bodyPr>
          <a:lstStyle>
            <a:lvl1pPr marL="0" indent="0">
              <a:buNone/>
              <a:defRPr sz="2100" b="1">
                <a:solidFill>
                  <a:schemeClr val="tx1">
                    <a:lumMod val="75000"/>
                    <a:lumOff val="2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SUBHEADING TEXT</a:t>
            </a:r>
          </a:p>
        </p:txBody>
      </p:sp>
      <p:sp>
        <p:nvSpPr>
          <p:cNvPr id="3" name="Rectangle 2">
            <a:extLst>
              <a:ext uri="{FF2B5EF4-FFF2-40B4-BE49-F238E27FC236}">
                <a16:creationId xmlns:a16="http://schemas.microsoft.com/office/drawing/2014/main" id="{6D74A373-27DC-DAE1-283A-39DDED25A876}"/>
              </a:ext>
            </a:extLst>
          </p:cNvPr>
          <p:cNvSpPr/>
          <p:nvPr userDrawn="1"/>
        </p:nvSpPr>
        <p:spPr>
          <a:xfrm>
            <a:off x="894945" y="5982511"/>
            <a:ext cx="2850204" cy="63229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0" name="Chart 9">
            <a:extLst>
              <a:ext uri="{FF2B5EF4-FFF2-40B4-BE49-F238E27FC236}">
                <a16:creationId xmlns:a16="http://schemas.microsoft.com/office/drawing/2014/main" id="{333796E2-F5F0-8DD7-EDFB-CD424CF7F979}"/>
              </a:ext>
            </a:extLst>
          </p:cNvPr>
          <p:cNvGraphicFramePr>
            <a:graphicFrameLocks/>
          </p:cNvGraphicFramePr>
          <p:nvPr userDrawn="1">
            <p:extLst>
              <p:ext uri="{D42A27DB-BD31-4B8C-83A1-F6EECF244321}">
                <p14:modId xmlns:p14="http://schemas.microsoft.com/office/powerpoint/2010/main" val="10322974"/>
              </p:ext>
            </p:extLst>
          </p:nvPr>
        </p:nvGraphicFramePr>
        <p:xfrm>
          <a:off x="6471826" y="1360836"/>
          <a:ext cx="4873331" cy="4331047"/>
        </p:xfrm>
        <a:graphic>
          <a:graphicData uri="http://schemas.openxmlformats.org/drawingml/2006/chart">
            <c:chart xmlns:c="http://schemas.openxmlformats.org/drawingml/2006/chart" xmlns:r="http://schemas.openxmlformats.org/officeDocument/2006/relationships" r:id="rId2"/>
          </a:graphicData>
        </a:graphic>
      </p:graphicFrame>
      <p:pic>
        <p:nvPicPr>
          <p:cNvPr id="2" name="Picture 1">
            <a:extLst>
              <a:ext uri="{FF2B5EF4-FFF2-40B4-BE49-F238E27FC236}">
                <a16:creationId xmlns:a16="http://schemas.microsoft.com/office/drawing/2014/main" id="{E79F53ED-B759-004F-1ECE-48C92C08AA73}"/>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8832493" y="6141874"/>
            <a:ext cx="2918569" cy="457200"/>
          </a:xfrm>
          <a:prstGeom prst="rect">
            <a:avLst/>
          </a:prstGeom>
        </p:spPr>
      </p:pic>
    </p:spTree>
    <p:extLst>
      <p:ext uri="{BB962C8B-B14F-4D97-AF65-F5344CB8AC3E}">
        <p14:creationId xmlns:p14="http://schemas.microsoft.com/office/powerpoint/2010/main" val="241531917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Graph slide (2)">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EDA370E-2F44-8C57-A273-31211E71BE90}"/>
              </a:ext>
            </a:extLst>
          </p:cNvPr>
          <p:cNvSpPr>
            <a:spLocks noGrp="1"/>
          </p:cNvSpPr>
          <p:nvPr>
            <p:ph type="title" hasCustomPrompt="1"/>
          </p:nvPr>
        </p:nvSpPr>
        <p:spPr>
          <a:xfrm>
            <a:off x="762784" y="620441"/>
            <a:ext cx="9143215" cy="643338"/>
          </a:xfrm>
          <a:prstGeom prst="rect">
            <a:avLst/>
          </a:prstGeom>
        </p:spPr>
        <p:txBody>
          <a:bodyPr/>
          <a:lstStyle/>
          <a:p>
            <a:r>
              <a:rPr lang="en-US"/>
              <a:t>CLICK TO EDIT HEADING TEXT</a:t>
            </a:r>
          </a:p>
        </p:txBody>
      </p:sp>
      <p:graphicFrame>
        <p:nvGraphicFramePr>
          <p:cNvPr id="7" name="Chart 6">
            <a:extLst>
              <a:ext uri="{FF2B5EF4-FFF2-40B4-BE49-F238E27FC236}">
                <a16:creationId xmlns:a16="http://schemas.microsoft.com/office/drawing/2014/main" id="{6FEACE92-D1EB-C3B1-01D5-92C6DB52A88E}"/>
              </a:ext>
            </a:extLst>
          </p:cNvPr>
          <p:cNvGraphicFramePr>
            <a:graphicFrameLocks/>
          </p:cNvGraphicFramePr>
          <p:nvPr userDrawn="1">
            <p:extLst>
              <p:ext uri="{D42A27DB-BD31-4B8C-83A1-F6EECF244321}">
                <p14:modId xmlns:p14="http://schemas.microsoft.com/office/powerpoint/2010/main" val="1932932739"/>
              </p:ext>
            </p:extLst>
          </p:nvPr>
        </p:nvGraphicFramePr>
        <p:xfrm>
          <a:off x="6471826" y="1360836"/>
          <a:ext cx="4873331" cy="4331047"/>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 Placeholder 17">
            <a:extLst>
              <a:ext uri="{FF2B5EF4-FFF2-40B4-BE49-F238E27FC236}">
                <a16:creationId xmlns:a16="http://schemas.microsoft.com/office/drawing/2014/main" id="{225087DD-B130-EBC8-84E7-85A2DBBE92D6}"/>
              </a:ext>
            </a:extLst>
          </p:cNvPr>
          <p:cNvSpPr>
            <a:spLocks noGrp="1"/>
          </p:cNvSpPr>
          <p:nvPr>
            <p:ph type="body" sz="quarter" idx="10" hasCustomPrompt="1"/>
          </p:nvPr>
        </p:nvSpPr>
        <p:spPr>
          <a:xfrm>
            <a:off x="762785" y="4776009"/>
            <a:ext cx="4660243" cy="830997"/>
          </a:xfrm>
          <a:prstGeom prst="rect">
            <a:avLst/>
          </a:prstGeom>
        </p:spPr>
        <p:txBody>
          <a:bodyPr>
            <a:noAutofit/>
          </a:bodyPr>
          <a:lstStyle>
            <a:lvl1pPr marL="0" indent="0">
              <a:buNone/>
              <a:defRPr sz="1800" b="0" i="1">
                <a:solidFill>
                  <a:schemeClr val="tx1">
                    <a:lumMod val="75000"/>
                    <a:lumOff val="25000"/>
                  </a:schemeClr>
                </a:solidFill>
                <a:latin typeface="Arial" panose="020B0604020202020204" pitchFamily="34" charset="0"/>
                <a:cs typeface="Arial" panose="020B0604020202020204" pitchFamily="34" charset="0"/>
              </a:defRPr>
            </a:lvl1pPr>
            <a:lvl2pPr marL="457200" indent="0">
              <a:buNone/>
              <a:defRPr sz="1800">
                <a:solidFill>
                  <a:schemeClr val="tx1">
                    <a:lumMod val="75000"/>
                    <a:lumOff val="25000"/>
                  </a:schemeClr>
                </a:solidFill>
              </a:defRPr>
            </a:lvl2pPr>
            <a:lvl3pPr marL="914400" indent="0">
              <a:buNone/>
              <a:defRPr sz="1600">
                <a:solidFill>
                  <a:schemeClr val="tx1">
                    <a:lumMod val="75000"/>
                    <a:lumOff val="25000"/>
                  </a:schemeClr>
                </a:solidFill>
              </a:defRPr>
            </a:lvl3pPr>
            <a:lvl4pPr>
              <a:defRPr sz="1400">
                <a:solidFill>
                  <a:schemeClr val="tx1">
                    <a:lumMod val="75000"/>
                    <a:lumOff val="25000"/>
                  </a:schemeClr>
                </a:solidFill>
              </a:defRPr>
            </a:lvl4pPr>
            <a:lvl5pPr>
              <a:defRPr sz="1400">
                <a:solidFill>
                  <a:schemeClr val="tx1">
                    <a:lumMod val="75000"/>
                    <a:lumOff val="25000"/>
                  </a:schemeClr>
                </a:solidFill>
              </a:defRPr>
            </a:lvl5pPr>
          </a:lstStyle>
          <a:p>
            <a:pPr lvl="0"/>
            <a:r>
              <a:rPr lang="en-US"/>
              <a:t>We are a world-class medical destination at the forefront of transformative education, science, medicine, and healthcare. </a:t>
            </a:r>
          </a:p>
        </p:txBody>
      </p:sp>
      <p:sp>
        <p:nvSpPr>
          <p:cNvPr id="9" name="Text Placeholder 19">
            <a:extLst>
              <a:ext uri="{FF2B5EF4-FFF2-40B4-BE49-F238E27FC236}">
                <a16:creationId xmlns:a16="http://schemas.microsoft.com/office/drawing/2014/main" id="{BC96CA8B-C2E6-C8B6-738F-EFA09AD4B789}"/>
              </a:ext>
            </a:extLst>
          </p:cNvPr>
          <p:cNvSpPr>
            <a:spLocks noGrp="1"/>
          </p:cNvSpPr>
          <p:nvPr>
            <p:ph type="body" sz="quarter" idx="11" hasCustomPrompt="1"/>
          </p:nvPr>
        </p:nvSpPr>
        <p:spPr>
          <a:xfrm>
            <a:off x="762802" y="2304304"/>
            <a:ext cx="4660900" cy="2335430"/>
          </a:xfrm>
          <a:prstGeom prst="rect">
            <a:avLst/>
          </a:prstGeom>
        </p:spPr>
        <p:txBody>
          <a:bodyPr/>
          <a:lstStyle>
            <a:lvl1pPr marL="342900" marR="0" indent="-342900" algn="l" defTabSz="914400" rtl="0" eaLnBrk="1" fontAlgn="auto" latinLnBrk="0" hangingPunct="1">
              <a:lnSpc>
                <a:spcPct val="200000"/>
              </a:lnSpc>
              <a:spcBef>
                <a:spcPts val="1000"/>
              </a:spcBef>
              <a:spcAft>
                <a:spcPts val="0"/>
              </a:spcAft>
              <a:buClr>
                <a:srgbClr val="CBB379"/>
              </a:buClr>
              <a:buSzTx/>
              <a:buFont typeface="Arial" panose="020B0604020202020204" pitchFamily="34" charset="0"/>
              <a:buChar char="•"/>
              <a:tabLst/>
              <a:defRPr sz="1800" b="0">
                <a:solidFill>
                  <a:schemeClr val="tx1">
                    <a:lumMod val="75000"/>
                    <a:lumOff val="25000"/>
                  </a:schemeClr>
                </a:solidFill>
              </a:defRPr>
            </a:lvl1pPr>
            <a:lvl2pPr marL="457200" indent="0">
              <a:buFont typeface="Arial" panose="020B0604020202020204" pitchFamily="34" charset="0"/>
              <a:buNone/>
              <a:defRPr sz="1600">
                <a:solidFill>
                  <a:schemeClr val="tx1">
                    <a:lumMod val="75000"/>
                    <a:lumOff val="25000"/>
                  </a:schemeClr>
                </a:solidFill>
              </a:defRPr>
            </a:lvl2pPr>
            <a:lvl3pPr marL="914400" indent="0">
              <a:buFont typeface="Arial" panose="020B0604020202020204" pitchFamily="34" charset="0"/>
              <a:buNone/>
              <a:defRPr sz="1600">
                <a:solidFill>
                  <a:schemeClr val="tx1">
                    <a:lumMod val="75000"/>
                    <a:lumOff val="25000"/>
                  </a:schemeClr>
                </a:solidFill>
              </a:defRPr>
            </a:lvl3pPr>
            <a:lvl4pPr marL="1371600" indent="0">
              <a:buFont typeface="Arial" panose="020B0604020202020204" pitchFamily="34" charset="0"/>
              <a:buNone/>
              <a:defRPr sz="1600">
                <a:solidFill>
                  <a:schemeClr val="tx1">
                    <a:lumMod val="75000"/>
                    <a:lumOff val="25000"/>
                  </a:schemeClr>
                </a:solidFill>
              </a:defRPr>
            </a:lvl4pPr>
            <a:lvl5pPr marL="1828800" indent="0">
              <a:buFont typeface="Arial" panose="020B0604020202020204" pitchFamily="34" charset="0"/>
              <a:buNone/>
              <a:defRPr sz="1600">
                <a:solidFill>
                  <a:schemeClr val="tx1">
                    <a:lumMod val="75000"/>
                    <a:lumOff val="25000"/>
                  </a:schemeClr>
                </a:solidFill>
              </a:defRPr>
            </a:lvl5pPr>
          </a:lstStyle>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a:t>Bullet point</a:t>
            </a:r>
          </a:p>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a:t>Bullet point</a:t>
            </a:r>
          </a:p>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a:t>Bullet point</a:t>
            </a:r>
          </a:p>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a:t>Bullet point</a:t>
            </a:r>
          </a:p>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a:t>Bullet point</a:t>
            </a:r>
          </a:p>
          <a:p>
            <a:pPr lvl="0"/>
            <a:endParaRPr lang="en-US"/>
          </a:p>
        </p:txBody>
      </p:sp>
      <p:sp>
        <p:nvSpPr>
          <p:cNvPr id="11" name="Text Placeholder 21">
            <a:extLst>
              <a:ext uri="{FF2B5EF4-FFF2-40B4-BE49-F238E27FC236}">
                <a16:creationId xmlns:a16="http://schemas.microsoft.com/office/drawing/2014/main" id="{73D4E2EC-3E2C-80E1-4B22-54929991ACF3}"/>
              </a:ext>
            </a:extLst>
          </p:cNvPr>
          <p:cNvSpPr>
            <a:spLocks noGrp="1"/>
          </p:cNvSpPr>
          <p:nvPr>
            <p:ph type="body" sz="quarter" idx="12" hasCustomPrompt="1"/>
          </p:nvPr>
        </p:nvSpPr>
        <p:spPr>
          <a:xfrm>
            <a:off x="762784" y="1864058"/>
            <a:ext cx="4873330" cy="268201"/>
          </a:xfrm>
          <a:prstGeom prst="rect">
            <a:avLst/>
          </a:prstGeom>
        </p:spPr>
        <p:txBody>
          <a:bodyPr>
            <a:noAutofit/>
          </a:bodyPr>
          <a:lstStyle>
            <a:lvl1pPr marL="0" indent="0">
              <a:buNone/>
              <a:defRPr sz="2100" b="1">
                <a:solidFill>
                  <a:schemeClr val="tx1">
                    <a:lumMod val="75000"/>
                    <a:lumOff val="2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SUBHEADING TEXT</a:t>
            </a:r>
          </a:p>
        </p:txBody>
      </p:sp>
      <p:sp>
        <p:nvSpPr>
          <p:cNvPr id="2" name="Rectangle 1">
            <a:extLst>
              <a:ext uri="{FF2B5EF4-FFF2-40B4-BE49-F238E27FC236}">
                <a16:creationId xmlns:a16="http://schemas.microsoft.com/office/drawing/2014/main" id="{913A99FE-D18B-C2B4-9112-AAABD4966D99}"/>
              </a:ext>
            </a:extLst>
          </p:cNvPr>
          <p:cNvSpPr/>
          <p:nvPr userDrawn="1"/>
        </p:nvSpPr>
        <p:spPr>
          <a:xfrm>
            <a:off x="894945" y="5982511"/>
            <a:ext cx="2850204" cy="63229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15CAFFF4-5DF9-EE71-7EF0-1C3AF28E314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8832493" y="6141874"/>
            <a:ext cx="2918569" cy="457200"/>
          </a:xfrm>
          <a:prstGeom prst="rect">
            <a:avLst/>
          </a:prstGeom>
        </p:spPr>
      </p:pic>
    </p:spTree>
    <p:extLst>
      <p:ext uri="{BB962C8B-B14F-4D97-AF65-F5344CB8AC3E}">
        <p14:creationId xmlns:p14="http://schemas.microsoft.com/office/powerpoint/2010/main" val="22774620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ransition/Break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Text Placeholder 12">
            <a:extLst>
              <a:ext uri="{FF2B5EF4-FFF2-40B4-BE49-F238E27FC236}">
                <a16:creationId xmlns:a16="http://schemas.microsoft.com/office/drawing/2014/main" id="{61209DC4-2E36-7146-9313-FC96B03FA9CB}"/>
              </a:ext>
            </a:extLst>
          </p:cNvPr>
          <p:cNvSpPr>
            <a:spLocks noGrp="1"/>
          </p:cNvSpPr>
          <p:nvPr>
            <p:ph type="body" sz="quarter" idx="10" hasCustomPrompt="1"/>
          </p:nvPr>
        </p:nvSpPr>
        <p:spPr>
          <a:xfrm>
            <a:off x="2594934" y="2165042"/>
            <a:ext cx="7002131" cy="1601741"/>
          </a:xfrm>
          <a:prstGeom prst="rect">
            <a:avLst/>
          </a:prstGeom>
        </p:spPr>
        <p:txBody>
          <a:bodyPr>
            <a:noAutofit/>
          </a:bodyPr>
          <a:lstStyle>
            <a:lvl1pPr marL="0" indent="0" algn="ctr">
              <a:buNone/>
              <a:defRPr sz="5500" b="1" i="0">
                <a:solidFill>
                  <a:schemeClr val="tx1"/>
                </a:solidFill>
                <a:latin typeface="Arial Black" panose="020B0604020202020204" pitchFamily="34" charset="0"/>
                <a:cs typeface="Arial Black" panose="020B0604020202020204" pitchFamily="34" charset="0"/>
              </a:defRPr>
            </a:lvl1pPr>
          </a:lstStyle>
          <a:p>
            <a:pPr lvl="0"/>
            <a:r>
              <a:rPr lang="en-US"/>
              <a:t>CLICK TO EDIT SECTION TITLE</a:t>
            </a:r>
          </a:p>
        </p:txBody>
      </p:sp>
      <p:pic>
        <p:nvPicPr>
          <p:cNvPr id="2" name="Picture 1">
            <a:extLst>
              <a:ext uri="{FF2B5EF4-FFF2-40B4-BE49-F238E27FC236}">
                <a16:creationId xmlns:a16="http://schemas.microsoft.com/office/drawing/2014/main" id="{4FB781F2-A9EA-B6A0-6033-C655D53184B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8734662" y="6141874"/>
            <a:ext cx="2918569" cy="457200"/>
          </a:xfrm>
          <a:prstGeom prst="rect">
            <a:avLst/>
          </a:prstGeom>
        </p:spPr>
      </p:pic>
    </p:spTree>
    <p:extLst>
      <p:ext uri="{BB962C8B-B14F-4D97-AF65-F5344CB8AC3E}">
        <p14:creationId xmlns:p14="http://schemas.microsoft.com/office/powerpoint/2010/main" val="206021297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Graph slide (3)">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EDA370E-2F44-8C57-A273-31211E71BE90}"/>
              </a:ext>
            </a:extLst>
          </p:cNvPr>
          <p:cNvSpPr>
            <a:spLocks noGrp="1"/>
          </p:cNvSpPr>
          <p:nvPr>
            <p:ph type="title" hasCustomPrompt="1"/>
          </p:nvPr>
        </p:nvSpPr>
        <p:spPr>
          <a:xfrm>
            <a:off x="762784" y="620441"/>
            <a:ext cx="9143215" cy="643338"/>
          </a:xfrm>
          <a:prstGeom prst="rect">
            <a:avLst/>
          </a:prstGeom>
        </p:spPr>
        <p:txBody>
          <a:bodyPr/>
          <a:lstStyle/>
          <a:p>
            <a:r>
              <a:rPr lang="en-US"/>
              <a:t>CLICK TO EDIT HEADING TEXT</a:t>
            </a:r>
          </a:p>
        </p:txBody>
      </p:sp>
      <p:sp>
        <p:nvSpPr>
          <p:cNvPr id="2" name="Text Placeholder 19">
            <a:extLst>
              <a:ext uri="{FF2B5EF4-FFF2-40B4-BE49-F238E27FC236}">
                <a16:creationId xmlns:a16="http://schemas.microsoft.com/office/drawing/2014/main" id="{50D01191-55AD-78E4-2509-7FE9D354B7A2}"/>
              </a:ext>
            </a:extLst>
          </p:cNvPr>
          <p:cNvSpPr>
            <a:spLocks noGrp="1"/>
          </p:cNvSpPr>
          <p:nvPr>
            <p:ph type="body" sz="quarter" idx="11" hasCustomPrompt="1"/>
          </p:nvPr>
        </p:nvSpPr>
        <p:spPr>
          <a:xfrm>
            <a:off x="6788252" y="2436888"/>
            <a:ext cx="4660900" cy="2560637"/>
          </a:xfrm>
          <a:prstGeom prst="rect">
            <a:avLst/>
          </a:prstGeom>
        </p:spPr>
        <p:txBody>
          <a:bodyPr/>
          <a:lstStyle>
            <a:lvl1pPr marL="0" marR="0" indent="0" algn="l" defTabSz="914400" rtl="0" eaLnBrk="1" fontAlgn="auto" latinLnBrk="0" hangingPunct="1">
              <a:lnSpc>
                <a:spcPct val="100000"/>
              </a:lnSpc>
              <a:spcBef>
                <a:spcPts val="1000"/>
              </a:spcBef>
              <a:spcAft>
                <a:spcPts val="0"/>
              </a:spcAft>
              <a:buClr>
                <a:srgbClr val="CBB379"/>
              </a:buClr>
              <a:buSzPct val="110000"/>
              <a:buFontTx/>
              <a:buNone/>
              <a:tabLst/>
              <a:defRPr sz="1800" b="0">
                <a:solidFill>
                  <a:schemeClr val="tx1">
                    <a:lumMod val="75000"/>
                    <a:lumOff val="25000"/>
                  </a:schemeClr>
                </a:solidFill>
              </a:defRPr>
            </a:lvl1pPr>
            <a:lvl2pPr marL="457200" indent="0">
              <a:buFont typeface="Arial" panose="020B0604020202020204" pitchFamily="34" charset="0"/>
              <a:buNone/>
              <a:defRPr sz="1600">
                <a:solidFill>
                  <a:schemeClr val="tx1">
                    <a:lumMod val="75000"/>
                    <a:lumOff val="25000"/>
                  </a:schemeClr>
                </a:solidFill>
              </a:defRPr>
            </a:lvl2pPr>
            <a:lvl3pPr marL="914400" indent="0">
              <a:buFont typeface="Arial" panose="020B0604020202020204" pitchFamily="34" charset="0"/>
              <a:buNone/>
              <a:defRPr sz="1600">
                <a:solidFill>
                  <a:schemeClr val="tx1">
                    <a:lumMod val="75000"/>
                    <a:lumOff val="25000"/>
                  </a:schemeClr>
                </a:solidFill>
              </a:defRPr>
            </a:lvl3pPr>
            <a:lvl4pPr marL="1371600" indent="0">
              <a:buFont typeface="Arial" panose="020B0604020202020204" pitchFamily="34" charset="0"/>
              <a:buNone/>
              <a:defRPr sz="1600">
                <a:solidFill>
                  <a:schemeClr val="tx1">
                    <a:lumMod val="75000"/>
                    <a:lumOff val="25000"/>
                  </a:schemeClr>
                </a:solidFill>
              </a:defRPr>
            </a:lvl4pPr>
            <a:lvl5pPr marL="1828800" indent="0">
              <a:buFont typeface="Arial" panose="020B0604020202020204" pitchFamily="34" charset="0"/>
              <a:buNone/>
              <a:defRPr sz="1600">
                <a:solidFill>
                  <a:schemeClr val="tx1">
                    <a:lumMod val="75000"/>
                    <a:lumOff val="25000"/>
                  </a:schemeClr>
                </a:solidFill>
              </a:defRPr>
            </a:lvl5pPr>
          </a:lstStyle>
          <a:p>
            <a:pPr lvl="0"/>
            <a:r>
              <a:rPr lang="en-US"/>
              <a:t>Click to edit copy</a:t>
            </a:r>
          </a:p>
          <a:p>
            <a:pPr lvl="0"/>
            <a:endParaRPr lang="en-US"/>
          </a:p>
        </p:txBody>
      </p:sp>
      <p:sp>
        <p:nvSpPr>
          <p:cNvPr id="3" name="Text Placeholder 21">
            <a:extLst>
              <a:ext uri="{FF2B5EF4-FFF2-40B4-BE49-F238E27FC236}">
                <a16:creationId xmlns:a16="http://schemas.microsoft.com/office/drawing/2014/main" id="{A3357F88-C702-0392-49B6-4B6782289A8B}"/>
              </a:ext>
            </a:extLst>
          </p:cNvPr>
          <p:cNvSpPr>
            <a:spLocks noGrp="1"/>
          </p:cNvSpPr>
          <p:nvPr>
            <p:ph type="body" sz="quarter" idx="12" hasCustomPrompt="1"/>
          </p:nvPr>
        </p:nvSpPr>
        <p:spPr>
          <a:xfrm>
            <a:off x="6788234" y="1906996"/>
            <a:ext cx="4847174" cy="398882"/>
          </a:xfrm>
          <a:prstGeom prst="rect">
            <a:avLst/>
          </a:prstGeom>
        </p:spPr>
        <p:txBody>
          <a:bodyPr>
            <a:noAutofit/>
          </a:bodyPr>
          <a:lstStyle>
            <a:lvl1pPr marL="0" indent="0">
              <a:buNone/>
              <a:defRPr sz="2100" b="1">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SUBHEADING TEXT</a:t>
            </a:r>
          </a:p>
        </p:txBody>
      </p:sp>
      <p:graphicFrame>
        <p:nvGraphicFramePr>
          <p:cNvPr id="4" name="Chart 3">
            <a:extLst>
              <a:ext uri="{FF2B5EF4-FFF2-40B4-BE49-F238E27FC236}">
                <a16:creationId xmlns:a16="http://schemas.microsoft.com/office/drawing/2014/main" id="{2709550B-4F32-C4B0-2042-CB268B11F68B}"/>
              </a:ext>
            </a:extLst>
          </p:cNvPr>
          <p:cNvGraphicFramePr>
            <a:graphicFrameLocks/>
          </p:cNvGraphicFramePr>
          <p:nvPr userDrawn="1">
            <p:extLst>
              <p:ext uri="{D42A27DB-BD31-4B8C-83A1-F6EECF244321}">
                <p14:modId xmlns:p14="http://schemas.microsoft.com/office/powerpoint/2010/main" val="2239988957"/>
              </p:ext>
            </p:extLst>
          </p:nvPr>
        </p:nvGraphicFramePr>
        <p:xfrm>
          <a:off x="871922" y="1368132"/>
          <a:ext cx="5131879" cy="4555590"/>
        </p:xfrm>
        <a:graphic>
          <a:graphicData uri="http://schemas.openxmlformats.org/drawingml/2006/chart">
            <c:chart xmlns:c="http://schemas.openxmlformats.org/drawingml/2006/chart" xmlns:r="http://schemas.openxmlformats.org/officeDocument/2006/relationships" r:id="rId2"/>
          </a:graphicData>
        </a:graphic>
      </p:graphicFrame>
      <p:sp>
        <p:nvSpPr>
          <p:cNvPr id="5" name="Rectangle 4">
            <a:extLst>
              <a:ext uri="{FF2B5EF4-FFF2-40B4-BE49-F238E27FC236}">
                <a16:creationId xmlns:a16="http://schemas.microsoft.com/office/drawing/2014/main" id="{D94057A1-4690-DE92-E331-E40E32FDD50A}"/>
              </a:ext>
            </a:extLst>
          </p:cNvPr>
          <p:cNvSpPr/>
          <p:nvPr userDrawn="1"/>
        </p:nvSpPr>
        <p:spPr>
          <a:xfrm>
            <a:off x="894945" y="5982511"/>
            <a:ext cx="2850204" cy="63229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A9C5079E-94E7-1BA4-4388-D9063CA1BF0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8832493" y="6141874"/>
            <a:ext cx="2918569" cy="457200"/>
          </a:xfrm>
          <a:prstGeom prst="rect">
            <a:avLst/>
          </a:prstGeom>
        </p:spPr>
      </p:pic>
    </p:spTree>
    <p:extLst>
      <p:ext uri="{BB962C8B-B14F-4D97-AF65-F5344CB8AC3E}">
        <p14:creationId xmlns:p14="http://schemas.microsoft.com/office/powerpoint/2010/main" val="191208231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End/thank you slide (them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37BCFD8-2E40-7276-B27E-ACE385AFDC8C}"/>
              </a:ext>
              <a:ext uri="{C183D7F6-B498-43B3-948B-1728B52AA6E4}">
                <adec:decorative xmlns:adec="http://schemas.microsoft.com/office/drawing/2017/decorative" val="0"/>
              </a:ext>
            </a:extLst>
          </p:cNvPr>
          <p:cNvSpPr>
            <a:spLocks noGrp="1"/>
          </p:cNvSpPr>
          <p:nvPr>
            <p:ph type="ctrTitle" hasCustomPrompt="1"/>
          </p:nvPr>
        </p:nvSpPr>
        <p:spPr>
          <a:xfrm>
            <a:off x="1002294" y="1220393"/>
            <a:ext cx="6183509" cy="932783"/>
          </a:xfrm>
          <a:prstGeom prst="rect">
            <a:avLst/>
          </a:prstGeom>
        </p:spPr>
        <p:txBody>
          <a:bodyPr anchor="b"/>
          <a:lstStyle>
            <a:lvl1pPr algn="l">
              <a:defRPr sz="5500" b="1" i="0" spc="0">
                <a:latin typeface="Arial Black" panose="020B0604020202020204" pitchFamily="34" charset="0"/>
                <a:cs typeface="Arial Black" panose="020B0604020202020204" pitchFamily="34" charset="0"/>
              </a:defRPr>
            </a:lvl1pPr>
          </a:lstStyle>
          <a:p>
            <a:r>
              <a:rPr lang="en-US"/>
              <a:t>THANK YOU!</a:t>
            </a:r>
          </a:p>
        </p:txBody>
      </p:sp>
      <p:sp>
        <p:nvSpPr>
          <p:cNvPr id="6" name="Subtitle 2">
            <a:extLst>
              <a:ext uri="{FF2B5EF4-FFF2-40B4-BE49-F238E27FC236}">
                <a16:creationId xmlns:a16="http://schemas.microsoft.com/office/drawing/2014/main" id="{B09D3394-6E59-D6FB-DCAE-7DC1FA955D51}"/>
              </a:ext>
              <a:ext uri="{C183D7F6-B498-43B3-948B-1728B52AA6E4}">
                <adec:decorative xmlns:adec="http://schemas.microsoft.com/office/drawing/2017/decorative" val="0"/>
              </a:ext>
            </a:extLst>
          </p:cNvPr>
          <p:cNvSpPr>
            <a:spLocks noGrp="1"/>
          </p:cNvSpPr>
          <p:nvPr>
            <p:ph type="subTitle" idx="1" hasCustomPrompt="1"/>
          </p:nvPr>
        </p:nvSpPr>
        <p:spPr>
          <a:xfrm>
            <a:off x="1002293" y="2290205"/>
            <a:ext cx="4582077" cy="820028"/>
          </a:xfrm>
          <a:prstGeom prst="rect">
            <a:avLst/>
          </a:prstGeom>
        </p:spPr>
        <p:txBody>
          <a:bodyPr/>
          <a:lstStyle>
            <a:lvl1pPr marL="0" indent="0" algn="l">
              <a:buNone/>
              <a:defRPr sz="2400" b="1" i="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or delete subtitle</a:t>
            </a:r>
          </a:p>
        </p:txBody>
      </p:sp>
      <p:pic>
        <p:nvPicPr>
          <p:cNvPr id="7" name="Picture 6">
            <a:extLst>
              <a:ext uri="{FF2B5EF4-FFF2-40B4-BE49-F238E27FC236}">
                <a16:creationId xmlns:a16="http://schemas.microsoft.com/office/drawing/2014/main" id="{1D5355E9-2C1B-54DD-ED3E-1FA96530E317}"/>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712582" y="5401375"/>
            <a:ext cx="2918566" cy="457200"/>
          </a:xfrm>
          <a:prstGeom prst="rect">
            <a:avLst/>
          </a:prstGeom>
        </p:spPr>
      </p:pic>
    </p:spTree>
    <p:extLst>
      <p:ext uri="{BB962C8B-B14F-4D97-AF65-F5344CB8AC3E}">
        <p14:creationId xmlns:p14="http://schemas.microsoft.com/office/powerpoint/2010/main" val="377167327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End/Thank you Slide (them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CAB716B-9961-9041-4542-B24BCD7FF7D6}"/>
              </a:ext>
            </a:extLst>
          </p:cNvPr>
          <p:cNvSpPr>
            <a:spLocks noGrp="1"/>
          </p:cNvSpPr>
          <p:nvPr>
            <p:ph type="ctrTitle" hasCustomPrompt="1"/>
          </p:nvPr>
        </p:nvSpPr>
        <p:spPr>
          <a:xfrm>
            <a:off x="2901775" y="2338774"/>
            <a:ext cx="8134855" cy="962096"/>
          </a:xfrm>
          <a:prstGeom prst="rect">
            <a:avLst/>
          </a:prstGeom>
        </p:spPr>
        <p:txBody>
          <a:bodyPr anchor="b"/>
          <a:lstStyle>
            <a:lvl1pPr algn="l">
              <a:defRPr sz="5500" b="1" i="0" spc="0">
                <a:latin typeface="Arial Black" panose="020B0604020202020204" pitchFamily="34" charset="0"/>
                <a:cs typeface="Arial Black" panose="020B0604020202020204" pitchFamily="34" charset="0"/>
              </a:defRPr>
            </a:lvl1pPr>
          </a:lstStyle>
          <a:p>
            <a:r>
              <a:rPr lang="en-US"/>
              <a:t>THANK YOU!</a:t>
            </a:r>
          </a:p>
        </p:txBody>
      </p:sp>
      <p:sp>
        <p:nvSpPr>
          <p:cNvPr id="6" name="Subtitle 2">
            <a:extLst>
              <a:ext uri="{FF2B5EF4-FFF2-40B4-BE49-F238E27FC236}">
                <a16:creationId xmlns:a16="http://schemas.microsoft.com/office/drawing/2014/main" id="{42AC4898-D972-3652-67A9-17FAF132D952}"/>
              </a:ext>
            </a:extLst>
          </p:cNvPr>
          <p:cNvSpPr>
            <a:spLocks noGrp="1"/>
          </p:cNvSpPr>
          <p:nvPr>
            <p:ph type="subTitle" idx="1" hasCustomPrompt="1"/>
          </p:nvPr>
        </p:nvSpPr>
        <p:spPr>
          <a:xfrm>
            <a:off x="2901775" y="3762424"/>
            <a:ext cx="8134855" cy="505505"/>
          </a:xfrm>
          <a:prstGeom prst="rect">
            <a:avLst/>
          </a:prstGeom>
        </p:spPr>
        <p:txBody>
          <a:bodyPr/>
          <a:lstStyle>
            <a:lvl1pPr marL="0" indent="0" algn="l">
              <a:buNone/>
              <a:defRPr sz="2800" b="1" i="0">
                <a:solidFill>
                  <a:schemeClr val="tx1">
                    <a:lumMod val="50000"/>
                    <a:lumOff val="50000"/>
                  </a:schemeClr>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or delete subtitle</a:t>
            </a:r>
          </a:p>
        </p:txBody>
      </p:sp>
      <p:cxnSp>
        <p:nvCxnSpPr>
          <p:cNvPr id="8" name="Straight Connector 7">
            <a:extLst>
              <a:ext uri="{FF2B5EF4-FFF2-40B4-BE49-F238E27FC236}">
                <a16:creationId xmlns:a16="http://schemas.microsoft.com/office/drawing/2014/main" id="{39166A4F-C57F-9CC8-4A06-33D431AF1991}"/>
              </a:ext>
            </a:extLst>
          </p:cNvPr>
          <p:cNvCxnSpPr/>
          <p:nvPr userDrawn="1"/>
        </p:nvCxnSpPr>
        <p:spPr>
          <a:xfrm>
            <a:off x="2901775" y="3494699"/>
            <a:ext cx="8134855" cy="0"/>
          </a:xfrm>
          <a:prstGeom prst="line">
            <a:avLst/>
          </a:prstGeom>
          <a:ln>
            <a:solidFill>
              <a:srgbClr val="CBB379"/>
            </a:solidFill>
          </a:ln>
        </p:spPr>
        <p:style>
          <a:lnRef idx="2">
            <a:schemeClr val="accent1"/>
          </a:lnRef>
          <a:fillRef idx="0">
            <a:schemeClr val="accent1"/>
          </a:fillRef>
          <a:effectRef idx="1">
            <a:schemeClr val="accent1"/>
          </a:effectRef>
          <a:fontRef idx="minor">
            <a:schemeClr val="tx1"/>
          </a:fontRef>
        </p:style>
      </p:cxnSp>
      <p:pic>
        <p:nvPicPr>
          <p:cNvPr id="2" name="Picture 1">
            <a:extLst>
              <a:ext uri="{FF2B5EF4-FFF2-40B4-BE49-F238E27FC236}">
                <a16:creationId xmlns:a16="http://schemas.microsoft.com/office/drawing/2014/main" id="{75BF42C0-C842-B8EF-84B1-612AB4FA2488}"/>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8832493" y="6141874"/>
            <a:ext cx="2918569" cy="457200"/>
          </a:xfrm>
          <a:prstGeom prst="rect">
            <a:avLst/>
          </a:prstGeom>
        </p:spPr>
      </p:pic>
    </p:spTree>
    <p:extLst>
      <p:ext uri="{BB962C8B-B14F-4D97-AF65-F5344CB8AC3E}">
        <p14:creationId xmlns:p14="http://schemas.microsoft.com/office/powerpoint/2010/main" val="231126512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End/thank you slide (them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ubtitle 2">
            <a:extLst>
              <a:ext uri="{FF2B5EF4-FFF2-40B4-BE49-F238E27FC236}">
                <a16:creationId xmlns:a16="http://schemas.microsoft.com/office/drawing/2014/main" id="{233460F6-55F4-4C33-F3A3-0A68F9F5B25D}"/>
              </a:ext>
            </a:extLst>
          </p:cNvPr>
          <p:cNvSpPr>
            <a:spLocks noGrp="1"/>
          </p:cNvSpPr>
          <p:nvPr>
            <p:ph type="subTitle" idx="1" hasCustomPrompt="1"/>
          </p:nvPr>
        </p:nvSpPr>
        <p:spPr>
          <a:xfrm>
            <a:off x="1917989" y="3773558"/>
            <a:ext cx="9144000" cy="505505"/>
          </a:xfrm>
          <a:prstGeom prst="rect">
            <a:avLst/>
          </a:prstGeom>
        </p:spPr>
        <p:txBody>
          <a:bodyPr/>
          <a:lstStyle>
            <a:lvl1pPr marL="0" indent="0" algn="l">
              <a:buNone/>
              <a:defRPr sz="2800" b="0" i="0">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p>
        </p:txBody>
      </p:sp>
      <p:sp>
        <p:nvSpPr>
          <p:cNvPr id="6" name="Title 1">
            <a:extLst>
              <a:ext uri="{FF2B5EF4-FFF2-40B4-BE49-F238E27FC236}">
                <a16:creationId xmlns:a16="http://schemas.microsoft.com/office/drawing/2014/main" id="{97CD977D-38F5-3053-0533-0B224CC1F448}"/>
              </a:ext>
            </a:extLst>
          </p:cNvPr>
          <p:cNvSpPr>
            <a:spLocks noGrp="1"/>
          </p:cNvSpPr>
          <p:nvPr>
            <p:ph type="ctrTitle" hasCustomPrompt="1"/>
          </p:nvPr>
        </p:nvSpPr>
        <p:spPr>
          <a:xfrm>
            <a:off x="1917989" y="2442949"/>
            <a:ext cx="6621327" cy="986051"/>
          </a:xfrm>
          <a:prstGeom prst="rect">
            <a:avLst/>
          </a:prstGeom>
        </p:spPr>
        <p:txBody>
          <a:bodyPr anchor="b"/>
          <a:lstStyle>
            <a:lvl1pPr algn="l">
              <a:defRPr sz="5500" b="1" i="0" spc="0">
                <a:latin typeface="Arial Black" panose="020B0604020202020204" pitchFamily="34" charset="0"/>
                <a:cs typeface="Arial Black" panose="020B0604020202020204" pitchFamily="34" charset="0"/>
              </a:defRPr>
            </a:lvl1pPr>
          </a:lstStyle>
          <a:p>
            <a:r>
              <a:rPr lang="en-US"/>
              <a:t>THANK YOU!</a:t>
            </a:r>
          </a:p>
        </p:txBody>
      </p:sp>
      <p:pic>
        <p:nvPicPr>
          <p:cNvPr id="3" name="Picture 2">
            <a:extLst>
              <a:ext uri="{FF2B5EF4-FFF2-40B4-BE49-F238E27FC236}">
                <a16:creationId xmlns:a16="http://schemas.microsoft.com/office/drawing/2014/main" id="{30B07A0C-DA14-39CF-1894-FA29E8DBAE4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8832493" y="6141874"/>
            <a:ext cx="2918569" cy="457200"/>
          </a:xfrm>
          <a:prstGeom prst="rect">
            <a:avLst/>
          </a:prstGeom>
        </p:spPr>
      </p:pic>
    </p:spTree>
    <p:extLst>
      <p:ext uri="{BB962C8B-B14F-4D97-AF65-F5344CB8AC3E}">
        <p14:creationId xmlns:p14="http://schemas.microsoft.com/office/powerpoint/2010/main" val="30074032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ransition/Break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 Placeholder 12">
            <a:extLst>
              <a:ext uri="{FF2B5EF4-FFF2-40B4-BE49-F238E27FC236}">
                <a16:creationId xmlns:a16="http://schemas.microsoft.com/office/drawing/2014/main" id="{374B0AEE-7C70-22BF-C681-C6BE1FBFB94C}"/>
              </a:ext>
            </a:extLst>
          </p:cNvPr>
          <p:cNvSpPr>
            <a:spLocks noGrp="1"/>
          </p:cNvSpPr>
          <p:nvPr>
            <p:ph type="body" sz="quarter" idx="10" hasCustomPrompt="1"/>
          </p:nvPr>
        </p:nvSpPr>
        <p:spPr>
          <a:xfrm>
            <a:off x="2594934" y="3816421"/>
            <a:ext cx="7002131" cy="1601741"/>
          </a:xfrm>
          <a:prstGeom prst="rect">
            <a:avLst/>
          </a:prstGeom>
        </p:spPr>
        <p:txBody>
          <a:bodyPr>
            <a:noAutofit/>
          </a:bodyPr>
          <a:lstStyle>
            <a:lvl1pPr marL="0" indent="0" algn="ctr">
              <a:buNone/>
              <a:defRPr sz="5500" b="1" i="0">
                <a:solidFill>
                  <a:schemeClr val="tx1"/>
                </a:solidFill>
                <a:latin typeface="Arial Black" panose="020B0604020202020204" pitchFamily="34" charset="0"/>
                <a:cs typeface="Arial Black" panose="020B0604020202020204" pitchFamily="34" charset="0"/>
              </a:defRPr>
            </a:lvl1pPr>
          </a:lstStyle>
          <a:p>
            <a:pPr lvl="0"/>
            <a:r>
              <a:rPr lang="en-US"/>
              <a:t>CLICK TO EDIT SECTION TITLE</a:t>
            </a:r>
          </a:p>
        </p:txBody>
      </p:sp>
      <p:pic>
        <p:nvPicPr>
          <p:cNvPr id="2" name="Picture 1">
            <a:extLst>
              <a:ext uri="{FF2B5EF4-FFF2-40B4-BE49-F238E27FC236}">
                <a16:creationId xmlns:a16="http://schemas.microsoft.com/office/drawing/2014/main" id="{F205D11A-CC83-20E8-8DB7-353DD9D7C246}"/>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8734662" y="6141874"/>
            <a:ext cx="2918569" cy="457200"/>
          </a:xfrm>
          <a:prstGeom prst="rect">
            <a:avLst/>
          </a:prstGeom>
        </p:spPr>
      </p:pic>
    </p:spTree>
    <p:extLst>
      <p:ext uri="{BB962C8B-B14F-4D97-AF65-F5344CB8AC3E}">
        <p14:creationId xmlns:p14="http://schemas.microsoft.com/office/powerpoint/2010/main" val="4701201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ransition/Break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12">
            <a:extLst>
              <a:ext uri="{FF2B5EF4-FFF2-40B4-BE49-F238E27FC236}">
                <a16:creationId xmlns:a16="http://schemas.microsoft.com/office/drawing/2014/main" id="{7C08698A-43DD-2B26-B2E6-D3A623102D6D}"/>
              </a:ext>
            </a:extLst>
          </p:cNvPr>
          <p:cNvSpPr>
            <a:spLocks noGrp="1"/>
          </p:cNvSpPr>
          <p:nvPr>
            <p:ph type="body" sz="quarter" idx="10" hasCustomPrompt="1"/>
          </p:nvPr>
        </p:nvSpPr>
        <p:spPr>
          <a:xfrm>
            <a:off x="2594934" y="2315167"/>
            <a:ext cx="7002131" cy="1601741"/>
          </a:xfrm>
          <a:prstGeom prst="rect">
            <a:avLst/>
          </a:prstGeom>
        </p:spPr>
        <p:txBody>
          <a:bodyPr>
            <a:noAutofit/>
          </a:bodyPr>
          <a:lstStyle>
            <a:lvl1pPr marL="0" indent="0" algn="ctr">
              <a:buNone/>
              <a:defRPr sz="5500" b="1" i="0">
                <a:solidFill>
                  <a:srgbClr val="CBB379"/>
                </a:solidFill>
                <a:latin typeface="Arial Black" panose="020B0604020202020204" pitchFamily="34" charset="0"/>
                <a:cs typeface="Arial Black" panose="020B0604020202020204" pitchFamily="34" charset="0"/>
              </a:defRPr>
            </a:lvl1pPr>
          </a:lstStyle>
          <a:p>
            <a:pPr lvl="0"/>
            <a:r>
              <a:rPr lang="en-US"/>
              <a:t>CLICK TO EDIT SECTION TITLE</a:t>
            </a:r>
          </a:p>
        </p:txBody>
      </p:sp>
      <p:sp>
        <p:nvSpPr>
          <p:cNvPr id="4" name="Rectangle 3">
            <a:extLst>
              <a:ext uri="{FF2B5EF4-FFF2-40B4-BE49-F238E27FC236}">
                <a16:creationId xmlns:a16="http://schemas.microsoft.com/office/drawing/2014/main" id="{6B154BDD-F162-0833-744C-1DD7FB289528}"/>
              </a:ext>
            </a:extLst>
          </p:cNvPr>
          <p:cNvSpPr/>
          <p:nvPr userDrawn="1"/>
        </p:nvSpPr>
        <p:spPr>
          <a:xfrm>
            <a:off x="9503357" y="5708195"/>
            <a:ext cx="2690827" cy="1130157"/>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97B4319E-A2DE-A886-851B-4ABDDCBFCCC5}"/>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8738496" y="6136993"/>
            <a:ext cx="2685084" cy="420624"/>
          </a:xfrm>
          <a:prstGeom prst="rect">
            <a:avLst/>
          </a:prstGeom>
        </p:spPr>
      </p:pic>
    </p:spTree>
    <p:extLst>
      <p:ext uri="{BB962C8B-B14F-4D97-AF65-F5344CB8AC3E}">
        <p14:creationId xmlns:p14="http://schemas.microsoft.com/office/powerpoint/2010/main" val="39459805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ransition/Break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ECAF303-12D4-C831-9BF1-A89C378DC647}"/>
              </a:ext>
              <a:ext uri="{C183D7F6-B498-43B3-948B-1728B52AA6E4}">
                <adec:decorative xmlns:adec="http://schemas.microsoft.com/office/drawing/2017/decorative" val="1"/>
              </a:ext>
            </a:extLst>
          </p:cNvPr>
          <p:cNvSpPr/>
          <p:nvPr userDrawn="1"/>
        </p:nvSpPr>
        <p:spPr>
          <a:xfrm>
            <a:off x="-1" y="498104"/>
            <a:ext cx="6324600" cy="1402080"/>
          </a:xfrm>
          <a:prstGeom prst="rect">
            <a:avLst/>
          </a:prstGeom>
          <a:solidFill>
            <a:srgbClr val="CBB37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 Placeholder 12">
            <a:extLst>
              <a:ext uri="{FF2B5EF4-FFF2-40B4-BE49-F238E27FC236}">
                <a16:creationId xmlns:a16="http://schemas.microsoft.com/office/drawing/2014/main" id="{329B9651-FD6A-D230-B0BC-91698A70715A}"/>
              </a:ext>
            </a:extLst>
          </p:cNvPr>
          <p:cNvSpPr>
            <a:spLocks noGrp="1"/>
          </p:cNvSpPr>
          <p:nvPr>
            <p:ph type="body" sz="quarter" idx="11" hasCustomPrompt="1"/>
          </p:nvPr>
        </p:nvSpPr>
        <p:spPr>
          <a:xfrm>
            <a:off x="327024" y="665127"/>
            <a:ext cx="5997575" cy="1236663"/>
          </a:xfrm>
          <a:prstGeom prst="rect">
            <a:avLst/>
          </a:prstGeom>
        </p:spPr>
        <p:txBody>
          <a:bodyPr/>
          <a:lstStyle>
            <a:lvl1pPr marL="0" indent="0" algn="l">
              <a:buNone/>
              <a:defRPr sz="4000" b="1" i="0">
                <a:solidFill>
                  <a:schemeClr val="tx1"/>
                </a:solidFill>
                <a:latin typeface="Arial Black" panose="020B0604020202020204" pitchFamily="34" charset="0"/>
                <a:cs typeface="Arial Black" panose="020B0604020202020204" pitchFamily="34" charset="0"/>
              </a:defRPr>
            </a:lvl1pPr>
          </a:lstStyle>
          <a:p>
            <a:pPr lvl="0"/>
            <a:r>
              <a:rPr lang="en-US"/>
              <a:t>SECTION BREAK/ TRANSITION SLIDE</a:t>
            </a:r>
          </a:p>
        </p:txBody>
      </p:sp>
      <p:pic>
        <p:nvPicPr>
          <p:cNvPr id="4" name="Picture 3">
            <a:extLst>
              <a:ext uri="{FF2B5EF4-FFF2-40B4-BE49-F238E27FC236}">
                <a16:creationId xmlns:a16="http://schemas.microsoft.com/office/drawing/2014/main" id="{CB9715F3-8AC9-DAD4-B203-315DE5D659B7}"/>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8738496" y="6136993"/>
            <a:ext cx="2685084" cy="420624"/>
          </a:xfrm>
          <a:prstGeom prst="rect">
            <a:avLst/>
          </a:prstGeom>
        </p:spPr>
      </p:pic>
    </p:spTree>
    <p:extLst>
      <p:ext uri="{BB962C8B-B14F-4D97-AF65-F5344CB8AC3E}">
        <p14:creationId xmlns:p14="http://schemas.microsoft.com/office/powerpoint/2010/main" val="19079831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ransition/Break Slid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BC19DED-F515-5621-140F-0F680BFD674D}"/>
              </a:ext>
              <a:ext uri="{C183D7F6-B498-43B3-948B-1728B52AA6E4}">
                <adec:decorative xmlns:adec="http://schemas.microsoft.com/office/drawing/2017/decorative" val="1"/>
              </a:ext>
            </a:extLst>
          </p:cNvPr>
          <p:cNvSpPr/>
          <p:nvPr userDrawn="1"/>
        </p:nvSpPr>
        <p:spPr>
          <a:xfrm>
            <a:off x="-228600" y="613410"/>
            <a:ext cx="6324600" cy="1402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a:solidFill>
                <a:schemeClr val="tx1"/>
              </a:solidFill>
            </a:endParaRPr>
          </a:p>
        </p:txBody>
      </p:sp>
      <p:sp>
        <p:nvSpPr>
          <p:cNvPr id="11" name="Text Placeholder 12">
            <a:extLst>
              <a:ext uri="{FF2B5EF4-FFF2-40B4-BE49-F238E27FC236}">
                <a16:creationId xmlns:a16="http://schemas.microsoft.com/office/drawing/2014/main" id="{774890DB-DBAA-6D0A-7257-73E061DDFAAC}"/>
              </a:ext>
            </a:extLst>
          </p:cNvPr>
          <p:cNvSpPr>
            <a:spLocks noGrp="1"/>
          </p:cNvSpPr>
          <p:nvPr>
            <p:ph type="body" sz="quarter" idx="11" hasCustomPrompt="1"/>
          </p:nvPr>
        </p:nvSpPr>
        <p:spPr>
          <a:xfrm>
            <a:off x="402273" y="800599"/>
            <a:ext cx="5997575" cy="1236663"/>
          </a:xfrm>
          <a:prstGeom prst="rect">
            <a:avLst/>
          </a:prstGeom>
        </p:spPr>
        <p:txBody>
          <a:bodyPr>
            <a:normAutofit/>
          </a:bodyPr>
          <a:lstStyle>
            <a:lvl1pPr marL="0" indent="0" algn="l">
              <a:buNone/>
              <a:defRPr sz="3600" b="1" i="0">
                <a:solidFill>
                  <a:srgbClr val="CBB379"/>
                </a:solidFill>
                <a:latin typeface="Arial Black" panose="020B0604020202020204" pitchFamily="34" charset="0"/>
                <a:cs typeface="Arial Black" panose="020B0604020202020204" pitchFamily="34" charset="0"/>
              </a:defRPr>
            </a:lvl1pPr>
          </a:lstStyle>
          <a:p>
            <a:pPr lvl="0"/>
            <a:r>
              <a:rPr lang="en-US"/>
              <a:t>SECTION BREAK/ TRANSITION SLIDE</a:t>
            </a:r>
          </a:p>
        </p:txBody>
      </p:sp>
      <p:pic>
        <p:nvPicPr>
          <p:cNvPr id="2" name="Picture 1" descr="A black background with a black square&#10;&#10;Description automatically generated with medium confidence">
            <a:extLst>
              <a:ext uri="{FF2B5EF4-FFF2-40B4-BE49-F238E27FC236}">
                <a16:creationId xmlns:a16="http://schemas.microsoft.com/office/drawing/2014/main" id="{F1A6E593-1E53-03A0-6E93-F8AC9AD9B5E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923542" y="1032113"/>
            <a:ext cx="7546051" cy="5198804"/>
          </a:xfrm>
          <a:prstGeom prst="rect">
            <a:avLst/>
          </a:prstGeom>
        </p:spPr>
      </p:pic>
      <p:pic>
        <p:nvPicPr>
          <p:cNvPr id="3" name="Picture 2">
            <a:extLst>
              <a:ext uri="{FF2B5EF4-FFF2-40B4-BE49-F238E27FC236}">
                <a16:creationId xmlns:a16="http://schemas.microsoft.com/office/drawing/2014/main" id="{C6693AD3-31CC-CCEF-D472-2FB6BCA3DF57}"/>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8738496" y="6136993"/>
            <a:ext cx="2685084" cy="420624"/>
          </a:xfrm>
          <a:prstGeom prst="rect">
            <a:avLst/>
          </a:prstGeom>
        </p:spPr>
      </p:pic>
    </p:spTree>
    <p:extLst>
      <p:ext uri="{BB962C8B-B14F-4D97-AF65-F5344CB8AC3E}">
        <p14:creationId xmlns:p14="http://schemas.microsoft.com/office/powerpoint/2010/main" val="14404001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ransition/Break Slide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C59F6BA-97D7-E05F-FD78-D9B80974E54D}"/>
              </a:ext>
              <a:ext uri="{C183D7F6-B498-43B3-948B-1728B52AA6E4}">
                <adec:decorative xmlns:adec="http://schemas.microsoft.com/office/drawing/2017/decorative" val="1"/>
              </a:ext>
            </a:extLst>
          </p:cNvPr>
          <p:cNvSpPr/>
          <p:nvPr userDrawn="1"/>
        </p:nvSpPr>
        <p:spPr>
          <a:xfrm>
            <a:off x="-1" y="498104"/>
            <a:ext cx="6324600" cy="1402080"/>
          </a:xfrm>
          <a:prstGeom prst="rect">
            <a:avLst/>
          </a:prstGeom>
          <a:solidFill>
            <a:srgbClr val="CBB37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 Placeholder 12">
            <a:extLst>
              <a:ext uri="{FF2B5EF4-FFF2-40B4-BE49-F238E27FC236}">
                <a16:creationId xmlns:a16="http://schemas.microsoft.com/office/drawing/2014/main" id="{014C7961-C403-D210-9E42-C76D936E90EA}"/>
              </a:ext>
            </a:extLst>
          </p:cNvPr>
          <p:cNvSpPr>
            <a:spLocks noGrp="1"/>
          </p:cNvSpPr>
          <p:nvPr>
            <p:ph type="body" sz="quarter" idx="11" hasCustomPrompt="1"/>
          </p:nvPr>
        </p:nvSpPr>
        <p:spPr>
          <a:xfrm>
            <a:off x="327024" y="665127"/>
            <a:ext cx="5997575" cy="1236663"/>
          </a:xfrm>
          <a:prstGeom prst="rect">
            <a:avLst/>
          </a:prstGeom>
        </p:spPr>
        <p:txBody>
          <a:bodyPr/>
          <a:lstStyle>
            <a:lvl1pPr marL="0" indent="0" algn="l">
              <a:buNone/>
              <a:defRPr sz="4000" b="1" i="0">
                <a:solidFill>
                  <a:schemeClr val="tx1"/>
                </a:solidFill>
                <a:latin typeface="Arial Black" panose="020B0604020202020204" pitchFamily="34" charset="0"/>
                <a:cs typeface="Arial Black" panose="020B0604020202020204" pitchFamily="34" charset="0"/>
              </a:defRPr>
            </a:lvl1pPr>
          </a:lstStyle>
          <a:p>
            <a:pPr lvl="0"/>
            <a:r>
              <a:rPr lang="en-US"/>
              <a:t>SECTION BREAK/ TRANSITION SLIDE</a:t>
            </a:r>
          </a:p>
        </p:txBody>
      </p:sp>
      <p:pic>
        <p:nvPicPr>
          <p:cNvPr id="5" name="Picture 4">
            <a:extLst>
              <a:ext uri="{FF2B5EF4-FFF2-40B4-BE49-F238E27FC236}">
                <a16:creationId xmlns:a16="http://schemas.microsoft.com/office/drawing/2014/main" id="{2241F819-C55E-DCE7-8423-E16B0B531998}"/>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8738496" y="6136993"/>
            <a:ext cx="2685084" cy="420624"/>
          </a:xfrm>
          <a:prstGeom prst="rect">
            <a:avLst/>
          </a:prstGeom>
        </p:spPr>
      </p:pic>
    </p:spTree>
    <p:extLst>
      <p:ext uri="{BB962C8B-B14F-4D97-AF65-F5344CB8AC3E}">
        <p14:creationId xmlns:p14="http://schemas.microsoft.com/office/powerpoint/2010/main" val="107004328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5" Type="http://schemas.openxmlformats.org/officeDocument/2006/relationships/slideLayout" Target="../slideLayouts/slideLayout8.xml"/><Relationship Id="rId4" Type="http://schemas.openxmlformats.org/officeDocument/2006/relationships/slideLayout" Target="../slideLayouts/slideLayout7.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theme" Target="../theme/theme3.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slideLayout" Target="../slideLayouts/slideLayout37.xml"/><Relationship Id="rId7"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5" Type="http://schemas.openxmlformats.org/officeDocument/2006/relationships/slideLayout" Target="../slideLayouts/slideLayout39.xml"/><Relationship Id="rId4"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3.xml"/><Relationship Id="rId2" Type="http://schemas.openxmlformats.org/officeDocument/2006/relationships/slideLayout" Target="../slideLayouts/slideLayout42.xml"/><Relationship Id="rId1" Type="http://schemas.openxmlformats.org/officeDocument/2006/relationships/slideLayout" Target="../slideLayouts/slideLayout41.xml"/><Relationship Id="rId5" Type="http://schemas.openxmlformats.org/officeDocument/2006/relationships/image" Target="../media/image29.png"/><Relationship Id="rId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5160567"/>
      </p:ext>
    </p:extLst>
  </p:cSld>
  <p:clrMap bg1="lt1" tx1="dk1" bg2="lt2" tx2="dk2" accent1="accent1" accent2="accent2" accent3="accent3" accent4="accent4" accent5="accent5" accent6="accent6" hlink="hlink" folHlink="folHlink"/>
  <p:sldLayoutIdLst>
    <p:sldLayoutId id="2147483706" r:id="rId1"/>
    <p:sldLayoutId id="2147483731" r:id="rId2"/>
    <p:sldLayoutId id="2147483732"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48E79CD2-DCB2-15C5-BDD9-58FCBF612E8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5" name="Text Placeholder 2">
            <a:extLst>
              <a:ext uri="{FF2B5EF4-FFF2-40B4-BE49-F238E27FC236}">
                <a16:creationId xmlns:a16="http://schemas.microsoft.com/office/drawing/2014/main" id="{DB9EAE09-0DC9-B607-C282-A5E0DB955D8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51826457"/>
      </p:ext>
    </p:extLst>
  </p:cSld>
  <p:clrMap bg1="lt1" tx1="dk1" bg2="lt2" tx2="dk2" accent1="accent1" accent2="accent2" accent3="accent3" accent4="accent4" accent5="accent5" accent6="accent6" hlink="hlink" folHlink="folHlink"/>
  <p:sldLayoutIdLst>
    <p:sldLayoutId id="2147483723" r:id="rId1"/>
    <p:sldLayoutId id="2147483745" r:id="rId2"/>
    <p:sldLayoutId id="2147483744" r:id="rId3"/>
    <p:sldLayoutId id="2147483746" r:id="rId4"/>
    <p:sldLayoutId id="2147483725" r:id="rId5"/>
    <p:sldLayoutId id="2147483727" r:id="rId6"/>
    <p:sldLayoutId id="2147483728" r:id="rId7"/>
    <p:sldLayoutId id="2147483747" r:id="rId8"/>
  </p:sldLayoutIdLst>
  <p:txStyles>
    <p:titleStyle>
      <a:lvl1pPr algn="l" defTabSz="914400" rtl="0" eaLnBrk="1" latinLnBrk="0" hangingPunct="1">
        <a:lnSpc>
          <a:spcPct val="90000"/>
        </a:lnSpc>
        <a:spcBef>
          <a:spcPct val="0"/>
        </a:spcBef>
        <a:buNone/>
        <a:defRPr sz="4000" b="1" i="0" kern="1200">
          <a:solidFill>
            <a:schemeClr val="tx1"/>
          </a:solidFill>
          <a:latin typeface="Arial Black" panose="020B0604020202020204" pitchFamily="34" charset="0"/>
          <a:ea typeface="+mj-ea"/>
          <a:cs typeface="Arial Black"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6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48E79CD2-DCB2-15C5-BDD9-58FCBF612E8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5" name="Text Placeholder 2">
            <a:extLst>
              <a:ext uri="{FF2B5EF4-FFF2-40B4-BE49-F238E27FC236}">
                <a16:creationId xmlns:a16="http://schemas.microsoft.com/office/drawing/2014/main" id="{DB9EAE09-0DC9-B607-C282-A5E0DB955D8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21212120"/>
      </p:ext>
    </p:extLst>
  </p:cSld>
  <p:clrMap bg1="lt1" tx1="dk1" bg2="lt2" tx2="dk2" accent1="accent1" accent2="accent2" accent3="accent3" accent4="accent4" accent5="accent5" accent6="accent6" hlink="hlink" folHlink="folHlink"/>
  <p:sldLayoutIdLst>
    <p:sldLayoutId id="2147483691" r:id="rId1"/>
    <p:sldLayoutId id="2147483748" r:id="rId2"/>
    <p:sldLayoutId id="2147483749" r:id="rId3"/>
    <p:sldLayoutId id="2147483698" r:id="rId4"/>
    <p:sldLayoutId id="2147483689" r:id="rId5"/>
    <p:sldLayoutId id="2147483709" r:id="rId6"/>
    <p:sldLayoutId id="2147483710" r:id="rId7"/>
    <p:sldLayoutId id="2147483686" r:id="rId8"/>
    <p:sldLayoutId id="2147483735" r:id="rId9"/>
    <p:sldLayoutId id="2147483750" r:id="rId10"/>
    <p:sldLayoutId id="2147483741" r:id="rId11"/>
    <p:sldLayoutId id="2147483751" r:id="rId12"/>
    <p:sldLayoutId id="2147483688" r:id="rId13"/>
    <p:sldLayoutId id="2147483752" r:id="rId14"/>
    <p:sldLayoutId id="2147483696" r:id="rId15"/>
    <p:sldLayoutId id="2147483697" r:id="rId16"/>
    <p:sldLayoutId id="2147483753" r:id="rId17"/>
    <p:sldLayoutId id="2147483755" r:id="rId18"/>
    <p:sldLayoutId id="2147483756" r:id="rId19"/>
    <p:sldLayoutId id="2147483757" r:id="rId20"/>
    <p:sldLayoutId id="2147483758" r:id="rId21"/>
    <p:sldLayoutId id="2147483759" r:id="rId22"/>
    <p:sldLayoutId id="2147483760" r:id="rId23"/>
  </p:sldLayoutIdLst>
  <p:txStyles>
    <p:titleStyle>
      <a:lvl1pPr algn="l" defTabSz="914400" rtl="0" eaLnBrk="1" latinLnBrk="0" hangingPunct="1">
        <a:lnSpc>
          <a:spcPct val="90000"/>
        </a:lnSpc>
        <a:spcBef>
          <a:spcPct val="0"/>
        </a:spcBef>
        <a:buNone/>
        <a:defRPr sz="4000" b="1" i="0" kern="1200">
          <a:solidFill>
            <a:schemeClr val="tx1"/>
          </a:solidFill>
          <a:latin typeface="Arial Black" panose="020B0604020202020204" pitchFamily="34" charset="0"/>
          <a:ea typeface="+mj-ea"/>
          <a:cs typeface="Arial Black"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6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3889B16-B69F-144B-9575-31ACC7D7EEBD}"/>
              </a:ext>
            </a:extLst>
          </p:cNvPr>
          <p:cNvPicPr>
            <a:picLocks noChangeAspect="1"/>
          </p:cNvPicPr>
          <p:nvPr userDrawn="1"/>
        </p:nvPicPr>
        <p:blipFill>
          <a:blip r:embed="rId8" cstate="print">
            <a:extLst>
              <a:ext uri="{28A0092B-C50C-407E-A947-70E740481C1C}">
                <a14:useLocalDpi xmlns:a14="http://schemas.microsoft.com/office/drawing/2010/main" val="0"/>
              </a:ext>
            </a:extLst>
          </a:blip>
          <a:srcRect/>
          <a:stretch/>
        </p:blipFill>
        <p:spPr>
          <a:xfrm>
            <a:off x="923927" y="6089979"/>
            <a:ext cx="2613718" cy="404391"/>
          </a:xfrm>
          <a:prstGeom prst="rect">
            <a:avLst/>
          </a:prstGeom>
        </p:spPr>
      </p:pic>
      <p:sp>
        <p:nvSpPr>
          <p:cNvPr id="10" name="Rectangle 9">
            <a:extLst>
              <a:ext uri="{FF2B5EF4-FFF2-40B4-BE49-F238E27FC236}">
                <a16:creationId xmlns:a16="http://schemas.microsoft.com/office/drawing/2014/main" id="{9D1A38E3-D28F-1C42-BDF8-EC581A238458}"/>
              </a:ext>
            </a:extLst>
          </p:cNvPr>
          <p:cNvSpPr/>
          <p:nvPr userDrawn="1"/>
        </p:nvSpPr>
        <p:spPr>
          <a:xfrm>
            <a:off x="-10758" y="-32274"/>
            <a:ext cx="296214" cy="6933304"/>
          </a:xfrm>
          <a:prstGeom prst="rect">
            <a:avLst/>
          </a:prstGeom>
          <a:solidFill>
            <a:srgbClr val="CBB37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Placeholder 1">
            <a:extLst>
              <a:ext uri="{FF2B5EF4-FFF2-40B4-BE49-F238E27FC236}">
                <a16:creationId xmlns:a16="http://schemas.microsoft.com/office/drawing/2014/main" id="{48E79CD2-DCB2-15C5-BDD9-58FCBF612E8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5" name="Text Placeholder 2">
            <a:extLst>
              <a:ext uri="{FF2B5EF4-FFF2-40B4-BE49-F238E27FC236}">
                <a16:creationId xmlns:a16="http://schemas.microsoft.com/office/drawing/2014/main" id="{DB9EAE09-0DC9-B607-C282-A5E0DB955D8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63344975"/>
      </p:ext>
    </p:extLst>
  </p:cSld>
  <p:clrMap bg1="lt1" tx1="dk1" bg2="lt2" tx2="dk2" accent1="accent1" accent2="accent2" accent3="accent3" accent4="accent4" accent5="accent5" accent6="accent6" hlink="hlink" folHlink="folHlink"/>
  <p:sldLayoutIdLst>
    <p:sldLayoutId id="2147483734" r:id="rId1"/>
    <p:sldLayoutId id="2147483737" r:id="rId2"/>
    <p:sldLayoutId id="2147483736" r:id="rId3"/>
    <p:sldLayoutId id="2147483738" r:id="rId4"/>
    <p:sldLayoutId id="2147483739" r:id="rId5"/>
    <p:sldLayoutId id="2147483740" r:id="rId6"/>
  </p:sldLayoutIdLst>
  <p:txStyles>
    <p:titleStyle>
      <a:lvl1pPr algn="l" defTabSz="914400" rtl="0" eaLnBrk="1" latinLnBrk="0" hangingPunct="1">
        <a:lnSpc>
          <a:spcPct val="90000"/>
        </a:lnSpc>
        <a:spcBef>
          <a:spcPct val="0"/>
        </a:spcBef>
        <a:buNone/>
        <a:defRPr sz="4000" b="1" i="0" kern="1200">
          <a:solidFill>
            <a:schemeClr val="tx1"/>
          </a:solidFill>
          <a:latin typeface="Arial Black" panose="020B0604020202020204" pitchFamily="34" charset="0"/>
          <a:ea typeface="+mj-ea"/>
          <a:cs typeface="Arial Black"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6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6023293"/>
      </p:ext>
    </p:extLst>
  </p:cSld>
  <p:clrMap bg1="lt1" tx1="dk1" bg2="lt2" tx2="dk2" accent1="accent1" accent2="accent2" accent3="accent3" accent4="accent4" accent5="accent5" accent6="accent6" hlink="hlink" folHlink="folHlink"/>
  <p:sldLayoutIdLst>
    <p:sldLayoutId id="2147483708" r:id="rId1"/>
    <p:sldLayoutId id="2147483742" r:id="rId2"/>
    <p:sldLayoutId id="2147483743"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hyperlink" Target="https://basicresearch.defense.gov/Portals/61/Documents/Academic%20Research%20Security%20Page/2026%20DoW%20Component%20Decision%20Matrix%20to%20Inform%20Fundamental%20Research%20Proposal%20Mitigation%20Decisions.pdf?ver=uf_txB5YT_N7ewpWfbpO5w%3d%3d" TargetMode="External"/><Relationship Id="rId2" Type="http://schemas.openxmlformats.org/officeDocument/2006/relationships/notesSlide" Target="../notesSlides/notesSlide6.xml"/><Relationship Id="rId1" Type="http://schemas.openxmlformats.org/officeDocument/2006/relationships/slideLayout" Target="../slideLayouts/slideLayout16.xml"/><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4.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F79409A-5C68-43D0-284C-D14F66F38261}"/>
              </a:ext>
            </a:extLst>
          </p:cNvPr>
          <p:cNvSpPr>
            <a:spLocks noGrp="1"/>
          </p:cNvSpPr>
          <p:nvPr>
            <p:ph type="ctrTitle"/>
          </p:nvPr>
        </p:nvSpPr>
        <p:spPr>
          <a:xfrm>
            <a:off x="1002294" y="1052422"/>
            <a:ext cx="6183509" cy="1285811"/>
          </a:xfrm>
          <a:prstGeom prst="rect">
            <a:avLst/>
          </a:prstGeom>
        </p:spPr>
        <p:txBody>
          <a:bodyPr/>
          <a:lstStyle/>
          <a:p>
            <a:r>
              <a:rPr lang="en-US"/>
              <a:t>OGC Team Talks</a:t>
            </a:r>
          </a:p>
        </p:txBody>
      </p:sp>
      <p:sp>
        <p:nvSpPr>
          <p:cNvPr id="5" name="Subtitle 4">
            <a:extLst>
              <a:ext uri="{FF2B5EF4-FFF2-40B4-BE49-F238E27FC236}">
                <a16:creationId xmlns:a16="http://schemas.microsoft.com/office/drawing/2014/main" id="{4C3B4EEF-5BC6-24B4-D2BA-3A25C9BC7E91}"/>
              </a:ext>
            </a:extLst>
          </p:cNvPr>
          <p:cNvSpPr>
            <a:spLocks noGrp="1"/>
          </p:cNvSpPr>
          <p:nvPr>
            <p:ph type="subTitle" idx="4294967295"/>
          </p:nvPr>
        </p:nvSpPr>
        <p:spPr>
          <a:xfrm>
            <a:off x="1002294" y="2475262"/>
            <a:ext cx="4156302" cy="820028"/>
          </a:xfrm>
          <a:prstGeom prst="rect">
            <a:avLst/>
          </a:prstGeom>
        </p:spPr>
        <p:txBody>
          <a:bodyPr/>
          <a:lstStyle/>
          <a:p>
            <a:pPr marL="0" indent="0">
              <a:buNone/>
            </a:pPr>
            <a:r>
              <a:rPr lang="en-US"/>
              <a:t>March 26,  2025</a:t>
            </a:r>
          </a:p>
        </p:txBody>
      </p:sp>
    </p:spTree>
    <p:extLst>
      <p:ext uri="{BB962C8B-B14F-4D97-AF65-F5344CB8AC3E}">
        <p14:creationId xmlns:p14="http://schemas.microsoft.com/office/powerpoint/2010/main" val="19761803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D5AE40-D9AA-1459-AC66-596AC83B3142}"/>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DC11494F-E11B-EE2D-2182-5480397C4195}"/>
              </a:ext>
            </a:extLst>
          </p:cNvPr>
          <p:cNvSpPr>
            <a:spLocks noGrp="1"/>
          </p:cNvSpPr>
          <p:nvPr>
            <p:ph type="body" sz="quarter" idx="11"/>
          </p:nvPr>
        </p:nvSpPr>
        <p:spPr>
          <a:xfrm>
            <a:off x="1563127" y="1906996"/>
            <a:ext cx="5679884" cy="4402364"/>
          </a:xfrm>
        </p:spPr>
        <p:txBody>
          <a:bodyPr>
            <a:normAutofit/>
          </a:bodyPr>
          <a:lstStyle/>
          <a:p>
            <a:r>
              <a:rPr lang="en-US"/>
              <a:t>Effective for applications with due dates on or after May 25, 2026, applicants and awardees must use the new DMS Plan format, which relies primarily on structured YES/NO questions (with brief explanations when answers are “NO”) addressing whether data will be shared, the timing of sharing, and the duration of data availability</a:t>
            </a:r>
          </a:p>
          <a:p>
            <a:r>
              <a:rPr lang="en-US"/>
              <a:t>NIH is implementing the new format as a pilot</a:t>
            </a:r>
          </a:p>
        </p:txBody>
      </p:sp>
      <p:sp>
        <p:nvSpPr>
          <p:cNvPr id="5" name="Title 4">
            <a:extLst>
              <a:ext uri="{FF2B5EF4-FFF2-40B4-BE49-F238E27FC236}">
                <a16:creationId xmlns:a16="http://schemas.microsoft.com/office/drawing/2014/main" id="{1BF20CD7-381B-8AD3-F9D9-2ED8E762DED2}"/>
              </a:ext>
            </a:extLst>
          </p:cNvPr>
          <p:cNvSpPr>
            <a:spLocks noGrp="1"/>
          </p:cNvSpPr>
          <p:nvPr>
            <p:ph type="title"/>
          </p:nvPr>
        </p:nvSpPr>
        <p:spPr/>
        <p:txBody>
          <a:bodyPr>
            <a:normAutofit/>
          </a:bodyPr>
          <a:lstStyle/>
          <a:p>
            <a:r>
              <a:rPr lang="en-US"/>
              <a:t>NIH Data management</a:t>
            </a:r>
          </a:p>
        </p:txBody>
      </p:sp>
    </p:spTree>
    <p:extLst>
      <p:ext uri="{BB962C8B-B14F-4D97-AF65-F5344CB8AC3E}">
        <p14:creationId xmlns:p14="http://schemas.microsoft.com/office/powerpoint/2010/main" val="8431120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3433CF-A9CF-87F5-73ED-33055B8D1F4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E87A5602-3F18-49BC-3B28-4B068C788BB4}"/>
              </a:ext>
            </a:extLst>
          </p:cNvPr>
          <p:cNvSpPr>
            <a:spLocks noGrp="1"/>
          </p:cNvSpPr>
          <p:nvPr>
            <p:ph type="body" sz="quarter" idx="11"/>
          </p:nvPr>
        </p:nvSpPr>
        <p:spPr>
          <a:xfrm>
            <a:off x="1563127" y="2436888"/>
            <a:ext cx="4660900" cy="4050409"/>
          </a:xfrm>
        </p:spPr>
        <p:txBody>
          <a:bodyPr>
            <a:normAutofit lnSpcReduction="10000"/>
          </a:bodyPr>
          <a:lstStyle/>
          <a:p>
            <a:r>
              <a:rPr lang="en-US"/>
              <a:t>“Funds appropriated for the </a:t>
            </a:r>
            <a:r>
              <a:rPr lang="en-US" err="1"/>
              <a:t>DoW</a:t>
            </a:r>
            <a:r>
              <a:rPr lang="en-US"/>
              <a:t> may not be used for grants, contracts, other transactions or other assistance to an institution of higher education if the purpose is to conduct fundamental research in collaboration with, or using equipment from [emphasis added], any entity named on any of the ‘Prohibited Entity Lists’ below. This funding prohibition also extends to the employees of such institutions.”</a:t>
            </a:r>
          </a:p>
          <a:p>
            <a:r>
              <a:rPr lang="en-US"/>
              <a:t>2026 Department of War (</a:t>
            </a:r>
            <a:r>
              <a:rPr lang="en-US" err="1"/>
              <a:t>DoW</a:t>
            </a:r>
            <a:r>
              <a:rPr lang="en-US"/>
              <a:t>) </a:t>
            </a:r>
            <a:r>
              <a:rPr lang="en-US">
                <a:hlinkClick r:id="rId3"/>
              </a:rPr>
              <a:t>Component Decision Matrix to Inform Fundamental Research</a:t>
            </a:r>
            <a:endParaRPr lang="en-US"/>
          </a:p>
        </p:txBody>
      </p:sp>
      <p:sp>
        <p:nvSpPr>
          <p:cNvPr id="3" name="Text Placeholder 2">
            <a:extLst>
              <a:ext uri="{FF2B5EF4-FFF2-40B4-BE49-F238E27FC236}">
                <a16:creationId xmlns:a16="http://schemas.microsoft.com/office/drawing/2014/main" id="{E491B885-A3F3-3E7B-9F11-2624D1A147B4}"/>
              </a:ext>
            </a:extLst>
          </p:cNvPr>
          <p:cNvSpPr>
            <a:spLocks noGrp="1"/>
          </p:cNvSpPr>
          <p:nvPr>
            <p:ph type="body" sz="quarter" idx="12"/>
          </p:nvPr>
        </p:nvSpPr>
        <p:spPr/>
        <p:txBody>
          <a:bodyPr/>
          <a:lstStyle/>
          <a:p>
            <a:r>
              <a:rPr lang="en-US"/>
              <a:t>From NSF Secure Center</a:t>
            </a:r>
          </a:p>
        </p:txBody>
      </p:sp>
      <p:sp>
        <p:nvSpPr>
          <p:cNvPr id="4" name="Picture Placeholder 3">
            <a:extLst>
              <a:ext uri="{FF2B5EF4-FFF2-40B4-BE49-F238E27FC236}">
                <a16:creationId xmlns:a16="http://schemas.microsoft.com/office/drawing/2014/main" id="{142E5124-8100-CA82-10D9-ED44C8E3938D}"/>
              </a:ext>
            </a:extLst>
          </p:cNvPr>
          <p:cNvSpPr>
            <a:spLocks noGrp="1"/>
          </p:cNvSpPr>
          <p:nvPr>
            <p:ph type="pic" sz="quarter" idx="13"/>
          </p:nvPr>
        </p:nvSpPr>
        <p:spPr/>
        <p:txBody>
          <a:bodyPr/>
          <a:lstStyle/>
          <a:p>
            <a:r>
              <a:rPr lang="en-US"/>
              <a:t>https://</a:t>
            </a:r>
            <a:r>
              <a:rPr lang="en-US" err="1"/>
              <a:t>www.secure-center.org</a:t>
            </a:r>
            <a:r>
              <a:rPr lang="en-US"/>
              <a:t>/rsb2-9</a:t>
            </a:r>
          </a:p>
        </p:txBody>
      </p:sp>
      <p:sp>
        <p:nvSpPr>
          <p:cNvPr id="5" name="Title 4">
            <a:extLst>
              <a:ext uri="{FF2B5EF4-FFF2-40B4-BE49-F238E27FC236}">
                <a16:creationId xmlns:a16="http://schemas.microsoft.com/office/drawing/2014/main" id="{11BA8A19-32C6-6531-E0BE-314858EB69B9}"/>
              </a:ext>
            </a:extLst>
          </p:cNvPr>
          <p:cNvSpPr>
            <a:spLocks noGrp="1"/>
          </p:cNvSpPr>
          <p:nvPr>
            <p:ph type="title"/>
          </p:nvPr>
        </p:nvSpPr>
        <p:spPr/>
        <p:txBody>
          <a:bodyPr>
            <a:normAutofit fontScale="90000"/>
          </a:bodyPr>
          <a:lstStyle/>
          <a:p>
            <a:r>
              <a:rPr lang="en-US"/>
              <a:t>DOW: Updates Fundamental Research Security Initiatives and Implementation</a:t>
            </a:r>
          </a:p>
        </p:txBody>
      </p:sp>
      <p:pic>
        <p:nvPicPr>
          <p:cNvPr id="7" name="Picture 6">
            <a:extLst>
              <a:ext uri="{FF2B5EF4-FFF2-40B4-BE49-F238E27FC236}">
                <a16:creationId xmlns:a16="http://schemas.microsoft.com/office/drawing/2014/main" id="{154DF1AB-8B67-6DA0-389C-34FC5AE1DD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05472" y="2650480"/>
            <a:ext cx="4377400" cy="1800576"/>
          </a:xfrm>
          <a:prstGeom prst="rect">
            <a:avLst/>
          </a:prstGeom>
          <a:ln>
            <a:noFill/>
          </a:ln>
          <a:effectLst>
            <a:outerShdw blurRad="76200" dir="18900000" sy="23000" kx="-1200000" algn="bl" rotWithShape="0">
              <a:prstClr val="black">
                <a:alpha val="20000"/>
              </a:prstClr>
            </a:outerShdw>
            <a:reflection blurRad="12700" stA="30000" endPos="30000" dist="5000" dir="5400000" sy="-100000" algn="bl" rotWithShape="0"/>
          </a:effectLst>
        </p:spPr>
      </p:pic>
    </p:spTree>
    <p:extLst>
      <p:ext uri="{BB962C8B-B14F-4D97-AF65-F5344CB8AC3E}">
        <p14:creationId xmlns:p14="http://schemas.microsoft.com/office/powerpoint/2010/main" val="14982208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AE4E76-AFDC-CB76-BE9A-2BCF620E9B4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585C470-3823-7AD8-25F2-D0B469E489CF}"/>
              </a:ext>
            </a:extLst>
          </p:cNvPr>
          <p:cNvSpPr>
            <a:spLocks noGrp="1"/>
          </p:cNvSpPr>
          <p:nvPr>
            <p:ph type="ctrTitle"/>
          </p:nvPr>
        </p:nvSpPr>
        <p:spPr>
          <a:xfrm>
            <a:off x="2901774" y="1922207"/>
            <a:ext cx="8134855" cy="1416383"/>
          </a:xfrm>
          <a:prstGeom prst="rect">
            <a:avLst/>
          </a:prstGeom>
        </p:spPr>
        <p:txBody>
          <a:bodyPr/>
          <a:lstStyle/>
          <a:p>
            <a:r>
              <a:rPr lang="en-US"/>
              <a:t>Featured Presentation</a:t>
            </a:r>
          </a:p>
        </p:txBody>
      </p:sp>
      <p:sp>
        <p:nvSpPr>
          <p:cNvPr id="3" name="Subtitle 2">
            <a:extLst>
              <a:ext uri="{FF2B5EF4-FFF2-40B4-BE49-F238E27FC236}">
                <a16:creationId xmlns:a16="http://schemas.microsoft.com/office/drawing/2014/main" id="{29D7F5AB-965C-7AE8-ABC9-69312C5DD09E}"/>
              </a:ext>
            </a:extLst>
          </p:cNvPr>
          <p:cNvSpPr>
            <a:spLocks noGrp="1"/>
          </p:cNvSpPr>
          <p:nvPr>
            <p:ph type="subTitle" idx="4294967295"/>
          </p:nvPr>
        </p:nvSpPr>
        <p:spPr>
          <a:xfrm>
            <a:off x="2901775" y="3762424"/>
            <a:ext cx="8134855" cy="1262422"/>
          </a:xfrm>
          <a:prstGeom prst="rect">
            <a:avLst/>
          </a:prstGeom>
        </p:spPr>
        <p:txBody>
          <a:bodyPr>
            <a:normAutofit/>
          </a:bodyPr>
          <a:lstStyle/>
          <a:p>
            <a:r>
              <a:rPr lang="en-US"/>
              <a:t>Garrett Steed</a:t>
            </a:r>
          </a:p>
        </p:txBody>
      </p:sp>
    </p:spTree>
    <p:extLst>
      <p:ext uri="{BB962C8B-B14F-4D97-AF65-F5344CB8AC3E}">
        <p14:creationId xmlns:p14="http://schemas.microsoft.com/office/powerpoint/2010/main" val="23371623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8771A26-0D4E-F2B6-7F12-CA787A272A7E}"/>
              </a:ext>
            </a:extLst>
          </p:cNvPr>
          <p:cNvSpPr>
            <a:spLocks noGrp="1"/>
          </p:cNvSpPr>
          <p:nvPr>
            <p:ph type="body" sz="quarter" idx="10"/>
          </p:nvPr>
        </p:nvSpPr>
        <p:spPr/>
        <p:txBody>
          <a:bodyPr vert="horz" lIns="91440" tIns="45720" rIns="91440" bIns="45720" rtlCol="0" anchor="t">
            <a:normAutofit fontScale="77500" lnSpcReduction="20000"/>
          </a:bodyPr>
          <a:lstStyle/>
          <a:p>
            <a:r>
              <a:rPr lang="en-US" sz="5400"/>
              <a:t>NIH Collaborative International Research Project (PF5)</a:t>
            </a:r>
            <a:endParaRPr lang="en-US"/>
          </a:p>
        </p:txBody>
      </p:sp>
    </p:spTree>
    <p:extLst>
      <p:ext uri="{BB962C8B-B14F-4D97-AF65-F5344CB8AC3E}">
        <p14:creationId xmlns:p14="http://schemas.microsoft.com/office/powerpoint/2010/main" val="11941943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FFF6041-6805-202B-A259-5906D68BF8A3}"/>
              </a:ext>
            </a:extLst>
          </p:cNvPr>
          <p:cNvSpPr>
            <a:spLocks noGrp="1"/>
          </p:cNvSpPr>
          <p:nvPr>
            <p:ph type="body" sz="quarter" idx="11"/>
          </p:nvPr>
        </p:nvSpPr>
        <p:spPr>
          <a:xfrm>
            <a:off x="1563127" y="2436888"/>
            <a:ext cx="9956454" cy="2560637"/>
          </a:xfrm>
        </p:spPr>
        <p:txBody>
          <a:bodyPr>
            <a:normAutofit lnSpcReduction="10000"/>
          </a:bodyPr>
          <a:lstStyle/>
          <a:p>
            <a:r>
              <a:rPr lang="en-US" sz="2800"/>
              <a:t>NOFO: NIH PA-26-002: Collaborative International Research Project (PF5)</a:t>
            </a:r>
          </a:p>
          <a:p>
            <a:r>
              <a:rPr lang="en-US" sz="2800"/>
              <a:t>RA workflow</a:t>
            </a:r>
          </a:p>
          <a:p>
            <a:r>
              <a:rPr lang="en-US" sz="2800"/>
              <a:t>Department coordination</a:t>
            </a:r>
          </a:p>
          <a:p>
            <a:r>
              <a:rPr lang="en-US" sz="2800"/>
              <a:t>PI messaging</a:t>
            </a:r>
          </a:p>
        </p:txBody>
      </p:sp>
      <p:sp>
        <p:nvSpPr>
          <p:cNvPr id="9" name="Text Placeholder 8">
            <a:extLst>
              <a:ext uri="{FF2B5EF4-FFF2-40B4-BE49-F238E27FC236}">
                <a16:creationId xmlns:a16="http://schemas.microsoft.com/office/drawing/2014/main" id="{45171769-69F9-B676-3C30-98AAF03C6CB6}"/>
              </a:ext>
            </a:extLst>
          </p:cNvPr>
          <p:cNvSpPr>
            <a:spLocks noGrp="1"/>
          </p:cNvSpPr>
          <p:nvPr>
            <p:ph type="body" sz="quarter" idx="12"/>
          </p:nvPr>
        </p:nvSpPr>
        <p:spPr>
          <a:xfrm>
            <a:off x="1654018" y="1650892"/>
            <a:ext cx="9956455" cy="398882"/>
          </a:xfrm>
        </p:spPr>
        <p:txBody>
          <a:bodyPr anchor="ctr">
            <a:noAutofit/>
          </a:bodyPr>
          <a:lstStyle/>
          <a:p>
            <a:r>
              <a:rPr lang="en-US" sz="2400"/>
              <a:t>CU Anschutz Research Administration Guidance Overview</a:t>
            </a:r>
          </a:p>
        </p:txBody>
      </p:sp>
      <p:sp>
        <p:nvSpPr>
          <p:cNvPr id="2" name="Title 1">
            <a:extLst>
              <a:ext uri="{FF2B5EF4-FFF2-40B4-BE49-F238E27FC236}">
                <a16:creationId xmlns:a16="http://schemas.microsoft.com/office/drawing/2014/main" id="{57C44195-B564-21BF-2D3D-747891D712D0}"/>
              </a:ext>
            </a:extLst>
          </p:cNvPr>
          <p:cNvSpPr>
            <a:spLocks noGrp="1"/>
          </p:cNvSpPr>
          <p:nvPr>
            <p:ph type="title"/>
          </p:nvPr>
        </p:nvSpPr>
        <p:spPr/>
        <p:txBody>
          <a:bodyPr>
            <a:normAutofit fontScale="90000"/>
          </a:bodyPr>
          <a:lstStyle/>
          <a:p>
            <a:pPr rtl="0" eaLnBrk="1" latinLnBrk="0" hangingPunct="1"/>
            <a:r>
              <a:rPr lang="en-US" sz="4400" kern="1200">
                <a:solidFill>
                  <a:schemeClr val="tx1"/>
                </a:solidFill>
                <a:effectLst/>
                <a:latin typeface="+mj-lt"/>
                <a:ea typeface="+mj-ea"/>
                <a:cs typeface="+mj-cs"/>
              </a:rPr>
              <a:t>Collaborative International Research Project (PF5)</a:t>
            </a:r>
            <a:br>
              <a:rPr lang="en-US"/>
            </a:br>
            <a:endParaRPr lang="en-US"/>
          </a:p>
        </p:txBody>
      </p:sp>
    </p:spTree>
    <p:extLst>
      <p:ext uri="{BB962C8B-B14F-4D97-AF65-F5344CB8AC3E}">
        <p14:creationId xmlns:p14="http://schemas.microsoft.com/office/powerpoint/2010/main" val="6077177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151AEC2-9CED-A75B-BF23-77A58E925032}"/>
              </a:ext>
            </a:extLst>
          </p:cNvPr>
          <p:cNvSpPr>
            <a:spLocks noGrp="1"/>
          </p:cNvSpPr>
          <p:nvPr>
            <p:ph type="body" sz="quarter" idx="11"/>
          </p:nvPr>
        </p:nvSpPr>
        <p:spPr>
          <a:xfrm>
            <a:off x="1563127" y="2436888"/>
            <a:ext cx="4630410" cy="3800671"/>
          </a:xfrm>
        </p:spPr>
        <p:txBody>
          <a:bodyPr>
            <a:normAutofit fontScale="92500"/>
          </a:bodyPr>
          <a:lstStyle/>
          <a:p>
            <a:pPr marL="0" indent="0">
              <a:buNone/>
            </a:pPr>
            <a:r>
              <a:rPr lang="en-US"/>
              <a:t>Requires:</a:t>
            </a:r>
            <a:endParaRPr lang="en-US">
              <a:effectLst/>
            </a:endParaRPr>
          </a:p>
          <a:p>
            <a:r>
              <a:rPr lang="en-US"/>
              <a:t>At least 1 domestic Research Project</a:t>
            </a:r>
            <a:endParaRPr lang="en-US">
              <a:effectLst/>
            </a:endParaRPr>
          </a:p>
          <a:p>
            <a:r>
              <a:rPr lang="en-US"/>
              <a:t>At least 1 International Project (foreign organization)</a:t>
            </a:r>
            <a:endParaRPr lang="en-US">
              <a:effectLst/>
            </a:endParaRPr>
          </a:p>
          <a:p>
            <a:r>
              <a:rPr lang="en-US"/>
              <a:t>Optional: Cores and Training ICDT components</a:t>
            </a:r>
            <a:endParaRPr lang="en-US">
              <a:effectLst/>
            </a:endParaRPr>
          </a:p>
          <a:p>
            <a:r>
              <a:rPr lang="en-US"/>
              <a:t>Clinical trial: Optional</a:t>
            </a:r>
            <a:endParaRPr lang="en-US">
              <a:effectLst/>
            </a:endParaRPr>
          </a:p>
          <a:p>
            <a:r>
              <a:rPr lang="en-US"/>
              <a:t>Uses multi-project (M) application structure </a:t>
            </a:r>
          </a:p>
          <a:p>
            <a:r>
              <a:rPr lang="en-US"/>
              <a:t>Key concept: Foreign partners are not subawards → they are separate International Project components</a:t>
            </a:r>
          </a:p>
        </p:txBody>
      </p:sp>
      <p:sp>
        <p:nvSpPr>
          <p:cNvPr id="9" name="Text Placeholder 8">
            <a:extLst>
              <a:ext uri="{FF2B5EF4-FFF2-40B4-BE49-F238E27FC236}">
                <a16:creationId xmlns:a16="http://schemas.microsoft.com/office/drawing/2014/main" id="{FEC458E4-8624-4597-609B-631934B6FA77}"/>
              </a:ext>
            </a:extLst>
          </p:cNvPr>
          <p:cNvSpPr>
            <a:spLocks noGrp="1"/>
          </p:cNvSpPr>
          <p:nvPr>
            <p:ph type="body" sz="quarter" idx="12"/>
          </p:nvPr>
        </p:nvSpPr>
        <p:spPr>
          <a:xfrm>
            <a:off x="1563109" y="1906996"/>
            <a:ext cx="10275946" cy="398882"/>
          </a:xfrm>
        </p:spPr>
        <p:txBody>
          <a:bodyPr anchor="ctr"/>
          <a:lstStyle/>
          <a:p>
            <a:r>
              <a:rPr lang="en-US"/>
              <a:t>Multi-component collaborative international mechanism</a:t>
            </a:r>
          </a:p>
        </p:txBody>
      </p:sp>
      <p:sp>
        <p:nvSpPr>
          <p:cNvPr id="2" name="Title 1">
            <a:extLst>
              <a:ext uri="{FF2B5EF4-FFF2-40B4-BE49-F238E27FC236}">
                <a16:creationId xmlns:a16="http://schemas.microsoft.com/office/drawing/2014/main" id="{E629F0EE-411D-77E5-6640-4DE881D460F5}"/>
              </a:ext>
            </a:extLst>
          </p:cNvPr>
          <p:cNvSpPr>
            <a:spLocks noGrp="1"/>
          </p:cNvSpPr>
          <p:nvPr>
            <p:ph type="title"/>
          </p:nvPr>
        </p:nvSpPr>
        <p:spPr/>
        <p:txBody>
          <a:bodyPr>
            <a:normAutofit fontScale="90000"/>
          </a:bodyPr>
          <a:lstStyle/>
          <a:p>
            <a:pPr rtl="0" eaLnBrk="1" latinLnBrk="0" hangingPunct="1"/>
            <a:r>
              <a:rPr lang="en-US" sz="4400" kern="1200">
                <a:solidFill>
                  <a:schemeClr val="tx1"/>
                </a:solidFill>
                <a:effectLst/>
                <a:latin typeface="+mj-lt"/>
                <a:ea typeface="+mj-ea"/>
                <a:cs typeface="+mj-cs"/>
              </a:rPr>
              <a:t>What is a PF5 application?</a:t>
            </a:r>
            <a:endParaRPr lang="en-US">
              <a:effectLst/>
            </a:endParaRPr>
          </a:p>
        </p:txBody>
      </p:sp>
      <p:pic>
        <p:nvPicPr>
          <p:cNvPr id="4" name="Picture 3">
            <a:extLst>
              <a:ext uri="{FF2B5EF4-FFF2-40B4-BE49-F238E27FC236}">
                <a16:creationId xmlns:a16="http://schemas.microsoft.com/office/drawing/2014/main" id="{04950567-FB25-9829-21B8-0906EBADFFDE}"/>
              </a:ext>
            </a:extLst>
          </p:cNvPr>
          <p:cNvPicPr>
            <a:picLocks noChangeAspect="1"/>
          </p:cNvPicPr>
          <p:nvPr/>
        </p:nvPicPr>
        <p:blipFill>
          <a:blip r:embed="rId3">
            <a:extLst>
              <a:ext uri="{28A0092B-C50C-407E-A947-70E740481C1C}">
                <a14:useLocalDpi xmlns:a14="http://schemas.microsoft.com/office/drawing/2010/main" val="0"/>
              </a:ext>
            </a:extLst>
          </a:blip>
          <a:srcRect r="5474"/>
          <a:stretch>
            <a:fillRect/>
          </a:stretch>
        </p:blipFill>
        <p:spPr>
          <a:xfrm>
            <a:off x="6096000" y="2598486"/>
            <a:ext cx="5954402" cy="3517900"/>
          </a:xfrm>
          <a:prstGeom prst="rect">
            <a:avLst/>
          </a:prstGeom>
        </p:spPr>
      </p:pic>
    </p:spTree>
    <p:extLst>
      <p:ext uri="{BB962C8B-B14F-4D97-AF65-F5344CB8AC3E}">
        <p14:creationId xmlns:p14="http://schemas.microsoft.com/office/powerpoint/2010/main" val="27294776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8BC2888-AEF5-2D79-C41D-49F5760E3CBD}"/>
              </a:ext>
            </a:extLst>
          </p:cNvPr>
          <p:cNvSpPr>
            <a:spLocks noGrp="1"/>
          </p:cNvSpPr>
          <p:nvPr>
            <p:ph type="body" sz="quarter" idx="11"/>
          </p:nvPr>
        </p:nvSpPr>
        <p:spPr>
          <a:xfrm>
            <a:off x="1563127" y="1906996"/>
            <a:ext cx="7508684" cy="4073180"/>
          </a:xfrm>
        </p:spPr>
        <p:txBody>
          <a:bodyPr>
            <a:normAutofit/>
          </a:bodyPr>
          <a:lstStyle/>
          <a:p>
            <a:r>
              <a:rPr lang="en-US"/>
              <a:t>First due date: May 25, 2026</a:t>
            </a:r>
          </a:p>
          <a:p>
            <a:r>
              <a:rPr lang="en-US"/>
              <a:t>Standard NIH cycles thereafter</a:t>
            </a:r>
            <a:endParaRPr lang="en-US">
              <a:effectLst/>
            </a:endParaRPr>
          </a:p>
          <a:p>
            <a:r>
              <a:rPr lang="en-US" b="1"/>
              <a:t>Earliest start: April 2027 </a:t>
            </a:r>
          </a:p>
          <a:p>
            <a:r>
              <a:rPr lang="en-US"/>
              <a:t>CU Anschutz internal recommendation:</a:t>
            </a:r>
            <a:endParaRPr lang="en-US">
              <a:effectLst/>
            </a:endParaRPr>
          </a:p>
          <a:p>
            <a:r>
              <a:rPr lang="en-US"/>
              <a:t> 10–12 week lead time minimum (multi-component + foreign)</a:t>
            </a:r>
          </a:p>
        </p:txBody>
      </p:sp>
      <p:sp>
        <p:nvSpPr>
          <p:cNvPr id="2" name="Title 1">
            <a:extLst>
              <a:ext uri="{FF2B5EF4-FFF2-40B4-BE49-F238E27FC236}">
                <a16:creationId xmlns:a16="http://schemas.microsoft.com/office/drawing/2014/main" id="{7839D40C-19F6-25FE-480C-1996F9A9C306}"/>
              </a:ext>
            </a:extLst>
          </p:cNvPr>
          <p:cNvSpPr>
            <a:spLocks noGrp="1"/>
          </p:cNvSpPr>
          <p:nvPr>
            <p:ph type="title"/>
          </p:nvPr>
        </p:nvSpPr>
        <p:spPr/>
        <p:txBody>
          <a:bodyPr>
            <a:normAutofit fontScale="90000"/>
          </a:bodyPr>
          <a:lstStyle/>
          <a:p>
            <a:pPr rtl="0" eaLnBrk="1" latinLnBrk="0" hangingPunct="1"/>
            <a:r>
              <a:rPr lang="en-US" sz="4400" kern="1200">
                <a:solidFill>
                  <a:schemeClr val="tx1"/>
                </a:solidFill>
                <a:effectLst/>
                <a:latin typeface="+mj-lt"/>
                <a:ea typeface="+mj-ea"/>
                <a:cs typeface="+mj-cs"/>
              </a:rPr>
              <a:t>Key Dates</a:t>
            </a:r>
            <a:endParaRPr lang="en-US">
              <a:effectLst/>
            </a:endParaRPr>
          </a:p>
        </p:txBody>
      </p:sp>
      <p:pic>
        <p:nvPicPr>
          <p:cNvPr id="5" name="Picture 4">
            <a:extLst>
              <a:ext uri="{FF2B5EF4-FFF2-40B4-BE49-F238E27FC236}">
                <a16:creationId xmlns:a16="http://schemas.microsoft.com/office/drawing/2014/main" id="{BB05EA62-1FC3-216B-449E-561424FABC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80120" y="1631950"/>
            <a:ext cx="3200400" cy="3594100"/>
          </a:xfrm>
          <a:prstGeom prst="rect">
            <a:avLst/>
          </a:prstGeom>
        </p:spPr>
      </p:pic>
    </p:spTree>
    <p:extLst>
      <p:ext uri="{BB962C8B-B14F-4D97-AF65-F5344CB8AC3E}">
        <p14:creationId xmlns:p14="http://schemas.microsoft.com/office/powerpoint/2010/main" val="28165699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C30397B-3F6C-24C2-366C-8B740FC5A835}"/>
              </a:ext>
            </a:extLst>
          </p:cNvPr>
          <p:cNvSpPr>
            <a:spLocks noGrp="1"/>
          </p:cNvSpPr>
          <p:nvPr>
            <p:ph type="body" sz="quarter" idx="11"/>
          </p:nvPr>
        </p:nvSpPr>
        <p:spPr>
          <a:xfrm>
            <a:off x="1563127" y="1906996"/>
            <a:ext cx="5873993" cy="4330563"/>
          </a:xfrm>
        </p:spPr>
        <p:txBody>
          <a:bodyPr>
            <a:normAutofit/>
          </a:bodyPr>
          <a:lstStyle/>
          <a:p>
            <a:r>
              <a:rPr lang="en-US"/>
              <a:t>More admin complexity, at first….</a:t>
            </a:r>
            <a:endParaRPr lang="en-US">
              <a:effectLst/>
            </a:endParaRPr>
          </a:p>
          <a:p>
            <a:r>
              <a:rPr lang="en-US"/>
              <a:t>Multiple components = multiple budgets, sites, personnel</a:t>
            </a:r>
            <a:endParaRPr lang="en-US">
              <a:effectLst/>
            </a:endParaRPr>
          </a:p>
          <a:p>
            <a:r>
              <a:rPr lang="en-US" b="1"/>
              <a:t>Foreign compliance + justification required</a:t>
            </a:r>
            <a:endParaRPr lang="en-US" b="1">
              <a:effectLst/>
            </a:endParaRPr>
          </a:p>
          <a:p>
            <a:r>
              <a:rPr lang="en-US"/>
              <a:t>Different from standard R01 with foreign subaward</a:t>
            </a:r>
            <a:endParaRPr lang="en-US">
              <a:effectLst/>
            </a:endParaRPr>
          </a:p>
          <a:p>
            <a:r>
              <a:rPr lang="en-US"/>
              <a:t>Risk areas:</a:t>
            </a:r>
            <a:endParaRPr lang="en-US">
              <a:effectLst/>
            </a:endParaRPr>
          </a:p>
          <a:p>
            <a:pPr marL="742950" lvl="1" indent="-285750">
              <a:buFont typeface="Arial" panose="020B0604020202020204" pitchFamily="34" charset="0"/>
              <a:buChar char="•"/>
            </a:pPr>
            <a:r>
              <a:rPr lang="en-US"/>
              <a:t>Budget structure errors</a:t>
            </a:r>
          </a:p>
          <a:p>
            <a:pPr marL="742950" lvl="1" indent="-285750">
              <a:buFont typeface="Arial" panose="020B0604020202020204" pitchFamily="34" charset="0"/>
              <a:buChar char="•"/>
            </a:pPr>
            <a:r>
              <a:rPr lang="en-US"/>
              <a:t>Missing Foreign Justification</a:t>
            </a:r>
          </a:p>
          <a:p>
            <a:pPr marL="742950" lvl="1" indent="-285750">
              <a:buFont typeface="Arial" panose="020B0604020202020204" pitchFamily="34" charset="0"/>
              <a:buChar char="•"/>
            </a:pPr>
            <a:r>
              <a:rPr lang="en-US"/>
              <a:t>Incorrect component setup in ASSIST or InfoEd</a:t>
            </a:r>
          </a:p>
        </p:txBody>
      </p:sp>
      <p:sp>
        <p:nvSpPr>
          <p:cNvPr id="2" name="Title 1">
            <a:extLst>
              <a:ext uri="{FF2B5EF4-FFF2-40B4-BE49-F238E27FC236}">
                <a16:creationId xmlns:a16="http://schemas.microsoft.com/office/drawing/2014/main" id="{3885F9D2-87E2-5151-08F6-D4F62929D552}"/>
              </a:ext>
            </a:extLst>
          </p:cNvPr>
          <p:cNvSpPr>
            <a:spLocks noGrp="1"/>
          </p:cNvSpPr>
          <p:nvPr>
            <p:ph type="title"/>
          </p:nvPr>
        </p:nvSpPr>
        <p:spPr/>
        <p:txBody>
          <a:bodyPr>
            <a:normAutofit fontScale="90000"/>
          </a:bodyPr>
          <a:lstStyle/>
          <a:p>
            <a:pPr rtl="0" eaLnBrk="1" latinLnBrk="0" hangingPunct="1"/>
            <a:r>
              <a:rPr lang="en-US" sz="4400" kern="1200">
                <a:solidFill>
                  <a:schemeClr val="tx1"/>
                </a:solidFill>
                <a:effectLst/>
                <a:latin typeface="+mj-lt"/>
                <a:ea typeface="+mj-ea"/>
                <a:cs typeface="+mj-cs"/>
              </a:rPr>
              <a:t>Why This Matters for CU Anschutz</a:t>
            </a:r>
            <a:endParaRPr lang="en-US">
              <a:effectLst/>
            </a:endParaRPr>
          </a:p>
        </p:txBody>
      </p:sp>
      <p:pic>
        <p:nvPicPr>
          <p:cNvPr id="1026" name="Picture 2" descr="Home | eRA">
            <a:extLst>
              <a:ext uri="{FF2B5EF4-FFF2-40B4-BE49-F238E27FC236}">
                <a16:creationId xmlns:a16="http://schemas.microsoft.com/office/drawing/2014/main" id="{3E544122-EC19-08EF-9048-9A445CEFE5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63256" y="2252472"/>
            <a:ext cx="3810000" cy="213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26178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B8642C7-4F34-A181-70C4-A1245276E983}"/>
              </a:ext>
            </a:extLst>
          </p:cNvPr>
          <p:cNvSpPr>
            <a:spLocks noGrp="1"/>
          </p:cNvSpPr>
          <p:nvPr>
            <p:ph type="body" sz="quarter" idx="11"/>
          </p:nvPr>
        </p:nvSpPr>
        <p:spPr>
          <a:xfrm>
            <a:off x="1563127" y="1906996"/>
            <a:ext cx="4660900" cy="4330563"/>
          </a:xfrm>
        </p:spPr>
        <p:txBody>
          <a:bodyPr>
            <a:normAutofit/>
          </a:bodyPr>
          <a:lstStyle/>
          <a:p>
            <a:pPr marL="0" indent="0">
              <a:buNone/>
            </a:pPr>
            <a:r>
              <a:rPr lang="en-US"/>
              <a:t>Overall Component</a:t>
            </a:r>
            <a:endParaRPr lang="en-US">
              <a:effectLst/>
            </a:endParaRPr>
          </a:p>
          <a:p>
            <a:r>
              <a:rPr lang="en-US"/>
              <a:t>PI only listed</a:t>
            </a:r>
            <a:endParaRPr lang="en-US">
              <a:effectLst/>
            </a:endParaRPr>
          </a:p>
          <a:p>
            <a:r>
              <a:rPr lang="en-US"/>
              <a:t>Foreign justification (overall)</a:t>
            </a:r>
            <a:endParaRPr lang="en-US">
              <a:effectLst/>
            </a:endParaRPr>
          </a:p>
          <a:p>
            <a:r>
              <a:rPr lang="en-US"/>
              <a:t>Research Project Component(s)</a:t>
            </a:r>
            <a:endParaRPr lang="en-US">
              <a:effectLst/>
            </a:endParaRPr>
          </a:p>
          <a:p>
            <a:r>
              <a:rPr lang="en-US"/>
              <a:t>Must be led by domestic organization</a:t>
            </a:r>
            <a:endParaRPr lang="en-US">
              <a:effectLst/>
            </a:endParaRPr>
          </a:p>
          <a:p>
            <a:r>
              <a:rPr lang="en-US"/>
              <a:t>Domestic budgets in one section</a:t>
            </a:r>
            <a:endParaRPr lang="en-US">
              <a:effectLst/>
            </a:endParaRPr>
          </a:p>
          <a:p>
            <a:r>
              <a:rPr lang="en-US"/>
              <a:t>International Project Component(s)</a:t>
            </a:r>
          </a:p>
          <a:p>
            <a:pPr marL="742950" lvl="1" indent="-285750">
              <a:buFont typeface="Arial" panose="020B0604020202020204" pitchFamily="34" charset="0"/>
              <a:buChar char="•"/>
            </a:pPr>
            <a:r>
              <a:rPr lang="en-US"/>
              <a:t>One per foreign organization</a:t>
            </a:r>
          </a:p>
          <a:p>
            <a:pPr marL="742950" lvl="1" indent="-285750">
              <a:buFont typeface="Arial" panose="020B0604020202020204" pitchFamily="34" charset="0"/>
              <a:buChar char="•"/>
            </a:pPr>
            <a:r>
              <a:rPr lang="en-US"/>
              <a:t>Contains foreign budget </a:t>
            </a:r>
          </a:p>
          <a:p>
            <a:pPr marL="742950" lvl="1" indent="-285750">
              <a:buFont typeface="Arial" panose="020B0604020202020204" pitchFamily="34" charset="0"/>
              <a:buChar char="•"/>
            </a:pPr>
            <a:r>
              <a:rPr lang="en-US" err="1"/>
              <a:t>Biosketches</a:t>
            </a:r>
            <a:r>
              <a:rPr lang="en-US"/>
              <a:t> reside in the section with the personnel</a:t>
            </a:r>
          </a:p>
        </p:txBody>
      </p:sp>
      <p:sp>
        <p:nvSpPr>
          <p:cNvPr id="2" name="Title 1">
            <a:extLst>
              <a:ext uri="{FF2B5EF4-FFF2-40B4-BE49-F238E27FC236}">
                <a16:creationId xmlns:a16="http://schemas.microsoft.com/office/drawing/2014/main" id="{790F33DB-6C03-6AAB-295D-C704CDD20E8B}"/>
              </a:ext>
            </a:extLst>
          </p:cNvPr>
          <p:cNvSpPr>
            <a:spLocks noGrp="1"/>
          </p:cNvSpPr>
          <p:nvPr>
            <p:ph type="title"/>
          </p:nvPr>
        </p:nvSpPr>
        <p:spPr/>
        <p:txBody>
          <a:bodyPr>
            <a:normAutofit fontScale="90000"/>
          </a:bodyPr>
          <a:lstStyle/>
          <a:p>
            <a:pPr rtl="0" eaLnBrk="1" latinLnBrk="0" hangingPunct="1"/>
            <a:r>
              <a:rPr lang="en-US" sz="4400" kern="1200">
                <a:solidFill>
                  <a:schemeClr val="tx1"/>
                </a:solidFill>
                <a:effectLst/>
                <a:latin typeface="+mj-lt"/>
                <a:ea typeface="+mj-ea"/>
                <a:cs typeface="+mj-cs"/>
              </a:rPr>
              <a:t>Required Application Structure</a:t>
            </a:r>
            <a:endParaRPr lang="en-US">
              <a:effectLst/>
            </a:endParaRPr>
          </a:p>
        </p:txBody>
      </p:sp>
      <p:graphicFrame>
        <p:nvGraphicFramePr>
          <p:cNvPr id="4" name="Table 3">
            <a:extLst>
              <a:ext uri="{FF2B5EF4-FFF2-40B4-BE49-F238E27FC236}">
                <a16:creationId xmlns:a16="http://schemas.microsoft.com/office/drawing/2014/main" id="{6CCA96CD-D95F-6D7F-60AE-366A6FAC4F91}"/>
              </a:ext>
            </a:extLst>
          </p:cNvPr>
          <p:cNvGraphicFramePr>
            <a:graphicFrameLocks noGrp="1"/>
          </p:cNvGraphicFramePr>
          <p:nvPr>
            <p:extLst>
              <p:ext uri="{D42A27DB-BD31-4B8C-83A1-F6EECF244321}">
                <p14:modId xmlns:p14="http://schemas.microsoft.com/office/powerpoint/2010/main" val="1981626583"/>
              </p:ext>
            </p:extLst>
          </p:nvPr>
        </p:nvGraphicFramePr>
        <p:xfrm>
          <a:off x="7218947" y="2755232"/>
          <a:ext cx="4802630" cy="1478280"/>
        </p:xfrm>
        <a:graphic>
          <a:graphicData uri="http://schemas.openxmlformats.org/drawingml/2006/table">
            <a:tbl>
              <a:tblPr firstRow="1" bandRow="1">
                <a:tableStyleId>{5C22544A-7EE6-4342-B048-85BDC9FD1C3A}</a:tableStyleId>
              </a:tblPr>
              <a:tblGrid>
                <a:gridCol w="4802630">
                  <a:extLst>
                    <a:ext uri="{9D8B030D-6E8A-4147-A177-3AD203B41FA5}">
                      <a16:colId xmlns:a16="http://schemas.microsoft.com/office/drawing/2014/main" val="3287102637"/>
                    </a:ext>
                  </a:extLst>
                </a:gridCol>
              </a:tblGrid>
              <a:tr h="152043">
                <a:tc>
                  <a:txBody>
                    <a:bodyPr/>
                    <a:lstStyle/>
                    <a:p>
                      <a:r>
                        <a:rPr lang="en-US"/>
                        <a:t>R&amp;R/Key Person Profile</a:t>
                      </a:r>
                    </a:p>
                  </a:txBody>
                  <a:tcPr/>
                </a:tc>
                <a:extLst>
                  <a:ext uri="{0D108BD9-81ED-4DB2-BD59-A6C34878D82A}">
                    <a16:rowId xmlns:a16="http://schemas.microsoft.com/office/drawing/2014/main" val="97389840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Overall – PI and any Multi-PD/PI</a:t>
                      </a:r>
                    </a:p>
                  </a:txBody>
                  <a:tcPr/>
                </a:tc>
                <a:extLst>
                  <a:ext uri="{0D108BD9-81ED-4DB2-BD59-A6C34878D82A}">
                    <a16:rowId xmlns:a16="http://schemas.microsoft.com/office/drawing/2014/main" val="3320217919"/>
                  </a:ext>
                </a:extLst>
              </a:tr>
              <a:tr h="370840">
                <a:tc>
                  <a:txBody>
                    <a:bodyPr/>
                    <a:lstStyle/>
                    <a:p>
                      <a:r>
                        <a:rPr lang="en-US"/>
                        <a:t>Research Project – List Domestic PI</a:t>
                      </a:r>
                    </a:p>
                  </a:txBody>
                  <a:tcPr/>
                </a:tc>
                <a:extLst>
                  <a:ext uri="{0D108BD9-81ED-4DB2-BD59-A6C34878D82A}">
                    <a16:rowId xmlns:a16="http://schemas.microsoft.com/office/drawing/2014/main" val="870412457"/>
                  </a:ext>
                </a:extLst>
              </a:tr>
              <a:tr h="370840">
                <a:tc>
                  <a:txBody>
                    <a:bodyPr/>
                    <a:lstStyle/>
                    <a:p>
                      <a:r>
                        <a:rPr lang="en-US"/>
                        <a:t>International Project – International PI</a:t>
                      </a:r>
                    </a:p>
                  </a:txBody>
                  <a:tcPr/>
                </a:tc>
                <a:extLst>
                  <a:ext uri="{0D108BD9-81ED-4DB2-BD59-A6C34878D82A}">
                    <a16:rowId xmlns:a16="http://schemas.microsoft.com/office/drawing/2014/main" val="938781278"/>
                  </a:ext>
                </a:extLst>
              </a:tr>
            </a:tbl>
          </a:graphicData>
        </a:graphic>
      </p:graphicFrame>
    </p:spTree>
    <p:extLst>
      <p:ext uri="{BB962C8B-B14F-4D97-AF65-F5344CB8AC3E}">
        <p14:creationId xmlns:p14="http://schemas.microsoft.com/office/powerpoint/2010/main" val="18269462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855634B-DE5B-C36B-D03E-383F13374BA5}"/>
              </a:ext>
            </a:extLst>
          </p:cNvPr>
          <p:cNvSpPr>
            <a:spLocks noGrp="1"/>
          </p:cNvSpPr>
          <p:nvPr>
            <p:ph type="body" sz="quarter" idx="11"/>
          </p:nvPr>
        </p:nvSpPr>
        <p:spPr>
          <a:xfrm>
            <a:off x="1563127" y="1906996"/>
            <a:ext cx="4660900" cy="4758499"/>
          </a:xfrm>
        </p:spPr>
        <p:txBody>
          <a:bodyPr>
            <a:normAutofit lnSpcReduction="10000"/>
          </a:bodyPr>
          <a:lstStyle/>
          <a:p>
            <a:r>
              <a:rPr lang="en-US" b="1"/>
              <a:t>Do NOT put foreign costs in Research Project budget</a:t>
            </a:r>
            <a:endParaRPr lang="en-US" b="1">
              <a:effectLst/>
            </a:endParaRPr>
          </a:p>
          <a:p>
            <a:r>
              <a:rPr lang="en-US"/>
              <a:t>Foreign work must be its own International Component</a:t>
            </a:r>
            <a:endParaRPr lang="en-US">
              <a:effectLst/>
            </a:endParaRPr>
          </a:p>
          <a:p>
            <a:r>
              <a:rPr lang="en-US"/>
              <a:t>Domestic subawards are allowed in Research Project budget </a:t>
            </a:r>
          </a:p>
          <a:p>
            <a:r>
              <a:rPr lang="en-US" b="1"/>
              <a:t>PHS 398: Activities outside of the United States or Partnerships with international collaborators:</a:t>
            </a:r>
            <a:r>
              <a:rPr lang="en-US"/>
              <a:t> Answer 'Yes' to Field 6 </a:t>
            </a:r>
            <a:r>
              <a:rPr lang="en-US" b="1"/>
              <a:t>only</a:t>
            </a:r>
            <a:r>
              <a:rPr lang="en-US"/>
              <a:t> if the Research Project includes foreign involvement distinct from what is included in the International Project(s) components, such as foreign consultants or foreign travel by U.S. members of the research team for the purpose of gathering data.</a:t>
            </a:r>
          </a:p>
          <a:p>
            <a:endParaRPr lang="en-US"/>
          </a:p>
        </p:txBody>
      </p:sp>
      <p:sp>
        <p:nvSpPr>
          <p:cNvPr id="2" name="Title 1">
            <a:extLst>
              <a:ext uri="{FF2B5EF4-FFF2-40B4-BE49-F238E27FC236}">
                <a16:creationId xmlns:a16="http://schemas.microsoft.com/office/drawing/2014/main" id="{35B1EF19-1D23-68DE-4ED9-B9240700F010}"/>
              </a:ext>
            </a:extLst>
          </p:cNvPr>
          <p:cNvSpPr>
            <a:spLocks noGrp="1"/>
          </p:cNvSpPr>
          <p:nvPr>
            <p:ph type="title"/>
          </p:nvPr>
        </p:nvSpPr>
        <p:spPr/>
        <p:txBody>
          <a:bodyPr>
            <a:normAutofit fontScale="90000"/>
          </a:bodyPr>
          <a:lstStyle/>
          <a:p>
            <a:pPr rtl="0" eaLnBrk="1" latinLnBrk="0" hangingPunct="1"/>
            <a:r>
              <a:rPr lang="en-US" sz="4400" kern="1200">
                <a:solidFill>
                  <a:schemeClr val="tx1"/>
                </a:solidFill>
                <a:effectLst/>
                <a:latin typeface="+mj-lt"/>
                <a:ea typeface="+mj-ea"/>
                <a:cs typeface="+mj-cs"/>
              </a:rPr>
              <a:t>Critical Rule: No Foreign Subawards</a:t>
            </a:r>
            <a:endParaRPr lang="en-US">
              <a:effectLst/>
            </a:endParaRPr>
          </a:p>
        </p:txBody>
      </p:sp>
      <p:pic>
        <p:nvPicPr>
          <p:cNvPr id="5" name="Picture 4">
            <a:extLst>
              <a:ext uri="{FF2B5EF4-FFF2-40B4-BE49-F238E27FC236}">
                <a16:creationId xmlns:a16="http://schemas.microsoft.com/office/drawing/2014/main" id="{3467BD2B-6270-3924-BB3C-C11D68638C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61100" y="1799386"/>
            <a:ext cx="5930900" cy="2489200"/>
          </a:xfrm>
          <a:prstGeom prst="rect">
            <a:avLst/>
          </a:prstGeom>
        </p:spPr>
      </p:pic>
    </p:spTree>
    <p:extLst>
      <p:ext uri="{BB962C8B-B14F-4D97-AF65-F5344CB8AC3E}">
        <p14:creationId xmlns:p14="http://schemas.microsoft.com/office/powerpoint/2010/main" val="10102863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0FDB010-9C8A-2B31-50F3-48B7C92E4B26}"/>
              </a:ext>
            </a:extLst>
          </p:cNvPr>
          <p:cNvSpPr>
            <a:spLocks noGrp="1"/>
          </p:cNvSpPr>
          <p:nvPr>
            <p:ph type="body" sz="quarter" idx="11"/>
          </p:nvPr>
        </p:nvSpPr>
        <p:spPr>
          <a:xfrm>
            <a:off x="1563126" y="1913494"/>
            <a:ext cx="10062816" cy="4056382"/>
          </a:xfrm>
        </p:spPr>
        <p:txBody>
          <a:bodyPr>
            <a:noAutofit/>
          </a:bodyPr>
          <a:lstStyle/>
          <a:p>
            <a:pPr fontAlgn="b">
              <a:lnSpc>
                <a:spcPct val="150000"/>
              </a:lnSpc>
            </a:pPr>
            <a:r>
              <a:rPr lang="en-US"/>
              <a:t>Welcome and Opening: Koffi</a:t>
            </a:r>
          </a:p>
          <a:p>
            <a:pPr fontAlgn="b">
              <a:lnSpc>
                <a:spcPct val="150000"/>
              </a:lnSpc>
            </a:pPr>
            <a:r>
              <a:rPr lang="en-US"/>
              <a:t>Upcoming Trainings: Shane and Liz</a:t>
            </a:r>
          </a:p>
          <a:p>
            <a:pPr fontAlgn="b">
              <a:lnSpc>
                <a:spcPct val="150000"/>
              </a:lnSpc>
            </a:pPr>
            <a:r>
              <a:rPr lang="en-US"/>
              <a:t>Sponsor updates: Other Updates - Garrett</a:t>
            </a:r>
          </a:p>
          <a:p>
            <a:pPr fontAlgn="b">
              <a:lnSpc>
                <a:spcPct val="150000"/>
              </a:lnSpc>
            </a:pPr>
            <a:r>
              <a:rPr lang="en-US"/>
              <a:t>Topic of the session: NIH PF5 - Garrett</a:t>
            </a:r>
          </a:p>
          <a:p>
            <a:pPr fontAlgn="b">
              <a:lnSpc>
                <a:spcPct val="150000"/>
              </a:lnSpc>
            </a:pPr>
            <a:r>
              <a:rPr lang="en-US"/>
              <a:t>Close: Koffi</a:t>
            </a:r>
          </a:p>
          <a:p>
            <a:endParaRPr lang="en-US"/>
          </a:p>
        </p:txBody>
      </p:sp>
      <p:sp>
        <p:nvSpPr>
          <p:cNvPr id="7" name="Title 1">
            <a:extLst>
              <a:ext uri="{FF2B5EF4-FFF2-40B4-BE49-F238E27FC236}">
                <a16:creationId xmlns:a16="http://schemas.microsoft.com/office/drawing/2014/main" id="{0D363704-7C01-83CF-755A-CC0A8A0C02D0}"/>
              </a:ext>
            </a:extLst>
          </p:cNvPr>
          <p:cNvSpPr>
            <a:spLocks noGrp="1"/>
          </p:cNvSpPr>
          <p:nvPr>
            <p:ph type="title"/>
          </p:nvPr>
        </p:nvSpPr>
        <p:spPr>
          <a:xfrm>
            <a:off x="1563108" y="620441"/>
            <a:ext cx="9143215" cy="643338"/>
          </a:xfrm>
        </p:spPr>
        <p:txBody>
          <a:bodyPr/>
          <a:lstStyle/>
          <a:p>
            <a:r>
              <a:rPr lang="en-US"/>
              <a:t>Agenda</a:t>
            </a:r>
          </a:p>
        </p:txBody>
      </p:sp>
    </p:spTree>
    <p:extLst>
      <p:ext uri="{BB962C8B-B14F-4D97-AF65-F5344CB8AC3E}">
        <p14:creationId xmlns:p14="http://schemas.microsoft.com/office/powerpoint/2010/main" val="13568164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C64DFB8-EE50-BFA1-662D-666E638F26A4}"/>
              </a:ext>
            </a:extLst>
          </p:cNvPr>
          <p:cNvSpPr>
            <a:spLocks noGrp="1"/>
          </p:cNvSpPr>
          <p:nvPr>
            <p:ph type="body" sz="quarter" idx="11"/>
          </p:nvPr>
        </p:nvSpPr>
        <p:spPr>
          <a:xfrm>
            <a:off x="1563127" y="1906995"/>
            <a:ext cx="5321767" cy="4330563"/>
          </a:xfrm>
        </p:spPr>
        <p:txBody>
          <a:bodyPr>
            <a:normAutofit/>
          </a:bodyPr>
          <a:lstStyle/>
          <a:p>
            <a:pPr marL="0" indent="0">
              <a:buNone/>
            </a:pPr>
            <a:r>
              <a:rPr lang="en-US"/>
              <a:t>Must:</a:t>
            </a:r>
            <a:endParaRPr lang="en-US">
              <a:effectLst/>
            </a:endParaRPr>
          </a:p>
          <a:p>
            <a:r>
              <a:rPr lang="en-US">
                <a:effectLst/>
              </a:rPr>
              <a:t>M</a:t>
            </a:r>
            <a:r>
              <a:rPr lang="en-US"/>
              <a:t>ust include </a:t>
            </a:r>
            <a:r>
              <a:rPr lang="en-US" b="1"/>
              <a:t>Foreign Letter of Support!</a:t>
            </a:r>
            <a:endParaRPr lang="en-US" b="1">
              <a:effectLst/>
            </a:endParaRPr>
          </a:p>
          <a:p>
            <a:r>
              <a:rPr lang="en-US"/>
              <a:t>LOS are not LOI – must indicate foreign award willingness</a:t>
            </a:r>
          </a:p>
          <a:p>
            <a:r>
              <a:rPr lang="en-US"/>
              <a:t>Explain why work must occur outside the U.S.</a:t>
            </a:r>
            <a:endParaRPr lang="en-US">
              <a:effectLst/>
            </a:endParaRPr>
          </a:p>
          <a:p>
            <a:r>
              <a:rPr lang="en-US"/>
              <a:t>IE: Describe unique:</a:t>
            </a:r>
            <a:endParaRPr lang="en-US">
              <a:effectLst/>
            </a:endParaRPr>
          </a:p>
          <a:p>
            <a:pPr marL="742950" lvl="1" indent="-285750">
              <a:buFont typeface="Arial" panose="020B0604020202020204" pitchFamily="34" charset="0"/>
              <a:buChar char="•"/>
            </a:pPr>
            <a:r>
              <a:rPr lang="en-US"/>
              <a:t>Populations</a:t>
            </a:r>
            <a:endParaRPr lang="en-US">
              <a:effectLst/>
            </a:endParaRPr>
          </a:p>
          <a:p>
            <a:pPr marL="742950" lvl="1" indent="-285750">
              <a:buFont typeface="Arial" panose="020B0604020202020204" pitchFamily="34" charset="0"/>
              <a:buChar char="•"/>
            </a:pPr>
            <a:r>
              <a:rPr lang="en-US"/>
              <a:t>Resources</a:t>
            </a:r>
            <a:endParaRPr lang="en-US">
              <a:effectLst/>
            </a:endParaRPr>
          </a:p>
          <a:p>
            <a:pPr marL="742950" lvl="1" indent="-285750">
              <a:buFont typeface="Arial" panose="020B0604020202020204" pitchFamily="34" charset="0"/>
              <a:buChar char="•"/>
            </a:pPr>
            <a:r>
              <a:rPr lang="en-US"/>
              <a:t>Facilities</a:t>
            </a:r>
            <a:endParaRPr lang="en-US">
              <a:effectLst/>
            </a:endParaRPr>
          </a:p>
          <a:p>
            <a:pPr marL="742950" lvl="1" indent="-285750">
              <a:buFont typeface="Arial" panose="020B0604020202020204" pitchFamily="34" charset="0"/>
              <a:buChar char="•"/>
            </a:pPr>
            <a:r>
              <a:rPr lang="en-US"/>
              <a:t>Expertise</a:t>
            </a:r>
            <a:endParaRPr lang="en-US">
              <a:effectLst/>
            </a:endParaRPr>
          </a:p>
          <a:p>
            <a:r>
              <a:rPr lang="en-US"/>
              <a:t>Common error: Copy/paste justification across components</a:t>
            </a:r>
          </a:p>
        </p:txBody>
      </p:sp>
      <p:sp>
        <p:nvSpPr>
          <p:cNvPr id="2" name="Title 1">
            <a:extLst>
              <a:ext uri="{FF2B5EF4-FFF2-40B4-BE49-F238E27FC236}">
                <a16:creationId xmlns:a16="http://schemas.microsoft.com/office/drawing/2014/main" id="{690A8DC4-E7C4-62C7-B1D6-5477C88AF0E5}"/>
              </a:ext>
            </a:extLst>
          </p:cNvPr>
          <p:cNvSpPr>
            <a:spLocks noGrp="1"/>
          </p:cNvSpPr>
          <p:nvPr>
            <p:ph type="title"/>
          </p:nvPr>
        </p:nvSpPr>
        <p:spPr/>
        <p:txBody>
          <a:bodyPr>
            <a:normAutofit fontScale="90000"/>
          </a:bodyPr>
          <a:lstStyle/>
          <a:p>
            <a:pPr rtl="0" eaLnBrk="1" latinLnBrk="0" hangingPunct="1"/>
            <a:r>
              <a:rPr lang="en-US" sz="4400" kern="1200">
                <a:solidFill>
                  <a:schemeClr val="tx1"/>
                </a:solidFill>
                <a:effectLst/>
                <a:latin typeface="+mj-lt"/>
                <a:ea typeface="+mj-ea"/>
                <a:cs typeface="+mj-cs"/>
              </a:rPr>
              <a:t>Foreign Justification Requirements</a:t>
            </a:r>
            <a:endParaRPr lang="en-US"/>
          </a:p>
        </p:txBody>
      </p:sp>
      <p:pic>
        <p:nvPicPr>
          <p:cNvPr id="5" name="Picture 4">
            <a:extLst>
              <a:ext uri="{FF2B5EF4-FFF2-40B4-BE49-F238E27FC236}">
                <a16:creationId xmlns:a16="http://schemas.microsoft.com/office/drawing/2014/main" id="{733B8F71-FDED-3E16-BA11-595C35F5F8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81940" y="2138081"/>
            <a:ext cx="5310059" cy="2105713"/>
          </a:xfrm>
          <a:prstGeom prst="rect">
            <a:avLst/>
          </a:prstGeom>
        </p:spPr>
      </p:pic>
    </p:spTree>
    <p:extLst>
      <p:ext uri="{BB962C8B-B14F-4D97-AF65-F5344CB8AC3E}">
        <p14:creationId xmlns:p14="http://schemas.microsoft.com/office/powerpoint/2010/main" val="41937505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A4077EE-FDA9-6F0B-647D-7BAA5D5F94D5}"/>
              </a:ext>
            </a:extLst>
          </p:cNvPr>
          <p:cNvSpPr>
            <a:spLocks noGrp="1"/>
          </p:cNvSpPr>
          <p:nvPr>
            <p:ph type="body" sz="quarter" idx="11"/>
          </p:nvPr>
        </p:nvSpPr>
        <p:spPr>
          <a:xfrm>
            <a:off x="1563127" y="1906996"/>
            <a:ext cx="4660900" cy="3090529"/>
          </a:xfrm>
        </p:spPr>
        <p:txBody>
          <a:bodyPr>
            <a:normAutofit/>
          </a:bodyPr>
          <a:lstStyle/>
          <a:p>
            <a:r>
              <a:rPr lang="en-US"/>
              <a:t>PD/PI Commons ID required in Overall</a:t>
            </a:r>
            <a:endParaRPr lang="en-US">
              <a:effectLst/>
            </a:endParaRPr>
          </a:p>
          <a:p>
            <a:r>
              <a:rPr lang="en-US"/>
              <a:t>Project Leads listed in component as “Other – Project Lead”</a:t>
            </a:r>
            <a:endParaRPr lang="en-US">
              <a:effectLst/>
            </a:endParaRPr>
          </a:p>
          <a:p>
            <a:r>
              <a:rPr lang="en-US" err="1"/>
              <a:t>Biosketch</a:t>
            </a:r>
            <a:r>
              <a:rPr lang="en-US"/>
              <a:t> uploaded once per person across components</a:t>
            </a:r>
            <a:endParaRPr lang="en-US">
              <a:effectLst/>
            </a:endParaRPr>
          </a:p>
          <a:p>
            <a:r>
              <a:rPr lang="en-US"/>
              <a:t>RA action: </a:t>
            </a:r>
            <a:r>
              <a:rPr lang="en-US" b="1"/>
              <a:t>Track </a:t>
            </a:r>
            <a:r>
              <a:rPr lang="en-US" b="1" err="1"/>
              <a:t>biosketch</a:t>
            </a:r>
            <a:r>
              <a:rPr lang="en-US" b="1"/>
              <a:t> location to avoid duplicates</a:t>
            </a:r>
          </a:p>
        </p:txBody>
      </p:sp>
      <p:sp>
        <p:nvSpPr>
          <p:cNvPr id="2" name="Title 1">
            <a:extLst>
              <a:ext uri="{FF2B5EF4-FFF2-40B4-BE49-F238E27FC236}">
                <a16:creationId xmlns:a16="http://schemas.microsoft.com/office/drawing/2014/main" id="{86BDE160-5E11-0A2C-FFF8-32A29CADC00D}"/>
              </a:ext>
            </a:extLst>
          </p:cNvPr>
          <p:cNvSpPr>
            <a:spLocks noGrp="1"/>
          </p:cNvSpPr>
          <p:nvPr>
            <p:ph type="title"/>
          </p:nvPr>
        </p:nvSpPr>
        <p:spPr/>
        <p:txBody>
          <a:bodyPr>
            <a:normAutofit fontScale="90000"/>
          </a:bodyPr>
          <a:lstStyle/>
          <a:p>
            <a:pPr rtl="0" eaLnBrk="1" latinLnBrk="0" hangingPunct="1"/>
            <a:r>
              <a:rPr lang="en-US" sz="4400" kern="1200">
                <a:solidFill>
                  <a:schemeClr val="tx1"/>
                </a:solidFill>
                <a:effectLst/>
                <a:latin typeface="+mj-lt"/>
                <a:ea typeface="+mj-ea"/>
                <a:cs typeface="+mj-cs"/>
              </a:rPr>
              <a:t>Personnel &amp; </a:t>
            </a:r>
            <a:r>
              <a:rPr lang="en-US" sz="4400" kern="1200" err="1">
                <a:solidFill>
                  <a:schemeClr val="tx1"/>
                </a:solidFill>
                <a:effectLst/>
                <a:latin typeface="+mj-lt"/>
                <a:ea typeface="+mj-ea"/>
                <a:cs typeface="+mj-cs"/>
              </a:rPr>
              <a:t>eRA</a:t>
            </a:r>
            <a:r>
              <a:rPr lang="en-US" sz="4400" kern="1200">
                <a:solidFill>
                  <a:schemeClr val="tx1"/>
                </a:solidFill>
                <a:effectLst/>
                <a:latin typeface="+mj-lt"/>
                <a:ea typeface="+mj-ea"/>
                <a:cs typeface="+mj-cs"/>
              </a:rPr>
              <a:t> Commons</a:t>
            </a:r>
            <a:endParaRPr lang="en-US">
              <a:effectLst/>
            </a:endParaRPr>
          </a:p>
        </p:txBody>
      </p:sp>
      <p:pic>
        <p:nvPicPr>
          <p:cNvPr id="5" name="Picture 4">
            <a:extLst>
              <a:ext uri="{FF2B5EF4-FFF2-40B4-BE49-F238E27FC236}">
                <a16:creationId xmlns:a16="http://schemas.microsoft.com/office/drawing/2014/main" id="{F02D7647-754D-7E02-13D0-E5052B20ED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3605" y="1733625"/>
            <a:ext cx="5613400" cy="3263900"/>
          </a:xfrm>
          <a:prstGeom prst="rect">
            <a:avLst/>
          </a:prstGeom>
        </p:spPr>
      </p:pic>
    </p:spTree>
    <p:extLst>
      <p:ext uri="{BB962C8B-B14F-4D97-AF65-F5344CB8AC3E}">
        <p14:creationId xmlns:p14="http://schemas.microsoft.com/office/powerpoint/2010/main" val="24396639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FBA3A17-44F3-1DB6-40F7-0D3F51E6AE9F}"/>
              </a:ext>
            </a:extLst>
          </p:cNvPr>
          <p:cNvSpPr>
            <a:spLocks noGrp="1"/>
          </p:cNvSpPr>
          <p:nvPr>
            <p:ph type="body" sz="quarter" idx="11"/>
          </p:nvPr>
        </p:nvSpPr>
        <p:spPr>
          <a:xfrm>
            <a:off x="1563127" y="1906996"/>
            <a:ext cx="4660900" cy="4330563"/>
          </a:xfrm>
        </p:spPr>
        <p:txBody>
          <a:bodyPr>
            <a:normAutofit/>
          </a:bodyPr>
          <a:lstStyle/>
          <a:p>
            <a:r>
              <a:rPr lang="en-US"/>
              <a:t>Each component has its own budget</a:t>
            </a:r>
            <a:endParaRPr lang="en-US">
              <a:effectLst/>
            </a:endParaRPr>
          </a:p>
          <a:p>
            <a:r>
              <a:rPr lang="en-US"/>
              <a:t>Separate IDC calculations</a:t>
            </a:r>
            <a:endParaRPr lang="en-US">
              <a:effectLst/>
            </a:endParaRPr>
          </a:p>
          <a:p>
            <a:r>
              <a:rPr lang="en-US"/>
              <a:t>Separate personnel</a:t>
            </a:r>
            <a:endParaRPr lang="en-US">
              <a:effectLst/>
            </a:endParaRPr>
          </a:p>
          <a:p>
            <a:r>
              <a:rPr lang="en-US"/>
              <a:t>Foreign budgets only in International components</a:t>
            </a:r>
            <a:endParaRPr lang="en-US">
              <a:effectLst/>
            </a:endParaRPr>
          </a:p>
          <a:p>
            <a:r>
              <a:rPr lang="en-US"/>
              <a:t>Overall has no budget</a:t>
            </a:r>
            <a:endParaRPr lang="en-US">
              <a:effectLst/>
            </a:endParaRPr>
          </a:p>
          <a:p>
            <a:r>
              <a:rPr lang="en-US"/>
              <a:t>CU Anschutz tip: Use internal budget workbook by component no overall budget is submitted!</a:t>
            </a:r>
          </a:p>
        </p:txBody>
      </p:sp>
      <p:sp>
        <p:nvSpPr>
          <p:cNvPr id="2" name="Title 1">
            <a:extLst>
              <a:ext uri="{FF2B5EF4-FFF2-40B4-BE49-F238E27FC236}">
                <a16:creationId xmlns:a16="http://schemas.microsoft.com/office/drawing/2014/main" id="{CCD40485-4DE0-93E6-FC5D-589C359BEE22}"/>
              </a:ext>
            </a:extLst>
          </p:cNvPr>
          <p:cNvSpPr>
            <a:spLocks noGrp="1"/>
          </p:cNvSpPr>
          <p:nvPr>
            <p:ph type="title"/>
          </p:nvPr>
        </p:nvSpPr>
        <p:spPr/>
        <p:txBody>
          <a:bodyPr>
            <a:normAutofit fontScale="90000"/>
          </a:bodyPr>
          <a:lstStyle/>
          <a:p>
            <a:pPr rtl="0" eaLnBrk="1" latinLnBrk="0" hangingPunct="1"/>
            <a:r>
              <a:rPr lang="en-US" sz="4400" kern="1200">
                <a:solidFill>
                  <a:schemeClr val="tx1"/>
                </a:solidFill>
                <a:effectLst/>
                <a:latin typeface="+mj-lt"/>
                <a:ea typeface="+mj-ea"/>
                <a:cs typeface="+mj-cs"/>
              </a:rPr>
              <a:t>Budget Complexity</a:t>
            </a:r>
            <a:endParaRPr lang="en-US">
              <a:effectLst/>
            </a:endParaRPr>
          </a:p>
        </p:txBody>
      </p:sp>
    </p:spTree>
    <p:extLst>
      <p:ext uri="{BB962C8B-B14F-4D97-AF65-F5344CB8AC3E}">
        <p14:creationId xmlns:p14="http://schemas.microsoft.com/office/powerpoint/2010/main" val="11071634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C61E53E-3AC0-D1F0-8FA8-02AD71DDB9AC}"/>
              </a:ext>
            </a:extLst>
          </p:cNvPr>
          <p:cNvSpPr>
            <a:spLocks noGrp="1"/>
          </p:cNvSpPr>
          <p:nvPr>
            <p:ph type="body" sz="quarter" idx="11"/>
          </p:nvPr>
        </p:nvSpPr>
        <p:spPr>
          <a:xfrm>
            <a:off x="1563127" y="1906996"/>
            <a:ext cx="10396262" cy="4330563"/>
          </a:xfrm>
        </p:spPr>
        <p:txBody>
          <a:bodyPr>
            <a:normAutofit/>
          </a:bodyPr>
          <a:lstStyle/>
          <a:p>
            <a:pPr marL="0" indent="0">
              <a:buNone/>
            </a:pPr>
            <a:r>
              <a:rPr lang="en-US"/>
              <a:t>Reviewers assess:</a:t>
            </a:r>
            <a:endParaRPr lang="en-US">
              <a:effectLst/>
            </a:endParaRPr>
          </a:p>
          <a:p>
            <a:r>
              <a:rPr lang="en-US"/>
              <a:t> Necessity of international work</a:t>
            </a:r>
            <a:endParaRPr lang="en-US">
              <a:effectLst/>
            </a:endParaRPr>
          </a:p>
          <a:p>
            <a:r>
              <a:rPr lang="en-US"/>
              <a:t> Capability of foreign site</a:t>
            </a:r>
            <a:endParaRPr lang="en-US">
              <a:effectLst/>
            </a:endParaRPr>
          </a:p>
          <a:p>
            <a:r>
              <a:rPr lang="en-US"/>
              <a:t> Human subjects / animals</a:t>
            </a:r>
            <a:endParaRPr lang="en-US">
              <a:effectLst/>
            </a:endParaRPr>
          </a:p>
          <a:p>
            <a:r>
              <a:rPr lang="en-US"/>
              <a:t> Inclusion plans</a:t>
            </a:r>
            <a:endParaRPr lang="en-US">
              <a:effectLst/>
            </a:endParaRPr>
          </a:p>
          <a:p>
            <a:r>
              <a:rPr lang="en-US"/>
              <a:t> Resource sharing</a:t>
            </a:r>
            <a:endParaRPr lang="en-US">
              <a:effectLst/>
            </a:endParaRPr>
          </a:p>
          <a:p>
            <a:r>
              <a:rPr lang="en-US"/>
              <a:t> Authentication of key resources</a:t>
            </a:r>
            <a:endParaRPr lang="en-US">
              <a:effectLst/>
            </a:endParaRPr>
          </a:p>
          <a:p>
            <a:r>
              <a:rPr lang="en-US"/>
              <a:t>Administrative impact: Early compliance review required</a:t>
            </a:r>
          </a:p>
        </p:txBody>
      </p:sp>
      <p:sp>
        <p:nvSpPr>
          <p:cNvPr id="2" name="Title 1">
            <a:extLst>
              <a:ext uri="{FF2B5EF4-FFF2-40B4-BE49-F238E27FC236}">
                <a16:creationId xmlns:a16="http://schemas.microsoft.com/office/drawing/2014/main" id="{75D7F99D-1733-7EC5-502C-D43B4C62D491}"/>
              </a:ext>
            </a:extLst>
          </p:cNvPr>
          <p:cNvSpPr>
            <a:spLocks noGrp="1"/>
          </p:cNvSpPr>
          <p:nvPr>
            <p:ph type="title"/>
          </p:nvPr>
        </p:nvSpPr>
        <p:spPr/>
        <p:txBody>
          <a:bodyPr>
            <a:normAutofit fontScale="90000"/>
          </a:bodyPr>
          <a:lstStyle/>
          <a:p>
            <a:pPr rtl="0" eaLnBrk="1" latinLnBrk="0" hangingPunct="1"/>
            <a:r>
              <a:rPr lang="en-US" sz="4400" kern="1200">
                <a:solidFill>
                  <a:schemeClr val="tx1"/>
                </a:solidFill>
                <a:effectLst/>
                <a:latin typeface="+mj-lt"/>
                <a:ea typeface="+mj-ea"/>
                <a:cs typeface="+mj-cs"/>
              </a:rPr>
              <a:t>Compliance &amp; Review Focus Areas</a:t>
            </a:r>
            <a:endParaRPr lang="en-US">
              <a:effectLst/>
            </a:endParaRPr>
          </a:p>
        </p:txBody>
      </p:sp>
    </p:spTree>
    <p:extLst>
      <p:ext uri="{BB962C8B-B14F-4D97-AF65-F5344CB8AC3E}">
        <p14:creationId xmlns:p14="http://schemas.microsoft.com/office/powerpoint/2010/main" val="30643979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7E3C696-6AF6-BE23-9F32-67EC78B33EE6}"/>
              </a:ext>
            </a:extLst>
          </p:cNvPr>
          <p:cNvSpPr>
            <a:spLocks noGrp="1"/>
          </p:cNvSpPr>
          <p:nvPr>
            <p:ph type="body" sz="quarter" idx="11"/>
          </p:nvPr>
        </p:nvSpPr>
        <p:spPr>
          <a:xfrm>
            <a:off x="1563127" y="1906996"/>
            <a:ext cx="8350894" cy="4330563"/>
          </a:xfrm>
        </p:spPr>
        <p:txBody>
          <a:bodyPr>
            <a:normAutofit/>
          </a:bodyPr>
          <a:lstStyle/>
          <a:p>
            <a:pPr marL="0" indent="0">
              <a:buNone/>
            </a:pPr>
            <a:r>
              <a:rPr lang="en-US" sz="2800"/>
              <a:t>All must be active before </a:t>
            </a:r>
            <a:r>
              <a:rPr lang="en-US" sz="2800" b="1"/>
              <a:t>JIT </a:t>
            </a:r>
            <a:r>
              <a:rPr lang="en-US" sz="2800"/>
              <a:t>submission:</a:t>
            </a:r>
            <a:endParaRPr lang="en-US" sz="2800">
              <a:effectLst/>
            </a:endParaRPr>
          </a:p>
          <a:p>
            <a:r>
              <a:rPr lang="en-US"/>
              <a:t> SAM</a:t>
            </a:r>
            <a:endParaRPr lang="en-US">
              <a:effectLst/>
            </a:endParaRPr>
          </a:p>
          <a:p>
            <a:r>
              <a:rPr lang="en-US"/>
              <a:t> UEI</a:t>
            </a:r>
            <a:endParaRPr lang="en-US">
              <a:effectLst/>
            </a:endParaRPr>
          </a:p>
          <a:p>
            <a:r>
              <a:rPr lang="en-US"/>
              <a:t> </a:t>
            </a:r>
            <a:r>
              <a:rPr lang="en-US" err="1"/>
              <a:t>eRA</a:t>
            </a:r>
            <a:r>
              <a:rPr lang="en-US"/>
              <a:t> Commons</a:t>
            </a:r>
            <a:endParaRPr lang="en-US">
              <a:effectLst/>
            </a:endParaRPr>
          </a:p>
          <a:p>
            <a:r>
              <a:rPr lang="en-US"/>
              <a:t> </a:t>
            </a:r>
            <a:r>
              <a:rPr lang="en-US" err="1"/>
              <a:t>Grants.gov</a:t>
            </a:r>
            <a:r>
              <a:rPr lang="en-US"/>
              <a:t> ([Simpler Grants][1])</a:t>
            </a:r>
            <a:endParaRPr lang="en-US">
              <a:effectLst/>
            </a:endParaRPr>
          </a:p>
          <a:p>
            <a:r>
              <a:rPr lang="en-US"/>
              <a:t>Foreign sites: Often the timeline bottleneck</a:t>
            </a:r>
          </a:p>
        </p:txBody>
      </p:sp>
      <p:sp>
        <p:nvSpPr>
          <p:cNvPr id="2" name="Title 1">
            <a:extLst>
              <a:ext uri="{FF2B5EF4-FFF2-40B4-BE49-F238E27FC236}">
                <a16:creationId xmlns:a16="http://schemas.microsoft.com/office/drawing/2014/main" id="{10D1E939-386A-5651-3787-B2FE3F4963F3}"/>
              </a:ext>
            </a:extLst>
          </p:cNvPr>
          <p:cNvSpPr>
            <a:spLocks noGrp="1"/>
          </p:cNvSpPr>
          <p:nvPr>
            <p:ph type="title"/>
          </p:nvPr>
        </p:nvSpPr>
        <p:spPr/>
        <p:txBody>
          <a:bodyPr>
            <a:normAutofit fontScale="90000"/>
          </a:bodyPr>
          <a:lstStyle/>
          <a:p>
            <a:pPr rtl="0" eaLnBrk="1" latinLnBrk="0" hangingPunct="1"/>
            <a:r>
              <a:rPr lang="en-US" sz="4400" kern="1200">
                <a:solidFill>
                  <a:schemeClr val="tx1"/>
                </a:solidFill>
                <a:effectLst/>
                <a:latin typeface="+mj-lt"/>
                <a:ea typeface="+mj-ea"/>
                <a:cs typeface="+mj-cs"/>
              </a:rPr>
              <a:t>Registrations &amp; Systems</a:t>
            </a:r>
            <a:endParaRPr lang="en-US">
              <a:effectLst/>
            </a:endParaRPr>
          </a:p>
        </p:txBody>
      </p:sp>
    </p:spTree>
    <p:extLst>
      <p:ext uri="{BB962C8B-B14F-4D97-AF65-F5344CB8AC3E}">
        <p14:creationId xmlns:p14="http://schemas.microsoft.com/office/powerpoint/2010/main" val="35700040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FE29C47-8D4C-2A9D-A6F9-FC5211DDC1F8}"/>
              </a:ext>
            </a:extLst>
          </p:cNvPr>
          <p:cNvSpPr>
            <a:spLocks noGrp="1"/>
          </p:cNvSpPr>
          <p:nvPr>
            <p:ph type="body" sz="quarter" idx="11"/>
          </p:nvPr>
        </p:nvSpPr>
        <p:spPr>
          <a:xfrm>
            <a:off x="1563126" y="1906996"/>
            <a:ext cx="5066273" cy="4330563"/>
          </a:xfrm>
        </p:spPr>
        <p:txBody>
          <a:bodyPr>
            <a:normAutofit lnSpcReduction="10000"/>
          </a:bodyPr>
          <a:lstStyle/>
          <a:p>
            <a:r>
              <a:rPr lang="en-US"/>
              <a:t>Start earlier than standard R01</a:t>
            </a:r>
            <a:endParaRPr lang="en-US">
              <a:effectLst/>
            </a:endParaRPr>
          </a:p>
          <a:p>
            <a:r>
              <a:rPr lang="en-US"/>
              <a:t>Help PIs identify foreign scope and partners</a:t>
            </a:r>
            <a:endParaRPr lang="en-US">
              <a:effectLst/>
            </a:endParaRPr>
          </a:p>
          <a:p>
            <a:r>
              <a:rPr lang="en-US"/>
              <a:t>Gather:</a:t>
            </a:r>
            <a:endParaRPr lang="en-US">
              <a:effectLst/>
            </a:endParaRPr>
          </a:p>
          <a:p>
            <a:pPr marL="742950" lvl="1" indent="-285750">
              <a:buFont typeface="Arial" panose="020B0604020202020204" pitchFamily="34" charset="0"/>
              <a:buChar char="•"/>
            </a:pPr>
            <a:r>
              <a:rPr lang="en-US"/>
              <a:t>Site details</a:t>
            </a:r>
            <a:endParaRPr lang="en-US">
              <a:effectLst/>
            </a:endParaRPr>
          </a:p>
          <a:p>
            <a:pPr marL="742950" lvl="1" indent="-285750">
              <a:buFont typeface="Arial" panose="020B0604020202020204" pitchFamily="34" charset="0"/>
              <a:buChar char="•"/>
            </a:pPr>
            <a:r>
              <a:rPr lang="en-US"/>
              <a:t>Project leads</a:t>
            </a:r>
            <a:endParaRPr lang="en-US">
              <a:effectLst/>
            </a:endParaRPr>
          </a:p>
          <a:p>
            <a:pPr marL="742950" lvl="1" indent="-285750">
              <a:buFont typeface="Arial" panose="020B0604020202020204" pitchFamily="34" charset="0"/>
              <a:buChar char="•"/>
            </a:pPr>
            <a:r>
              <a:rPr lang="en-US"/>
              <a:t>Effort by component</a:t>
            </a:r>
            <a:endParaRPr lang="en-US">
              <a:effectLst/>
            </a:endParaRPr>
          </a:p>
          <a:p>
            <a:r>
              <a:rPr lang="en-US"/>
              <a:t>Route per component budgets</a:t>
            </a:r>
            <a:endParaRPr lang="en-US">
              <a:effectLst/>
            </a:endParaRPr>
          </a:p>
          <a:p>
            <a:r>
              <a:rPr lang="en-US"/>
              <a:t>Monitor subrecipient vs international component rules</a:t>
            </a:r>
          </a:p>
          <a:p>
            <a:r>
              <a:rPr lang="en-US"/>
              <a:t>Validate Commons IDs (Need them, get them via OGC)</a:t>
            </a:r>
          </a:p>
          <a:p>
            <a:r>
              <a:rPr lang="en-US"/>
              <a:t>Confirm foreign org eligibility &amp; registrations (Dept and OGC)</a:t>
            </a:r>
          </a:p>
          <a:p>
            <a:endParaRPr lang="en-US"/>
          </a:p>
          <a:p>
            <a:endParaRPr lang="en-US"/>
          </a:p>
        </p:txBody>
      </p:sp>
      <p:sp>
        <p:nvSpPr>
          <p:cNvPr id="2" name="Title 1">
            <a:extLst>
              <a:ext uri="{FF2B5EF4-FFF2-40B4-BE49-F238E27FC236}">
                <a16:creationId xmlns:a16="http://schemas.microsoft.com/office/drawing/2014/main" id="{C0D541DC-04AC-CE38-0486-AAAD19F3DA61}"/>
              </a:ext>
            </a:extLst>
          </p:cNvPr>
          <p:cNvSpPr>
            <a:spLocks noGrp="1"/>
          </p:cNvSpPr>
          <p:nvPr>
            <p:ph type="title"/>
          </p:nvPr>
        </p:nvSpPr>
        <p:spPr/>
        <p:txBody>
          <a:bodyPr>
            <a:normAutofit fontScale="90000"/>
          </a:bodyPr>
          <a:lstStyle/>
          <a:p>
            <a:pPr rtl="0" eaLnBrk="1" latinLnBrk="0" hangingPunct="1"/>
            <a:r>
              <a:rPr lang="en-US" sz="4400" kern="1200">
                <a:solidFill>
                  <a:schemeClr val="tx1"/>
                </a:solidFill>
                <a:effectLst/>
                <a:latin typeface="+mj-lt"/>
                <a:ea typeface="+mj-ea"/>
                <a:cs typeface="+mj-cs"/>
              </a:rPr>
              <a:t>What Department Administrators Must Do</a:t>
            </a:r>
            <a:endParaRPr lang="en-US">
              <a:effectLst/>
            </a:endParaRPr>
          </a:p>
        </p:txBody>
      </p:sp>
      <p:pic>
        <p:nvPicPr>
          <p:cNvPr id="5" name="Picture 4">
            <a:extLst>
              <a:ext uri="{FF2B5EF4-FFF2-40B4-BE49-F238E27FC236}">
                <a16:creationId xmlns:a16="http://schemas.microsoft.com/office/drawing/2014/main" id="{FED1D1AB-0E0E-8C95-5730-6B89D446EABA}"/>
              </a:ext>
            </a:extLst>
          </p:cNvPr>
          <p:cNvPicPr>
            <a:picLocks noChangeAspect="1"/>
          </p:cNvPicPr>
          <p:nvPr/>
        </p:nvPicPr>
        <p:blipFill>
          <a:blip r:embed="rId3">
            <a:extLst>
              <a:ext uri="{28A0092B-C50C-407E-A947-70E740481C1C}">
                <a14:useLocalDpi xmlns:a14="http://schemas.microsoft.com/office/drawing/2010/main" val="0"/>
              </a:ext>
            </a:extLst>
          </a:blip>
          <a:srcRect l="10516" r="5971"/>
          <a:stretch>
            <a:fillRect/>
          </a:stretch>
        </p:blipFill>
        <p:spPr>
          <a:xfrm>
            <a:off x="6602503" y="1947337"/>
            <a:ext cx="5271249" cy="3238500"/>
          </a:xfrm>
          <a:prstGeom prst="rect">
            <a:avLst/>
          </a:prstGeom>
        </p:spPr>
      </p:pic>
    </p:spTree>
    <p:extLst>
      <p:ext uri="{BB962C8B-B14F-4D97-AF65-F5344CB8AC3E}">
        <p14:creationId xmlns:p14="http://schemas.microsoft.com/office/powerpoint/2010/main" val="6561865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0D9C2DD-549F-0879-8D53-E8B483262841}"/>
              </a:ext>
            </a:extLst>
          </p:cNvPr>
          <p:cNvSpPr>
            <a:spLocks noGrp="1"/>
          </p:cNvSpPr>
          <p:nvPr>
            <p:ph type="body" sz="quarter" idx="11"/>
          </p:nvPr>
        </p:nvSpPr>
        <p:spPr>
          <a:xfrm>
            <a:off x="1563127" y="1906996"/>
            <a:ext cx="4660900" cy="4330563"/>
          </a:xfrm>
        </p:spPr>
        <p:txBody>
          <a:bodyPr>
            <a:normAutofit/>
          </a:bodyPr>
          <a:lstStyle/>
          <a:p>
            <a:r>
              <a:rPr lang="en-US"/>
              <a:t>This is not a simple foreign subaward</a:t>
            </a:r>
            <a:endParaRPr lang="en-US">
              <a:effectLst/>
            </a:endParaRPr>
          </a:p>
          <a:p>
            <a:r>
              <a:rPr lang="en-US"/>
              <a:t>Requires true international collaboration</a:t>
            </a:r>
            <a:endParaRPr lang="en-US">
              <a:effectLst/>
            </a:endParaRPr>
          </a:p>
          <a:p>
            <a:r>
              <a:rPr lang="en-US"/>
              <a:t>You </a:t>
            </a:r>
            <a:r>
              <a:rPr lang="en-US" b="1"/>
              <a:t>must</a:t>
            </a:r>
            <a:r>
              <a:rPr lang="en-US"/>
              <a:t> justify why work cannot be done in U.S.</a:t>
            </a:r>
            <a:endParaRPr lang="en-US">
              <a:effectLst/>
            </a:endParaRPr>
          </a:p>
          <a:p>
            <a:r>
              <a:rPr lang="en-US"/>
              <a:t>Multiple project leads and components</a:t>
            </a:r>
            <a:endParaRPr lang="en-US">
              <a:effectLst/>
            </a:endParaRPr>
          </a:p>
          <a:p>
            <a:r>
              <a:rPr lang="en-US"/>
              <a:t>Longer preparation timeline</a:t>
            </a:r>
            <a:endParaRPr lang="en-US">
              <a:effectLst/>
            </a:endParaRPr>
          </a:p>
          <a:p>
            <a:r>
              <a:rPr lang="en-US"/>
              <a:t>Strong coordination with RA required</a:t>
            </a:r>
          </a:p>
        </p:txBody>
      </p:sp>
      <p:sp>
        <p:nvSpPr>
          <p:cNvPr id="2" name="Title 1">
            <a:extLst>
              <a:ext uri="{FF2B5EF4-FFF2-40B4-BE49-F238E27FC236}">
                <a16:creationId xmlns:a16="http://schemas.microsoft.com/office/drawing/2014/main" id="{2C918682-B1C9-BDC5-1B3C-F582BCFEBD9D}"/>
              </a:ext>
            </a:extLst>
          </p:cNvPr>
          <p:cNvSpPr>
            <a:spLocks noGrp="1"/>
          </p:cNvSpPr>
          <p:nvPr>
            <p:ph type="title"/>
          </p:nvPr>
        </p:nvSpPr>
        <p:spPr/>
        <p:txBody>
          <a:bodyPr>
            <a:normAutofit fontScale="90000"/>
          </a:bodyPr>
          <a:lstStyle/>
          <a:p>
            <a:pPr rtl="0" eaLnBrk="1" latinLnBrk="0" hangingPunct="1"/>
            <a:r>
              <a:rPr lang="en-US" sz="4400" kern="1200">
                <a:solidFill>
                  <a:schemeClr val="tx1"/>
                </a:solidFill>
                <a:effectLst/>
                <a:latin typeface="+mj-lt"/>
                <a:ea typeface="+mj-ea"/>
                <a:cs typeface="+mj-cs"/>
              </a:rPr>
              <a:t>What PIs Need to Know</a:t>
            </a:r>
            <a:endParaRPr lang="en-US">
              <a:effectLst/>
            </a:endParaRPr>
          </a:p>
        </p:txBody>
      </p:sp>
    </p:spTree>
    <p:extLst>
      <p:ext uri="{BB962C8B-B14F-4D97-AF65-F5344CB8AC3E}">
        <p14:creationId xmlns:p14="http://schemas.microsoft.com/office/powerpoint/2010/main" val="12783784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3048374-9C42-A97E-621B-07F26540C177}"/>
              </a:ext>
            </a:extLst>
          </p:cNvPr>
          <p:cNvSpPr>
            <a:spLocks noGrp="1"/>
          </p:cNvSpPr>
          <p:nvPr>
            <p:ph type="body" sz="quarter" idx="11"/>
          </p:nvPr>
        </p:nvSpPr>
        <p:spPr>
          <a:xfrm>
            <a:off x="1563127" y="1906996"/>
            <a:ext cx="6365684" cy="3090529"/>
          </a:xfrm>
        </p:spPr>
        <p:txBody>
          <a:bodyPr>
            <a:normAutofit/>
          </a:bodyPr>
          <a:lstStyle/>
          <a:p>
            <a:r>
              <a:rPr lang="en-US"/>
              <a:t>12-week lead time for PA-26-002</a:t>
            </a:r>
            <a:endParaRPr lang="en-US">
              <a:effectLst/>
            </a:endParaRPr>
          </a:p>
          <a:p>
            <a:r>
              <a:rPr lang="en-US"/>
              <a:t>Pre-submission component mapping meeting</a:t>
            </a:r>
            <a:endParaRPr lang="en-US">
              <a:effectLst/>
            </a:endParaRPr>
          </a:p>
          <a:p>
            <a:r>
              <a:rPr lang="en-US"/>
              <a:t>Central budget template for multi-project apps</a:t>
            </a:r>
            <a:endParaRPr lang="en-US">
              <a:effectLst/>
            </a:endParaRPr>
          </a:p>
          <a:p>
            <a:r>
              <a:rPr lang="en-US"/>
              <a:t>Foreign registration checklist</a:t>
            </a:r>
            <a:endParaRPr lang="en-US">
              <a:effectLst/>
            </a:endParaRPr>
          </a:p>
          <a:p>
            <a:r>
              <a:rPr lang="en-US"/>
              <a:t>Compliance pre-review (HS, animals, data sharing)</a:t>
            </a:r>
          </a:p>
        </p:txBody>
      </p:sp>
      <p:sp>
        <p:nvSpPr>
          <p:cNvPr id="2" name="Title 1">
            <a:extLst>
              <a:ext uri="{FF2B5EF4-FFF2-40B4-BE49-F238E27FC236}">
                <a16:creationId xmlns:a16="http://schemas.microsoft.com/office/drawing/2014/main" id="{DF52A858-EB24-0AA1-408F-7BBBDD07FBB3}"/>
              </a:ext>
            </a:extLst>
          </p:cNvPr>
          <p:cNvSpPr>
            <a:spLocks noGrp="1"/>
          </p:cNvSpPr>
          <p:nvPr>
            <p:ph type="title"/>
          </p:nvPr>
        </p:nvSpPr>
        <p:spPr/>
        <p:txBody>
          <a:bodyPr>
            <a:normAutofit fontScale="90000"/>
          </a:bodyPr>
          <a:lstStyle/>
          <a:p>
            <a:pPr rtl="0" eaLnBrk="1" latinLnBrk="0" hangingPunct="1"/>
            <a:r>
              <a:rPr lang="en-US" sz="4400" kern="1200">
                <a:solidFill>
                  <a:schemeClr val="tx1"/>
                </a:solidFill>
                <a:effectLst/>
                <a:latin typeface="+mj-lt"/>
                <a:ea typeface="+mj-ea"/>
                <a:cs typeface="+mj-cs"/>
              </a:rPr>
              <a:t>CU Anschutz Internal Policy Recommendations</a:t>
            </a:r>
            <a:endParaRPr lang="en-US">
              <a:effectLst/>
            </a:endParaRPr>
          </a:p>
        </p:txBody>
      </p:sp>
    </p:spTree>
    <p:extLst>
      <p:ext uri="{BB962C8B-B14F-4D97-AF65-F5344CB8AC3E}">
        <p14:creationId xmlns:p14="http://schemas.microsoft.com/office/powerpoint/2010/main" val="18424488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53CC077-55F6-E367-0533-12FE20409AE8}"/>
              </a:ext>
            </a:extLst>
          </p:cNvPr>
          <p:cNvSpPr>
            <a:spLocks noGrp="1"/>
          </p:cNvSpPr>
          <p:nvPr>
            <p:ph type="body" sz="quarter" idx="11"/>
          </p:nvPr>
        </p:nvSpPr>
        <p:spPr>
          <a:xfrm>
            <a:off x="1563127" y="1906996"/>
            <a:ext cx="6510062" cy="3090529"/>
          </a:xfrm>
        </p:spPr>
        <p:txBody>
          <a:bodyPr>
            <a:normAutofit/>
          </a:bodyPr>
          <a:lstStyle/>
          <a:p>
            <a:r>
              <a:rPr lang="en-US"/>
              <a:t>12 weeks out: Foreign partner confirmed</a:t>
            </a:r>
            <a:endParaRPr lang="en-US">
              <a:effectLst/>
            </a:endParaRPr>
          </a:p>
          <a:p>
            <a:r>
              <a:rPr lang="en-US"/>
              <a:t>10 weeks: Component structure + budgets</a:t>
            </a:r>
            <a:endParaRPr lang="en-US">
              <a:effectLst/>
            </a:endParaRPr>
          </a:p>
          <a:p>
            <a:r>
              <a:rPr lang="en-US"/>
              <a:t>8 weeks: Foreign justification draft</a:t>
            </a:r>
            <a:endParaRPr lang="en-US">
              <a:effectLst/>
            </a:endParaRPr>
          </a:p>
          <a:p>
            <a:r>
              <a:rPr lang="en-US"/>
              <a:t>6 weeks: Compliance review</a:t>
            </a:r>
            <a:endParaRPr lang="en-US">
              <a:effectLst/>
            </a:endParaRPr>
          </a:p>
          <a:p>
            <a:r>
              <a:rPr lang="en-US"/>
              <a:t>4 weeks: ASSIST/</a:t>
            </a:r>
            <a:r>
              <a:rPr lang="en-US" err="1"/>
              <a:t>InfoED</a:t>
            </a:r>
            <a:r>
              <a:rPr lang="en-US"/>
              <a:t> build</a:t>
            </a:r>
            <a:endParaRPr lang="en-US">
              <a:effectLst/>
            </a:endParaRPr>
          </a:p>
          <a:p>
            <a:r>
              <a:rPr lang="en-US"/>
              <a:t>3 weeks: Final budgets + routing</a:t>
            </a:r>
            <a:endParaRPr lang="en-US">
              <a:effectLst/>
            </a:endParaRPr>
          </a:p>
          <a:p>
            <a:r>
              <a:rPr lang="en-US"/>
              <a:t>1-2 week: </a:t>
            </a:r>
            <a:r>
              <a:rPr lang="en-US" err="1"/>
              <a:t>eRA</a:t>
            </a:r>
            <a:r>
              <a:rPr lang="en-US"/>
              <a:t> Commons image review</a:t>
            </a:r>
          </a:p>
        </p:txBody>
      </p:sp>
      <p:sp>
        <p:nvSpPr>
          <p:cNvPr id="2" name="Title 1">
            <a:extLst>
              <a:ext uri="{FF2B5EF4-FFF2-40B4-BE49-F238E27FC236}">
                <a16:creationId xmlns:a16="http://schemas.microsoft.com/office/drawing/2014/main" id="{58087D64-1A53-CDE1-4964-4C424F4ED272}"/>
              </a:ext>
            </a:extLst>
          </p:cNvPr>
          <p:cNvSpPr>
            <a:spLocks noGrp="1"/>
          </p:cNvSpPr>
          <p:nvPr>
            <p:ph type="title"/>
          </p:nvPr>
        </p:nvSpPr>
        <p:spPr/>
        <p:txBody>
          <a:bodyPr>
            <a:normAutofit fontScale="90000"/>
          </a:bodyPr>
          <a:lstStyle/>
          <a:p>
            <a:pPr rtl="0" eaLnBrk="1" latinLnBrk="0" hangingPunct="1"/>
            <a:r>
              <a:rPr lang="en-US" sz="4400" kern="1200">
                <a:solidFill>
                  <a:schemeClr val="tx1"/>
                </a:solidFill>
                <a:effectLst/>
                <a:latin typeface="+mj-lt"/>
                <a:ea typeface="+mj-ea"/>
                <a:cs typeface="+mj-cs"/>
              </a:rPr>
              <a:t>Timeline Example (Recommended)</a:t>
            </a:r>
            <a:endParaRPr lang="en-US">
              <a:effectLst/>
            </a:endParaRPr>
          </a:p>
        </p:txBody>
      </p:sp>
    </p:spTree>
    <p:extLst>
      <p:ext uri="{BB962C8B-B14F-4D97-AF65-F5344CB8AC3E}">
        <p14:creationId xmlns:p14="http://schemas.microsoft.com/office/powerpoint/2010/main" val="32556343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72B542E-2786-6B53-30F7-4C61219522ED}"/>
              </a:ext>
            </a:extLst>
          </p:cNvPr>
          <p:cNvSpPr>
            <a:spLocks noGrp="1"/>
          </p:cNvSpPr>
          <p:nvPr>
            <p:ph type="body" sz="quarter" idx="11"/>
          </p:nvPr>
        </p:nvSpPr>
        <p:spPr>
          <a:xfrm>
            <a:off x="1563127" y="1906996"/>
            <a:ext cx="4660900" cy="3090529"/>
          </a:xfrm>
        </p:spPr>
        <p:txBody>
          <a:bodyPr>
            <a:normAutofit/>
          </a:bodyPr>
          <a:lstStyle/>
          <a:p>
            <a:r>
              <a:rPr lang="en-US"/>
              <a:t>Foreign site not registered or not prepared</a:t>
            </a:r>
            <a:endParaRPr lang="en-US">
              <a:effectLst/>
            </a:endParaRPr>
          </a:p>
          <a:p>
            <a:r>
              <a:rPr lang="en-US"/>
              <a:t>No clear justification for international work</a:t>
            </a:r>
            <a:endParaRPr lang="en-US">
              <a:effectLst/>
            </a:endParaRPr>
          </a:p>
          <a:p>
            <a:r>
              <a:rPr lang="en-US"/>
              <a:t>PI treating as standard R01 with subaward</a:t>
            </a:r>
            <a:endParaRPr lang="en-US">
              <a:effectLst/>
            </a:endParaRPr>
          </a:p>
          <a:p>
            <a:r>
              <a:rPr lang="en-US"/>
              <a:t>Insufficient time for multi-component assembly</a:t>
            </a:r>
          </a:p>
        </p:txBody>
      </p:sp>
      <p:sp>
        <p:nvSpPr>
          <p:cNvPr id="2" name="Title 1">
            <a:extLst>
              <a:ext uri="{FF2B5EF4-FFF2-40B4-BE49-F238E27FC236}">
                <a16:creationId xmlns:a16="http://schemas.microsoft.com/office/drawing/2014/main" id="{94E34F59-F773-D1A2-FF52-E9253E78183D}"/>
              </a:ext>
            </a:extLst>
          </p:cNvPr>
          <p:cNvSpPr>
            <a:spLocks noGrp="1"/>
          </p:cNvSpPr>
          <p:nvPr>
            <p:ph type="title"/>
          </p:nvPr>
        </p:nvSpPr>
        <p:spPr/>
        <p:txBody>
          <a:bodyPr>
            <a:normAutofit fontScale="90000"/>
          </a:bodyPr>
          <a:lstStyle/>
          <a:p>
            <a:pPr rtl="0" eaLnBrk="1" latinLnBrk="0" hangingPunct="1"/>
            <a:r>
              <a:rPr lang="en-US" sz="4400" kern="1200">
                <a:solidFill>
                  <a:schemeClr val="tx1"/>
                </a:solidFill>
                <a:effectLst/>
                <a:latin typeface="+mj-lt"/>
                <a:ea typeface="+mj-ea"/>
                <a:cs typeface="+mj-cs"/>
              </a:rPr>
              <a:t>When to Say No / Defer Submission</a:t>
            </a:r>
            <a:endParaRPr lang="en-US">
              <a:effectLst/>
            </a:endParaRPr>
          </a:p>
        </p:txBody>
      </p:sp>
      <p:pic>
        <p:nvPicPr>
          <p:cNvPr id="5" name="Picture 4">
            <a:extLst>
              <a:ext uri="{FF2B5EF4-FFF2-40B4-BE49-F238E27FC236}">
                <a16:creationId xmlns:a16="http://schemas.microsoft.com/office/drawing/2014/main" id="{96D46EA9-63F6-2F56-7A91-7A656A4AE8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70600" y="2045447"/>
            <a:ext cx="6121400" cy="2336800"/>
          </a:xfrm>
          <a:prstGeom prst="rect">
            <a:avLst/>
          </a:prstGeom>
        </p:spPr>
      </p:pic>
    </p:spTree>
    <p:extLst>
      <p:ext uri="{BB962C8B-B14F-4D97-AF65-F5344CB8AC3E}">
        <p14:creationId xmlns:p14="http://schemas.microsoft.com/office/powerpoint/2010/main" val="30214492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98197A-D223-905B-BDA3-C092AC9262E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0C47454-185A-D80A-BBB8-350604E40513}"/>
              </a:ext>
            </a:extLst>
          </p:cNvPr>
          <p:cNvSpPr>
            <a:spLocks noGrp="1"/>
          </p:cNvSpPr>
          <p:nvPr>
            <p:ph type="ctrTitle"/>
          </p:nvPr>
        </p:nvSpPr>
        <p:spPr>
          <a:xfrm>
            <a:off x="2901774" y="1922207"/>
            <a:ext cx="8134855" cy="1416383"/>
          </a:xfrm>
          <a:prstGeom prst="rect">
            <a:avLst/>
          </a:prstGeom>
        </p:spPr>
        <p:txBody>
          <a:bodyPr/>
          <a:lstStyle/>
          <a:p>
            <a:r>
              <a:rPr lang="en-US"/>
              <a:t>Upcoming Training</a:t>
            </a:r>
          </a:p>
        </p:txBody>
      </p:sp>
      <p:sp>
        <p:nvSpPr>
          <p:cNvPr id="3" name="Subtitle 2">
            <a:extLst>
              <a:ext uri="{FF2B5EF4-FFF2-40B4-BE49-F238E27FC236}">
                <a16:creationId xmlns:a16="http://schemas.microsoft.com/office/drawing/2014/main" id="{C7EC0462-1E97-0204-A173-62C04EBD2FE3}"/>
              </a:ext>
            </a:extLst>
          </p:cNvPr>
          <p:cNvSpPr>
            <a:spLocks noGrp="1"/>
          </p:cNvSpPr>
          <p:nvPr>
            <p:ph type="subTitle" idx="4294967295"/>
          </p:nvPr>
        </p:nvSpPr>
        <p:spPr>
          <a:xfrm>
            <a:off x="2901775" y="3762424"/>
            <a:ext cx="8134855" cy="505505"/>
          </a:xfrm>
          <a:prstGeom prst="rect">
            <a:avLst/>
          </a:prstGeom>
        </p:spPr>
        <p:txBody>
          <a:bodyPr vert="horz" lIns="91440" tIns="45720" rIns="91440" bIns="45720" rtlCol="0" anchor="t">
            <a:normAutofit/>
          </a:bodyPr>
          <a:lstStyle/>
          <a:p>
            <a:pPr marL="0" indent="0">
              <a:buNone/>
            </a:pPr>
            <a:r>
              <a:rPr lang="en-US">
                <a:latin typeface="Arial"/>
                <a:cs typeface="Arial"/>
              </a:rPr>
              <a:t>Shane Jernigan and Liz</a:t>
            </a:r>
            <a:endParaRPr lang="en-US"/>
          </a:p>
        </p:txBody>
      </p:sp>
    </p:spTree>
    <p:extLst>
      <p:ext uri="{BB962C8B-B14F-4D97-AF65-F5344CB8AC3E}">
        <p14:creationId xmlns:p14="http://schemas.microsoft.com/office/powerpoint/2010/main" val="33912975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3C8E27-F09D-9D5E-4CF3-BD91932C07EC}"/>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7ECCC344-2F0D-22C1-3055-4ADFAABBAC7F}"/>
              </a:ext>
            </a:extLst>
          </p:cNvPr>
          <p:cNvSpPr>
            <a:spLocks noGrp="1"/>
          </p:cNvSpPr>
          <p:nvPr>
            <p:ph type="body" sz="quarter" idx="11"/>
          </p:nvPr>
        </p:nvSpPr>
        <p:spPr>
          <a:prstGeom prst="rect">
            <a:avLst/>
          </a:prstGeom>
        </p:spPr>
        <p:txBody>
          <a:bodyPr vert="horz" lIns="91440" tIns="45720" rIns="91440" bIns="45720" rtlCol="0" anchor="t">
            <a:normAutofit/>
          </a:bodyPr>
          <a:lstStyle/>
          <a:p>
            <a:r>
              <a:rPr lang="en-US">
                <a:latin typeface="Arial"/>
                <a:cs typeface="Arial"/>
              </a:rPr>
              <a:t>Team Talks - Koffi</a:t>
            </a:r>
          </a:p>
          <a:p>
            <a:endParaRPr lang="en-US">
              <a:latin typeface="Arial"/>
              <a:cs typeface="Arial"/>
            </a:endParaRPr>
          </a:p>
        </p:txBody>
      </p:sp>
    </p:spTree>
    <p:extLst>
      <p:ext uri="{BB962C8B-B14F-4D97-AF65-F5344CB8AC3E}">
        <p14:creationId xmlns:p14="http://schemas.microsoft.com/office/powerpoint/2010/main" val="24627804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600CC52-5E23-6AF0-D64F-098A33D25B96}"/>
              </a:ext>
            </a:extLst>
          </p:cNvPr>
          <p:cNvSpPr>
            <a:spLocks noGrp="1"/>
          </p:cNvSpPr>
          <p:nvPr>
            <p:ph type="title"/>
          </p:nvPr>
        </p:nvSpPr>
        <p:spPr/>
        <p:txBody>
          <a:bodyPr/>
          <a:lstStyle/>
          <a:p>
            <a:r>
              <a:rPr lang="en-US"/>
              <a:t>Upcoming Team Talks</a:t>
            </a:r>
          </a:p>
        </p:txBody>
      </p:sp>
      <p:sp>
        <p:nvSpPr>
          <p:cNvPr id="4" name="Content Placeholder 3">
            <a:extLst>
              <a:ext uri="{FF2B5EF4-FFF2-40B4-BE49-F238E27FC236}">
                <a16:creationId xmlns:a16="http://schemas.microsoft.com/office/drawing/2014/main" id="{17997B7C-A42C-EA2A-E31E-936F813E93B9}"/>
              </a:ext>
            </a:extLst>
          </p:cNvPr>
          <p:cNvSpPr>
            <a:spLocks noGrp="1"/>
          </p:cNvSpPr>
          <p:nvPr>
            <p:ph idx="1"/>
          </p:nvPr>
        </p:nvSpPr>
        <p:spPr/>
        <p:txBody>
          <a:bodyPr/>
          <a:lstStyle/>
          <a:p>
            <a:pPr marL="0" indent="0">
              <a:buNone/>
            </a:pPr>
            <a:r>
              <a:rPr lang="en-US"/>
              <a:t>April 23, 2026</a:t>
            </a:r>
          </a:p>
          <a:p>
            <a:r>
              <a:rPr lang="en-US"/>
              <a:t>Main Topic: Closeout Automation and </a:t>
            </a:r>
            <a:r>
              <a:rPr lang="en-US" err="1"/>
              <a:t>ePERs</a:t>
            </a:r>
            <a:r>
              <a:rPr lang="en-US"/>
              <a:t> </a:t>
            </a:r>
          </a:p>
          <a:p>
            <a:r>
              <a:rPr lang="en-US"/>
              <a:t>Presenter: Brittany &amp; Lee</a:t>
            </a:r>
          </a:p>
          <a:p>
            <a:endParaRPr lang="en-US"/>
          </a:p>
          <a:p>
            <a:pPr marL="0" indent="0">
              <a:buNone/>
            </a:pPr>
            <a:r>
              <a:rPr lang="en-US"/>
              <a:t>May 28, 2026</a:t>
            </a:r>
          </a:p>
          <a:p>
            <a:r>
              <a:rPr lang="en-US"/>
              <a:t>Main Topic: Cost Share Changes</a:t>
            </a:r>
          </a:p>
          <a:p>
            <a:r>
              <a:rPr lang="en-US"/>
              <a:t>Presenter: Koffi, Stephanie &amp; Garrett</a:t>
            </a:r>
          </a:p>
          <a:p>
            <a:endParaRPr lang="en-US"/>
          </a:p>
        </p:txBody>
      </p:sp>
      <p:sp>
        <p:nvSpPr>
          <p:cNvPr id="5" name="TextBox 4">
            <a:extLst>
              <a:ext uri="{FF2B5EF4-FFF2-40B4-BE49-F238E27FC236}">
                <a16:creationId xmlns:a16="http://schemas.microsoft.com/office/drawing/2014/main" id="{36164821-A7AE-0F87-EF18-3F0E95601B04}"/>
              </a:ext>
            </a:extLst>
          </p:cNvPr>
          <p:cNvSpPr txBox="1"/>
          <p:nvPr/>
        </p:nvSpPr>
        <p:spPr>
          <a:xfrm>
            <a:off x="6938682" y="2474259"/>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2726928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C60D855-8061-94E8-B32B-318B135DF2BA}"/>
              </a:ext>
            </a:extLst>
          </p:cNvPr>
          <p:cNvSpPr>
            <a:spLocks noGrp="1"/>
          </p:cNvSpPr>
          <p:nvPr>
            <p:ph type="ctrTitle"/>
          </p:nvPr>
        </p:nvSpPr>
        <p:spPr/>
        <p:txBody>
          <a:bodyPr anchor="ctr">
            <a:normAutofit/>
          </a:bodyPr>
          <a:lstStyle/>
          <a:p>
            <a:r>
              <a:rPr lang="en-US"/>
              <a:t>Thank you all</a:t>
            </a:r>
          </a:p>
        </p:txBody>
      </p:sp>
      <p:sp>
        <p:nvSpPr>
          <p:cNvPr id="10" name="Text Placeholder 1">
            <a:extLst>
              <a:ext uri="{FF2B5EF4-FFF2-40B4-BE49-F238E27FC236}">
                <a16:creationId xmlns:a16="http://schemas.microsoft.com/office/drawing/2014/main" id="{91C237C8-13F7-1B04-5CF7-D4AED9E60353}"/>
              </a:ext>
            </a:extLst>
          </p:cNvPr>
          <p:cNvSpPr>
            <a:spLocks noGrp="1"/>
          </p:cNvSpPr>
          <p:nvPr>
            <p:ph type="subTitle" idx="1"/>
          </p:nvPr>
        </p:nvSpPr>
        <p:spPr/>
        <p:txBody>
          <a:bodyPr>
            <a:normAutofit/>
          </a:bodyPr>
          <a:lstStyle/>
          <a:p>
            <a:endParaRPr lang="en-US"/>
          </a:p>
        </p:txBody>
      </p:sp>
    </p:spTree>
    <p:extLst>
      <p:ext uri="{BB962C8B-B14F-4D97-AF65-F5344CB8AC3E}">
        <p14:creationId xmlns:p14="http://schemas.microsoft.com/office/powerpoint/2010/main" val="34035296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392707-05F1-5675-67FF-6C691E88D264}"/>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162B1AA4-2ABD-C8B7-F18F-8310B1619FF1}"/>
              </a:ext>
            </a:extLst>
          </p:cNvPr>
          <p:cNvSpPr>
            <a:spLocks noGrp="1"/>
          </p:cNvSpPr>
          <p:nvPr>
            <p:ph type="body" sz="quarter" idx="11"/>
          </p:nvPr>
        </p:nvSpPr>
        <p:spPr>
          <a:xfrm>
            <a:off x="1294817" y="1355410"/>
            <a:ext cx="10728223" cy="4614466"/>
          </a:xfrm>
        </p:spPr>
        <p:txBody>
          <a:bodyPr vert="horz" lIns="91440" tIns="45720" rIns="91440" bIns="45720" rtlCol="0" anchor="t">
            <a:noAutofit/>
          </a:bodyPr>
          <a:lstStyle/>
          <a:p>
            <a:pPr marL="685800">
              <a:lnSpc>
                <a:spcPct val="100000"/>
              </a:lnSpc>
            </a:pPr>
            <a:r>
              <a:rPr lang="en-US" sz="2400">
                <a:solidFill>
                  <a:schemeClr val="tx1"/>
                </a:solidFill>
                <a:latin typeface="Aptos Display"/>
                <a:cs typeface="Arial"/>
              </a:rPr>
              <a:t>SP11B- Outgoing Funding/Subs</a:t>
            </a:r>
            <a:endParaRPr lang="en-US" sz="2400">
              <a:solidFill>
                <a:schemeClr val="tx1"/>
              </a:solidFill>
              <a:latin typeface="Aptos Display"/>
            </a:endParaRPr>
          </a:p>
          <a:p>
            <a:pPr indent="0">
              <a:lnSpc>
                <a:spcPct val="100000"/>
              </a:lnSpc>
              <a:buNone/>
            </a:pPr>
            <a:r>
              <a:rPr lang="en-US" sz="2400">
                <a:solidFill>
                  <a:srgbClr val="00B0F0"/>
                </a:solidFill>
                <a:latin typeface="Aptos Display"/>
                <a:cs typeface="Arial"/>
              </a:rPr>
              <a:t> 4/28 12:00 – 1:00</a:t>
            </a:r>
          </a:p>
          <a:p>
            <a:pPr marL="685800">
              <a:lnSpc>
                <a:spcPct val="100000"/>
              </a:lnSpc>
            </a:pPr>
            <a:r>
              <a:rPr lang="en-US" sz="2400">
                <a:solidFill>
                  <a:schemeClr val="tx1"/>
                </a:solidFill>
                <a:latin typeface="Aptos Display"/>
                <a:cs typeface="Arial"/>
              </a:rPr>
              <a:t>SP11A- Incoming Funding/Co-presented with CRAO</a:t>
            </a:r>
          </a:p>
          <a:p>
            <a:pPr indent="0">
              <a:lnSpc>
                <a:spcPct val="100000"/>
              </a:lnSpc>
              <a:buNone/>
            </a:pPr>
            <a:r>
              <a:rPr lang="en-US" sz="2400">
                <a:solidFill>
                  <a:srgbClr val="00B0F0"/>
                </a:solidFill>
                <a:latin typeface="Aptos Display"/>
                <a:cs typeface="Arial"/>
              </a:rPr>
              <a:t> 5/5 12:00 – 1:00</a:t>
            </a:r>
            <a:endParaRPr lang="en-US" sz="2400">
              <a:solidFill>
                <a:srgbClr val="00B0F0"/>
              </a:solidFill>
              <a:latin typeface="Aptos Display"/>
            </a:endParaRPr>
          </a:p>
        </p:txBody>
      </p:sp>
      <p:sp>
        <p:nvSpPr>
          <p:cNvPr id="7" name="Title 1">
            <a:extLst>
              <a:ext uri="{FF2B5EF4-FFF2-40B4-BE49-F238E27FC236}">
                <a16:creationId xmlns:a16="http://schemas.microsoft.com/office/drawing/2014/main" id="{711F13BA-00B6-AE16-2E7A-58D7AB587D75}"/>
              </a:ext>
            </a:extLst>
          </p:cNvPr>
          <p:cNvSpPr>
            <a:spLocks noGrp="1"/>
          </p:cNvSpPr>
          <p:nvPr>
            <p:ph type="title"/>
          </p:nvPr>
        </p:nvSpPr>
        <p:spPr>
          <a:xfrm>
            <a:off x="1563108" y="620441"/>
            <a:ext cx="9143215" cy="643338"/>
          </a:xfrm>
        </p:spPr>
        <p:txBody>
          <a:bodyPr/>
          <a:lstStyle/>
          <a:p>
            <a:r>
              <a:rPr lang="en-US">
                <a:latin typeface="Arial Black"/>
              </a:rPr>
              <a:t>Upcoming Training</a:t>
            </a:r>
            <a:endParaRPr lang="en-US"/>
          </a:p>
        </p:txBody>
      </p:sp>
    </p:spTree>
    <p:extLst>
      <p:ext uri="{BB962C8B-B14F-4D97-AF65-F5344CB8AC3E}">
        <p14:creationId xmlns:p14="http://schemas.microsoft.com/office/powerpoint/2010/main" val="10417595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1D0E56-5C33-A168-9278-F1EE5D5F8B95}"/>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781B97C9-6CAA-8DC8-0EB1-15429747B3C6}"/>
              </a:ext>
            </a:extLst>
          </p:cNvPr>
          <p:cNvSpPr>
            <a:spLocks noGrp="1"/>
          </p:cNvSpPr>
          <p:nvPr>
            <p:ph type="body" sz="quarter" idx="11"/>
          </p:nvPr>
        </p:nvSpPr>
        <p:spPr>
          <a:prstGeom prst="rect">
            <a:avLst/>
          </a:prstGeom>
        </p:spPr>
        <p:txBody>
          <a:bodyPr vert="horz" lIns="91440" tIns="45720" rIns="91440" bIns="45720" rtlCol="0" anchor="t">
            <a:normAutofit/>
          </a:bodyPr>
          <a:lstStyle/>
          <a:p>
            <a:r>
              <a:rPr lang="en-US">
                <a:latin typeface="Arial"/>
                <a:cs typeface="Arial"/>
              </a:rPr>
              <a:t>Other Federal Sponsor Updates</a:t>
            </a:r>
          </a:p>
          <a:p>
            <a:endParaRPr lang="en-US">
              <a:latin typeface="Arial"/>
              <a:cs typeface="Arial"/>
            </a:endParaRPr>
          </a:p>
        </p:txBody>
      </p:sp>
    </p:spTree>
    <p:extLst>
      <p:ext uri="{BB962C8B-B14F-4D97-AF65-F5344CB8AC3E}">
        <p14:creationId xmlns:p14="http://schemas.microsoft.com/office/powerpoint/2010/main" val="22519953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92592C-27C7-DAF5-32F2-2918EC0771B3}"/>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AC21C509-D350-E871-87E7-5143D34F9F5B}"/>
              </a:ext>
            </a:extLst>
          </p:cNvPr>
          <p:cNvSpPr>
            <a:spLocks noGrp="1"/>
          </p:cNvSpPr>
          <p:nvPr>
            <p:ph type="body" sz="quarter" idx="11"/>
          </p:nvPr>
        </p:nvSpPr>
        <p:spPr>
          <a:xfrm>
            <a:off x="1563108" y="1906996"/>
            <a:ext cx="10110335" cy="4330563"/>
          </a:xfrm>
        </p:spPr>
        <p:txBody>
          <a:bodyPr>
            <a:normAutofit lnSpcReduction="10000"/>
          </a:bodyPr>
          <a:lstStyle/>
          <a:p>
            <a:pPr marL="0" indent="0">
              <a:spcAft>
                <a:spcPts val="1305"/>
              </a:spcAft>
              <a:buNone/>
            </a:pPr>
            <a:r>
              <a:rPr lang="en-US" sz="2800">
                <a:latin typeface="+mn-lt"/>
              </a:rPr>
              <a:t>This removes two long‑standing pre‑submission hurdles.</a:t>
            </a:r>
          </a:p>
          <a:p>
            <a:pPr>
              <a:spcAft>
                <a:spcPts val="1305"/>
              </a:spcAft>
            </a:pPr>
            <a:r>
              <a:rPr lang="en-US" sz="2800">
                <a:latin typeface="+mn-lt"/>
              </a:rPr>
              <a:t>NIH no longer requires or accepts:</a:t>
            </a:r>
          </a:p>
          <a:p>
            <a:pPr marL="742950" lvl="1" indent="-285750">
              <a:spcAft>
                <a:spcPts val="1305"/>
              </a:spcAft>
              <a:buFont typeface="Arial" panose="020B0604020202020204" pitchFamily="34" charset="0"/>
              <a:buChar char="•"/>
            </a:pPr>
            <a:r>
              <a:rPr lang="en-US" sz="2400">
                <a:latin typeface="+mn-lt"/>
              </a:rPr>
              <a:t>Letters of Intent (LOIs)</a:t>
            </a:r>
          </a:p>
          <a:p>
            <a:pPr marL="742950" lvl="1" indent="-285750">
              <a:spcAft>
                <a:spcPts val="1305"/>
              </a:spcAft>
              <a:buFont typeface="Arial" panose="020B0604020202020204" pitchFamily="34" charset="0"/>
              <a:buChar char="•"/>
            </a:pPr>
            <a:r>
              <a:rPr lang="en-US" sz="2400">
                <a:latin typeface="+mn-lt"/>
              </a:rPr>
              <a:t>Prior IC permission for applications requesting $500K+ in direct costs</a:t>
            </a:r>
          </a:p>
          <a:p>
            <a:r>
              <a:rPr lang="en-US" sz="2800">
                <a:latin typeface="+mn-lt"/>
              </a:rPr>
              <a:t>Applies to all NOFOs, effective immediately.</a:t>
            </a:r>
          </a:p>
          <a:p>
            <a:r>
              <a:rPr lang="en-US" sz="2800">
                <a:latin typeface="+mn-lt"/>
              </a:rPr>
              <a:t>Reduces administrative friction but increases importance of internal review readiness.</a:t>
            </a:r>
          </a:p>
        </p:txBody>
      </p:sp>
      <p:sp>
        <p:nvSpPr>
          <p:cNvPr id="4" name="Title 3">
            <a:extLst>
              <a:ext uri="{FF2B5EF4-FFF2-40B4-BE49-F238E27FC236}">
                <a16:creationId xmlns:a16="http://schemas.microsoft.com/office/drawing/2014/main" id="{DAE81FA8-BB27-06C2-3FE6-A43E814B4907}"/>
              </a:ext>
            </a:extLst>
          </p:cNvPr>
          <p:cNvSpPr>
            <a:spLocks noGrp="1"/>
          </p:cNvSpPr>
          <p:nvPr>
            <p:ph type="title"/>
          </p:nvPr>
        </p:nvSpPr>
        <p:spPr/>
        <p:txBody>
          <a:bodyPr>
            <a:noAutofit/>
          </a:bodyPr>
          <a:lstStyle/>
          <a:p>
            <a:r>
              <a:rPr lang="en-US">
                <a:latin typeface="+mj-lt"/>
              </a:rPr>
              <a:t>NIH Administrative Burden Reduction: LOIs and $500K Prior Approval Eliminated</a:t>
            </a:r>
          </a:p>
        </p:txBody>
      </p:sp>
    </p:spTree>
    <p:extLst>
      <p:ext uri="{BB962C8B-B14F-4D97-AF65-F5344CB8AC3E}">
        <p14:creationId xmlns:p14="http://schemas.microsoft.com/office/powerpoint/2010/main" val="4064139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1B7471-CEB1-E0E1-F2C7-6AE9805E6FF5}"/>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AB827AB4-4210-28F8-18C4-133625C79897}"/>
              </a:ext>
            </a:extLst>
          </p:cNvPr>
          <p:cNvSpPr>
            <a:spLocks noGrp="1"/>
          </p:cNvSpPr>
          <p:nvPr>
            <p:ph type="body" sz="quarter" idx="11"/>
          </p:nvPr>
        </p:nvSpPr>
        <p:spPr>
          <a:xfrm>
            <a:off x="1563126" y="1906996"/>
            <a:ext cx="10252821" cy="4265204"/>
          </a:xfrm>
        </p:spPr>
        <p:txBody>
          <a:bodyPr>
            <a:normAutofit/>
          </a:bodyPr>
          <a:lstStyle/>
          <a:p>
            <a:pPr>
              <a:spcAft>
                <a:spcPts val="1305"/>
              </a:spcAft>
              <a:buNone/>
            </a:pPr>
            <a:r>
              <a:rPr lang="en-US" sz="2000">
                <a:latin typeface="+mn-lt"/>
              </a:rPr>
              <a:t>Changes how faculty interpret scores and manage expectations.</a:t>
            </a:r>
          </a:p>
          <a:p>
            <a:r>
              <a:rPr lang="en-US" sz="2000">
                <a:latin typeface="+mn-lt"/>
              </a:rPr>
              <a:t>NIH is moving away from published paylines.</a:t>
            </a:r>
          </a:p>
          <a:p>
            <a:r>
              <a:rPr lang="en-US" sz="2000">
                <a:latin typeface="+mn-lt"/>
              </a:rPr>
              <a:t>Funding decisions now incorporate:</a:t>
            </a:r>
          </a:p>
          <a:p>
            <a:pPr marL="742950" lvl="1" indent="-285750">
              <a:buFont typeface="Arial" panose="020B0604020202020204" pitchFamily="34" charset="0"/>
              <a:buChar char="•"/>
            </a:pPr>
            <a:r>
              <a:rPr lang="en-US" sz="2000">
                <a:latin typeface="+mn-lt"/>
              </a:rPr>
              <a:t>Programmatic balance</a:t>
            </a:r>
          </a:p>
          <a:p>
            <a:pPr marL="742950" lvl="1" indent="-285750">
              <a:buFont typeface="Arial" panose="020B0604020202020204" pitchFamily="34" charset="0"/>
              <a:buChar char="•"/>
            </a:pPr>
            <a:r>
              <a:rPr lang="en-US" sz="2000">
                <a:latin typeface="+mn-lt"/>
              </a:rPr>
              <a:t>Public health need</a:t>
            </a:r>
          </a:p>
          <a:p>
            <a:pPr marL="742950" lvl="1" indent="-285750">
              <a:buFont typeface="Arial" panose="020B0604020202020204" pitchFamily="34" charset="0"/>
              <a:buChar char="•"/>
            </a:pPr>
            <a:r>
              <a:rPr lang="en-US" sz="2000">
                <a:latin typeface="+mn-lt"/>
              </a:rPr>
              <a:t>Strategic priorities</a:t>
            </a:r>
          </a:p>
          <a:p>
            <a:r>
              <a:rPr lang="en-US" sz="2000">
                <a:latin typeface="+mn-lt"/>
              </a:rPr>
              <a:t>Strong scores still matter—but no longer guarantee funding.</a:t>
            </a:r>
          </a:p>
        </p:txBody>
      </p:sp>
      <p:sp>
        <p:nvSpPr>
          <p:cNvPr id="5" name="Title 4">
            <a:extLst>
              <a:ext uri="{FF2B5EF4-FFF2-40B4-BE49-F238E27FC236}">
                <a16:creationId xmlns:a16="http://schemas.microsoft.com/office/drawing/2014/main" id="{34702606-3E2E-8F31-4A73-FCF8F50D20D9}"/>
              </a:ext>
            </a:extLst>
          </p:cNvPr>
          <p:cNvSpPr>
            <a:spLocks noGrp="1"/>
          </p:cNvSpPr>
          <p:nvPr>
            <p:ph type="title"/>
          </p:nvPr>
        </p:nvSpPr>
        <p:spPr>
          <a:xfrm>
            <a:off x="1563109" y="620441"/>
            <a:ext cx="9902986" cy="643338"/>
          </a:xfrm>
        </p:spPr>
        <p:txBody>
          <a:bodyPr>
            <a:noAutofit/>
          </a:bodyPr>
          <a:lstStyle/>
          <a:p>
            <a:r>
              <a:rPr lang="en-US">
                <a:latin typeface="+mj-lt"/>
              </a:rPr>
              <a:t>NIH Funding Decision Framework: Paylines De‑Emphasized</a:t>
            </a:r>
          </a:p>
        </p:txBody>
      </p:sp>
    </p:spTree>
    <p:extLst>
      <p:ext uri="{BB962C8B-B14F-4D97-AF65-F5344CB8AC3E}">
        <p14:creationId xmlns:p14="http://schemas.microsoft.com/office/powerpoint/2010/main" val="35098950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D59F96-C241-A63B-6EFC-7B6ED6D162BA}"/>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8E61429-FA20-7ECD-17DE-F97F6265576E}"/>
              </a:ext>
            </a:extLst>
          </p:cNvPr>
          <p:cNvSpPr>
            <a:spLocks noGrp="1"/>
          </p:cNvSpPr>
          <p:nvPr>
            <p:ph type="body" sz="quarter" idx="11"/>
          </p:nvPr>
        </p:nvSpPr>
        <p:spPr>
          <a:xfrm>
            <a:off x="1563126" y="1906996"/>
            <a:ext cx="5583631" cy="4402364"/>
          </a:xfrm>
        </p:spPr>
        <p:txBody>
          <a:bodyPr>
            <a:normAutofit/>
          </a:bodyPr>
          <a:lstStyle/>
          <a:p>
            <a:r>
              <a:rPr lang="en-US"/>
              <a:t>NIH Notice NOT‑OD‑26‑046 updates the required elements and format of the NIH Data Management and Sharing (DMS) Plan </a:t>
            </a:r>
          </a:p>
          <a:p>
            <a:r>
              <a:rPr lang="en-US"/>
              <a:t>Based on NIH’s review of more than 1,100 DMS Plans since the policy took effect in 2023, the agency found that many plans contained unnecessary detail and exceeded recommended length</a:t>
            </a:r>
          </a:p>
        </p:txBody>
      </p:sp>
      <p:sp>
        <p:nvSpPr>
          <p:cNvPr id="5" name="Title 4">
            <a:extLst>
              <a:ext uri="{FF2B5EF4-FFF2-40B4-BE49-F238E27FC236}">
                <a16:creationId xmlns:a16="http://schemas.microsoft.com/office/drawing/2014/main" id="{69615E5D-0F2C-8061-F680-45BC8FD536EA}"/>
              </a:ext>
            </a:extLst>
          </p:cNvPr>
          <p:cNvSpPr>
            <a:spLocks noGrp="1"/>
          </p:cNvSpPr>
          <p:nvPr>
            <p:ph type="title"/>
          </p:nvPr>
        </p:nvSpPr>
        <p:spPr/>
        <p:txBody>
          <a:bodyPr>
            <a:normAutofit/>
          </a:bodyPr>
          <a:lstStyle/>
          <a:p>
            <a:r>
              <a:rPr lang="en-US"/>
              <a:t>NIH Data management</a:t>
            </a:r>
          </a:p>
        </p:txBody>
      </p:sp>
      <p:pic>
        <p:nvPicPr>
          <p:cNvPr id="4" name="Picture 3">
            <a:extLst>
              <a:ext uri="{FF2B5EF4-FFF2-40B4-BE49-F238E27FC236}">
                <a16:creationId xmlns:a16="http://schemas.microsoft.com/office/drawing/2014/main" id="{790D1A9E-1F4D-DCDC-E1BC-DE45E6DEB3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6664" y="1508190"/>
            <a:ext cx="4248014" cy="3531721"/>
          </a:xfrm>
          <a:prstGeom prst="rect">
            <a:avLst/>
          </a:prstGeom>
        </p:spPr>
      </p:pic>
    </p:spTree>
    <p:extLst>
      <p:ext uri="{BB962C8B-B14F-4D97-AF65-F5344CB8AC3E}">
        <p14:creationId xmlns:p14="http://schemas.microsoft.com/office/powerpoint/2010/main" val="23154053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3D9ECA-A9E5-5ED7-3874-F9DFC2E5C444}"/>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A05006AB-6B95-2CD9-CFD9-8ED038229B14}"/>
              </a:ext>
            </a:extLst>
          </p:cNvPr>
          <p:cNvSpPr>
            <a:spLocks noGrp="1"/>
          </p:cNvSpPr>
          <p:nvPr>
            <p:ph type="body" sz="quarter" idx="11"/>
          </p:nvPr>
        </p:nvSpPr>
        <p:spPr>
          <a:xfrm>
            <a:off x="1563127" y="1906996"/>
            <a:ext cx="3741435" cy="4402364"/>
          </a:xfrm>
        </p:spPr>
        <p:txBody>
          <a:bodyPr>
            <a:normAutofit/>
          </a:bodyPr>
          <a:lstStyle/>
          <a:p>
            <a:r>
              <a:rPr lang="en-US"/>
              <a:t>NIH has streamlined the DMS Plan requirements and now mandates use of a standardized, simplified format that focuses only on compliance‑critical information and aligns with FAIR data principles</a:t>
            </a:r>
          </a:p>
        </p:txBody>
      </p:sp>
      <p:sp>
        <p:nvSpPr>
          <p:cNvPr id="5" name="Title 4">
            <a:extLst>
              <a:ext uri="{FF2B5EF4-FFF2-40B4-BE49-F238E27FC236}">
                <a16:creationId xmlns:a16="http://schemas.microsoft.com/office/drawing/2014/main" id="{19311AA0-499F-731F-2D3B-D712BF939B45}"/>
              </a:ext>
            </a:extLst>
          </p:cNvPr>
          <p:cNvSpPr>
            <a:spLocks noGrp="1"/>
          </p:cNvSpPr>
          <p:nvPr>
            <p:ph type="title"/>
          </p:nvPr>
        </p:nvSpPr>
        <p:spPr/>
        <p:txBody>
          <a:bodyPr>
            <a:normAutofit/>
          </a:bodyPr>
          <a:lstStyle/>
          <a:p>
            <a:r>
              <a:rPr lang="en-US"/>
              <a:t>NIH Data management</a:t>
            </a:r>
          </a:p>
        </p:txBody>
      </p:sp>
      <p:pic>
        <p:nvPicPr>
          <p:cNvPr id="4" name="Picture 3">
            <a:extLst>
              <a:ext uri="{FF2B5EF4-FFF2-40B4-BE49-F238E27FC236}">
                <a16:creationId xmlns:a16="http://schemas.microsoft.com/office/drawing/2014/main" id="{13FAE5FC-BE1A-EBEC-7562-46D0BD1114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04562" y="1906996"/>
            <a:ext cx="6887438" cy="4330563"/>
          </a:xfrm>
          <a:prstGeom prst="rect">
            <a:avLst/>
          </a:prstGeom>
        </p:spPr>
      </p:pic>
    </p:spTree>
    <p:extLst>
      <p:ext uri="{BB962C8B-B14F-4D97-AF65-F5344CB8AC3E}">
        <p14:creationId xmlns:p14="http://schemas.microsoft.com/office/powerpoint/2010/main" val="208777"/>
      </p:ext>
    </p:extLst>
  </p:cSld>
  <p:clrMapOvr>
    <a:masterClrMapping/>
  </p:clrMapOvr>
</p:sld>
</file>

<file path=ppt/theme/theme1.xml><?xml version="1.0" encoding="utf-8"?>
<a:theme xmlns:a="http://schemas.openxmlformats.org/drawingml/2006/main" name="Title Slid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ransition/break slides">
  <a:themeElements>
    <a:clrScheme name="Marquee">
      <a:dk1>
        <a:srgbClr val="000000"/>
      </a:dk1>
      <a:lt1>
        <a:sysClr val="window" lastClr="FFFFFF"/>
      </a:lt1>
      <a:dk2>
        <a:srgbClr val="5E5E5E"/>
      </a:dk2>
      <a:lt2>
        <a:srgbClr val="DDDDDD"/>
      </a:lt2>
      <a:accent1>
        <a:srgbClr val="418AB3"/>
      </a:accent1>
      <a:accent2>
        <a:srgbClr val="A6B727"/>
      </a:accent2>
      <a:accent3>
        <a:srgbClr val="F69200"/>
      </a:accent3>
      <a:accent4>
        <a:srgbClr val="838383"/>
      </a:accent4>
      <a:accent5>
        <a:srgbClr val="FEC306"/>
      </a:accent5>
      <a:accent6>
        <a:srgbClr val="DF5327"/>
      </a:accent6>
      <a:hlink>
        <a:srgbClr val="F59E00"/>
      </a:hlink>
      <a:folHlink>
        <a:srgbClr val="B2B2B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3.xml><?xml version="1.0" encoding="utf-8"?>
<a:theme xmlns:a="http://schemas.openxmlformats.org/drawingml/2006/main" name="Text slides">
  <a:themeElements>
    <a:clrScheme name="Marquee">
      <a:dk1>
        <a:srgbClr val="000000"/>
      </a:dk1>
      <a:lt1>
        <a:sysClr val="window" lastClr="FFFFFF"/>
      </a:lt1>
      <a:dk2>
        <a:srgbClr val="5E5E5E"/>
      </a:dk2>
      <a:lt2>
        <a:srgbClr val="DDDDDD"/>
      </a:lt2>
      <a:accent1>
        <a:srgbClr val="418AB3"/>
      </a:accent1>
      <a:accent2>
        <a:srgbClr val="A6B727"/>
      </a:accent2>
      <a:accent3>
        <a:srgbClr val="F69200"/>
      </a:accent3>
      <a:accent4>
        <a:srgbClr val="838383"/>
      </a:accent4>
      <a:accent5>
        <a:srgbClr val="FEC306"/>
      </a:accent5>
      <a:accent6>
        <a:srgbClr val="DF5327"/>
      </a:accent6>
      <a:hlink>
        <a:srgbClr val="F59E00"/>
      </a:hlink>
      <a:folHlink>
        <a:srgbClr val="B2B2B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4.xml><?xml version="1.0" encoding="utf-8"?>
<a:theme xmlns:a="http://schemas.openxmlformats.org/drawingml/2006/main" name="Charts/graphs">
  <a:themeElements>
    <a:clrScheme name="Marquee">
      <a:dk1>
        <a:srgbClr val="000000"/>
      </a:dk1>
      <a:lt1>
        <a:sysClr val="window" lastClr="FFFFFF"/>
      </a:lt1>
      <a:dk2>
        <a:srgbClr val="5E5E5E"/>
      </a:dk2>
      <a:lt2>
        <a:srgbClr val="DDDDDD"/>
      </a:lt2>
      <a:accent1>
        <a:srgbClr val="418AB3"/>
      </a:accent1>
      <a:accent2>
        <a:srgbClr val="A6B727"/>
      </a:accent2>
      <a:accent3>
        <a:srgbClr val="F69200"/>
      </a:accent3>
      <a:accent4>
        <a:srgbClr val="838383"/>
      </a:accent4>
      <a:accent5>
        <a:srgbClr val="FEC306"/>
      </a:accent5>
      <a:accent6>
        <a:srgbClr val="DF5327"/>
      </a:accent6>
      <a:hlink>
        <a:srgbClr val="F59E00"/>
      </a:hlink>
      <a:folHlink>
        <a:srgbClr val="B2B2B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5.xml><?xml version="1.0" encoding="utf-8"?>
<a:theme xmlns:a="http://schemas.openxmlformats.org/drawingml/2006/main" name="End/Thank you slid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35912372341FD42A092CA0685B6371F" ma:contentTypeVersion="14" ma:contentTypeDescription="Create a new document." ma:contentTypeScope="" ma:versionID="8cfc1c2d418669238b1be6025d6f6a33">
  <xsd:schema xmlns:xsd="http://www.w3.org/2001/XMLSchema" xmlns:xs="http://www.w3.org/2001/XMLSchema" xmlns:p="http://schemas.microsoft.com/office/2006/metadata/properties" xmlns:ns2="6cfaf1a3-6a52-4886-9ff2-e5ddc1539401" xmlns:ns3="5a78a5e7-b9d6-4a07-ab80-8309947115ea" targetNamespace="http://schemas.microsoft.com/office/2006/metadata/properties" ma:root="true" ma:fieldsID="e26eb8385252fe339a2686c94fe656c5" ns2:_="" ns3:_="">
    <xsd:import namespace="6cfaf1a3-6a52-4886-9ff2-e5ddc1539401"/>
    <xsd:import namespace="5a78a5e7-b9d6-4a07-ab80-8309947115e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LengthInSecond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cfaf1a3-6a52-4886-9ff2-e5ddc153940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a78a5e7-b9d6-4a07-ab80-8309947115ea"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50D5299-2588-4D07-9201-DED8AE5A8326}">
  <ds:schemaRefs>
    <ds:schemaRef ds:uri="5a78a5e7-b9d6-4a07-ab80-8309947115ea"/>
    <ds:schemaRef ds:uri="6cfaf1a3-6a52-4886-9ff2-e5ddc153940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B30AF239-7843-49BB-8654-7AFAFA19E235}">
  <ds:schemaRefs>
    <ds:schemaRef ds:uri="5a78a5e7-b9d6-4a07-ab80-8309947115ea"/>
    <ds:schemaRef ds:uri="6cfaf1a3-6a52-4886-9ff2-e5ddc153940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24BBAF54-50A4-4F2A-B3B4-08E5077BB9D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Ion Boardroom</Template>
  <Application>Microsoft Office PowerPoint</Application>
  <PresentationFormat>Widescreen</PresentationFormat>
  <Slides>32</Slides>
  <Notes>25</Notes>
  <HiddenSlides>0</HiddenSlides>
  <ScaleCrop>false</ScaleCrop>
  <HeadingPairs>
    <vt:vector size="4" baseType="variant">
      <vt:variant>
        <vt:lpstr>Theme</vt:lpstr>
      </vt:variant>
      <vt:variant>
        <vt:i4>5</vt:i4>
      </vt:variant>
      <vt:variant>
        <vt:lpstr>Slide Titles</vt:lpstr>
      </vt:variant>
      <vt:variant>
        <vt:i4>32</vt:i4>
      </vt:variant>
    </vt:vector>
  </HeadingPairs>
  <TitlesOfParts>
    <vt:vector size="37" baseType="lpstr">
      <vt:lpstr>Title Slide</vt:lpstr>
      <vt:lpstr>Transition/break slides</vt:lpstr>
      <vt:lpstr>Text slides</vt:lpstr>
      <vt:lpstr>Charts/graphs</vt:lpstr>
      <vt:lpstr>End/Thank you slide</vt:lpstr>
      <vt:lpstr>OGC Team Talks</vt:lpstr>
      <vt:lpstr>Agenda</vt:lpstr>
      <vt:lpstr>Upcoming Training</vt:lpstr>
      <vt:lpstr>Upcoming Training</vt:lpstr>
      <vt:lpstr>PowerPoint Presentation</vt:lpstr>
      <vt:lpstr>NIH Administrative Burden Reduction: LOIs and $500K Prior Approval Eliminated</vt:lpstr>
      <vt:lpstr>NIH Funding Decision Framework: Paylines De‑Emphasized</vt:lpstr>
      <vt:lpstr>NIH Data management</vt:lpstr>
      <vt:lpstr>NIH Data management</vt:lpstr>
      <vt:lpstr>NIH Data management</vt:lpstr>
      <vt:lpstr>DOW: Updates Fundamental Research Security Initiatives and Implementation</vt:lpstr>
      <vt:lpstr>Featured Presentation</vt:lpstr>
      <vt:lpstr>PowerPoint Presentation</vt:lpstr>
      <vt:lpstr>Collaborative International Research Project (PF5) </vt:lpstr>
      <vt:lpstr>What is a PF5 application?</vt:lpstr>
      <vt:lpstr>Key Dates</vt:lpstr>
      <vt:lpstr>Why This Matters for CU Anschutz</vt:lpstr>
      <vt:lpstr>Required Application Structure</vt:lpstr>
      <vt:lpstr>Critical Rule: No Foreign Subawards</vt:lpstr>
      <vt:lpstr>Foreign Justification Requirements</vt:lpstr>
      <vt:lpstr>Personnel &amp; eRA Commons</vt:lpstr>
      <vt:lpstr>Budget Complexity</vt:lpstr>
      <vt:lpstr>Compliance &amp; Review Focus Areas</vt:lpstr>
      <vt:lpstr>Registrations &amp; Systems</vt:lpstr>
      <vt:lpstr>What Department Administrators Must Do</vt:lpstr>
      <vt:lpstr>What PIs Need to Know</vt:lpstr>
      <vt:lpstr>CU Anschutz Internal Policy Recommendations</vt:lpstr>
      <vt:lpstr>Timeline Example (Recommended)</vt:lpstr>
      <vt:lpstr>When to Say No / Defer Submission</vt:lpstr>
      <vt:lpstr>PowerPoint Presentation</vt:lpstr>
      <vt:lpstr>Upcoming Team Talks</vt:lpstr>
      <vt:lpstr>Thank you all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Adams, Sarah</dc:creator>
  <cp:revision>1</cp:revision>
  <cp:lastPrinted>2026-03-23T23:27:54Z</cp:lastPrinted>
  <dcterms:created xsi:type="dcterms:W3CDTF">2020-01-27T22:52:20Z</dcterms:created>
  <dcterms:modified xsi:type="dcterms:W3CDTF">2026-03-26T15:59:41Z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0x010100B35912372341FD42A092CA0685B6371F</vt:lpwstr>
  </property>
  <property fmtid="{D5CDD505-2E9C-101B-9397-08002B2CF9AE}" pid="3" name="MediaServiceImageTags">
    <vt:lpwstr/>
  </property>
</Properties>
</file>