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4"/>
  </p:notesMasterIdLst>
  <p:sldIdLst>
    <p:sldId id="257" r:id="rId3"/>
    <p:sldId id="287" r:id="rId4"/>
    <p:sldId id="299" r:id="rId5"/>
    <p:sldId id="298" r:id="rId6"/>
    <p:sldId id="306" r:id="rId7"/>
    <p:sldId id="307" r:id="rId8"/>
    <p:sldId id="308" r:id="rId9"/>
    <p:sldId id="300" r:id="rId10"/>
    <p:sldId id="304" r:id="rId11"/>
    <p:sldId id="305" r:id="rId12"/>
    <p:sldId id="30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774" autoAdjust="0"/>
    <p:restoredTop sz="94660"/>
  </p:normalViewPr>
  <p:slideViewPr>
    <p:cSldViewPr snapToGrid="0">
      <p:cViewPr varScale="1">
        <p:scale>
          <a:sx n="54" d="100"/>
          <a:sy n="54" d="100"/>
        </p:scale>
        <p:origin x="329"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54F0D-002A-4AE7-BF35-2FD67724AD37}" type="datetimeFigureOut">
              <a:rPr lang="en-US" smtClean="0"/>
              <a:t>1/20/2021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C0A41-0A29-45CF-9AB2-FB3E7BDF7C0D}" type="slidenum">
              <a:rPr lang="en-US" smtClean="0"/>
              <a:t>‹#›</a:t>
            </a:fld>
            <a:endParaRPr lang="en-US"/>
          </a:p>
        </p:txBody>
      </p:sp>
    </p:spTree>
    <p:extLst>
      <p:ext uri="{BB962C8B-B14F-4D97-AF65-F5344CB8AC3E}">
        <p14:creationId xmlns:p14="http://schemas.microsoft.com/office/powerpoint/2010/main" val="449110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solidFill>
                  <a:srgbClr val="000000"/>
                </a:solidFill>
              </a:rPr>
              <a:pPr/>
              <a:t>1</a:t>
            </a:fld>
            <a:endParaRPr lang="en-US" dirty="0">
              <a:solidFill>
                <a:srgbClr val="000000"/>
              </a:solidFill>
            </a:endParaRPr>
          </a:p>
        </p:txBody>
      </p:sp>
    </p:spTree>
    <p:extLst>
      <p:ext uri="{BB962C8B-B14F-4D97-AF65-F5344CB8AC3E}">
        <p14:creationId xmlns:p14="http://schemas.microsoft.com/office/powerpoint/2010/main" val="20141394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76200"/>
            <a:ext cx="12192000" cy="57912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pPr eaLnBrk="0" fontAlgn="base" hangingPunct="0">
              <a:spcBef>
                <a:spcPct val="0"/>
              </a:spcBef>
              <a:spcAft>
                <a:spcPct val="0"/>
              </a:spcAft>
            </a:pPr>
            <a:endParaRPr lang="en-US" sz="2880">
              <a:solidFill>
                <a:prstClr val="black"/>
              </a:solidFill>
              <a:latin typeface="Times" charset="0"/>
            </a:endParaRPr>
          </a:p>
        </p:txBody>
      </p:sp>
      <p:sp>
        <p:nvSpPr>
          <p:cNvPr id="5" name="Rectangle 7"/>
          <p:cNvSpPr>
            <a:spLocks noChangeArrowheads="1"/>
          </p:cNvSpPr>
          <p:nvPr userDrawn="1"/>
        </p:nvSpPr>
        <p:spPr bwMode="auto">
          <a:xfrm>
            <a:off x="0" y="5638800"/>
            <a:ext cx="12192000" cy="1219200"/>
          </a:xfrm>
          <a:prstGeom prst="rect">
            <a:avLst/>
          </a:prstGeom>
          <a:solidFill>
            <a:schemeClr val="tx1"/>
          </a:solidFill>
          <a:ln w="9525">
            <a:noFill/>
            <a:miter lim="800000"/>
            <a:headEnd/>
            <a:tailEnd/>
          </a:ln>
          <a:effectLst/>
        </p:spPr>
        <p:txBody>
          <a:bodyPr wrap="none" anchor="ctr"/>
          <a:lstStyle/>
          <a:p>
            <a:pPr eaLnBrk="0" fontAlgn="base" hangingPunct="0">
              <a:spcBef>
                <a:spcPct val="0"/>
              </a:spcBef>
              <a:spcAft>
                <a:spcPct val="0"/>
              </a:spcAft>
            </a:pPr>
            <a:endParaRPr lang="en-US" sz="2880">
              <a:solidFill>
                <a:prstClr val="black"/>
              </a:solidFill>
              <a:latin typeface="Times" charset="0"/>
            </a:endParaRPr>
          </a:p>
        </p:txBody>
      </p:sp>
      <p:sp>
        <p:nvSpPr>
          <p:cNvPr id="6" name="Line 10"/>
          <p:cNvSpPr>
            <a:spLocks noChangeShapeType="1"/>
          </p:cNvSpPr>
          <p:nvPr userDrawn="1"/>
        </p:nvSpPr>
        <p:spPr bwMode="auto">
          <a:xfrm>
            <a:off x="0" y="5638800"/>
            <a:ext cx="12192000" cy="0"/>
          </a:xfrm>
          <a:prstGeom prst="line">
            <a:avLst/>
          </a:prstGeom>
          <a:noFill/>
          <a:ln w="6350">
            <a:solidFill>
              <a:srgbClr val="4D4D4D"/>
            </a:solidFill>
            <a:round/>
            <a:headEnd/>
            <a:tailEnd/>
          </a:ln>
          <a:effectLst/>
        </p:spPr>
        <p:txBody>
          <a:bodyPr wrap="none" anchor="ctr"/>
          <a:lstStyle/>
          <a:p>
            <a:pPr eaLnBrk="0" fontAlgn="base" hangingPunct="0">
              <a:spcBef>
                <a:spcPct val="0"/>
              </a:spcBef>
              <a:spcAft>
                <a:spcPct val="0"/>
              </a:spcAft>
              <a:defRPr/>
            </a:pPr>
            <a:endParaRPr lang="en-US" sz="2880">
              <a:solidFill>
                <a:prstClr val="black"/>
              </a:solidFill>
              <a:latin typeface="Times" charset="0"/>
            </a:endParaRPr>
          </a:p>
        </p:txBody>
      </p:sp>
      <p:sp>
        <p:nvSpPr>
          <p:cNvPr id="3074" name="Rectangle 2"/>
          <p:cNvSpPr>
            <a:spLocks noGrp="1" noChangeArrowheads="1"/>
          </p:cNvSpPr>
          <p:nvPr>
            <p:ph type="ctrTitle"/>
          </p:nvPr>
        </p:nvSpPr>
        <p:spPr>
          <a:xfrm>
            <a:off x="914400" y="1600200"/>
            <a:ext cx="10363200" cy="1143000"/>
          </a:xfrm>
        </p:spPr>
        <p:txBody>
          <a:bodyPr anchor="ctr"/>
          <a:lstStyle>
            <a:lvl1pPr algn="ctr">
              <a:defRPr sz="3360">
                <a:solidFill>
                  <a:srgbClr val="CFB87C"/>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1828800" y="3200400"/>
            <a:ext cx="8534400" cy="1752600"/>
          </a:xfrm>
        </p:spPr>
        <p:txBody>
          <a:bodyPr/>
          <a:lstStyle>
            <a:lvl1pPr marL="0" indent="0" algn="ctr">
              <a:spcBef>
                <a:spcPts val="2400"/>
              </a:spcBef>
              <a:buFont typeface="Wingdings" charset="2"/>
              <a:buNone/>
              <a:defRPr sz="2160">
                <a:solidFill>
                  <a:srgbClr val="CCCCCC"/>
                </a:solidFill>
              </a:defRPr>
            </a:lvl1pPr>
          </a:lstStyle>
          <a:p>
            <a:r>
              <a:rPr lang="en-US"/>
              <a:t>Click to edit Master subtitle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6442" y="5999739"/>
            <a:ext cx="6699117" cy="497323"/>
          </a:xfrm>
          <a:prstGeom prst="rect">
            <a:avLst/>
          </a:prstGeom>
        </p:spPr>
      </p:pic>
      <p:sp>
        <p:nvSpPr>
          <p:cNvPr id="9" name="Rectangle 7"/>
          <p:cNvSpPr>
            <a:spLocks noChangeArrowheads="1"/>
          </p:cNvSpPr>
          <p:nvPr userDrawn="1"/>
        </p:nvSpPr>
        <p:spPr bwMode="auto">
          <a:xfrm>
            <a:off x="0" y="5562600"/>
            <a:ext cx="12192000" cy="76200"/>
          </a:xfrm>
          <a:prstGeom prst="rect">
            <a:avLst/>
          </a:prstGeom>
          <a:solidFill>
            <a:srgbClr val="CFB87C"/>
          </a:solidFill>
          <a:ln w="9525">
            <a:noFill/>
            <a:miter lim="800000"/>
            <a:headEnd/>
            <a:tailEnd/>
          </a:ln>
          <a:effectLst/>
        </p:spPr>
        <p:txBody>
          <a:bodyPr wrap="none" anchor="ctr"/>
          <a:lstStyle/>
          <a:p>
            <a:pPr eaLnBrk="0" fontAlgn="base" hangingPunct="0">
              <a:spcBef>
                <a:spcPct val="0"/>
              </a:spcBef>
              <a:spcAft>
                <a:spcPct val="0"/>
              </a:spcAft>
            </a:pPr>
            <a:endParaRPr lang="en-US" sz="2880">
              <a:solidFill>
                <a:prstClr val="black"/>
              </a:solidFill>
              <a:latin typeface="Times" charset="0"/>
            </a:endParaRPr>
          </a:p>
        </p:txBody>
      </p:sp>
    </p:spTree>
    <p:extLst>
      <p:ext uri="{BB962C8B-B14F-4D97-AF65-F5344CB8AC3E}">
        <p14:creationId xmlns:p14="http://schemas.microsoft.com/office/powerpoint/2010/main" val="330941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4"/>
            <a:ext cx="5389033" cy="63976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3BCC86-714D-4D1F-96B8-5256DB95FE81}" type="datetimeFigureOut">
              <a:rPr lang="en-US" smtClean="0"/>
              <a:pPr/>
              <a:t>1/20/2021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46E32D-B473-481F-922E-E10711718CE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190531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graphic_light">
    <p:bg>
      <p:bgPr>
        <a:gradFill flip="none" rotWithShape="1">
          <a:gsLst>
            <a:gs pos="1000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7073" y="336064"/>
            <a:ext cx="9452849" cy="801150"/>
          </a:xfrm>
          <a:effectLst/>
        </p:spPr>
        <p:txBody>
          <a:bodyPr lIns="0" tIns="0" rIns="0" bIns="0" anchor="t" anchorCtr="0"/>
          <a:lstStyle>
            <a:lvl1pPr algn="l">
              <a:lnSpc>
                <a:spcPct val="80000"/>
              </a:lnSpc>
              <a:defRPr sz="3600" b="1" i="0">
                <a:solidFill>
                  <a:schemeClr val="tx1"/>
                </a:solidFill>
                <a:effectLst/>
                <a:latin typeface="Arial" charset="0"/>
                <a:ea typeface="Arial" charset="0"/>
                <a:cs typeface="Arial" charset="0"/>
              </a:defRPr>
            </a:lvl1p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577227C-FE81-1C4D-9648-168F6ADCE5D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245301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_light">
    <p:bg>
      <p:bgPr>
        <a:gradFill flip="none" rotWithShape="1">
          <a:gsLst>
            <a:gs pos="1000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7073" y="336064"/>
            <a:ext cx="9452849" cy="994264"/>
          </a:xfrm>
          <a:effectLst/>
        </p:spPr>
        <p:txBody>
          <a:bodyPr lIns="0" tIns="0" rIns="0" bIns="0" anchor="t" anchorCtr="0"/>
          <a:lstStyle>
            <a:lvl1pPr algn="l">
              <a:lnSpc>
                <a:spcPct val="80000"/>
              </a:lnSpc>
              <a:defRPr sz="3600" b="1" i="0">
                <a:solidFill>
                  <a:schemeClr val="tx1">
                    <a:lumMod val="75000"/>
                    <a:lumOff val="25000"/>
                  </a:schemeClr>
                </a:solidFill>
                <a:latin typeface="Arial" charset="0"/>
                <a:ea typeface="Arial" charset="0"/>
                <a:cs typeface="Arial" charset="0"/>
              </a:defRPr>
            </a:lvl1pPr>
          </a:lstStyle>
          <a:p>
            <a:r>
              <a:rPr lang="en-US" dirty="0"/>
              <a:t>CLICK TO EDIT MASTER TITLE STYLE</a:t>
            </a:r>
          </a:p>
        </p:txBody>
      </p:sp>
      <p:sp>
        <p:nvSpPr>
          <p:cNvPr id="9" name="Text Placeholder 8"/>
          <p:cNvSpPr>
            <a:spLocks noGrp="1"/>
          </p:cNvSpPr>
          <p:nvPr>
            <p:ph type="body" sz="quarter" idx="13"/>
          </p:nvPr>
        </p:nvSpPr>
        <p:spPr>
          <a:xfrm>
            <a:off x="227074" y="1409701"/>
            <a:ext cx="11737857" cy="4787900"/>
          </a:xfrm>
        </p:spPr>
        <p:txBody>
          <a:bodyPr lIns="0" tIns="0" rIns="0" bIns="0"/>
          <a:lstStyle>
            <a:lvl1pPr>
              <a:spcBef>
                <a:spcPts val="810"/>
              </a:spcBef>
              <a:defRPr sz="2520">
                <a:solidFill>
                  <a:schemeClr val="tx1">
                    <a:lumMod val="75000"/>
                    <a:lumOff val="25000"/>
                  </a:schemeClr>
                </a:solidFill>
              </a:defRPr>
            </a:lvl1pPr>
            <a:lvl2pPr>
              <a:spcBef>
                <a:spcPts val="810"/>
              </a:spcBef>
              <a:defRPr sz="2520">
                <a:solidFill>
                  <a:schemeClr val="tx1">
                    <a:lumMod val="75000"/>
                    <a:lumOff val="25000"/>
                  </a:schemeClr>
                </a:solidFill>
              </a:defRPr>
            </a:lvl2pPr>
            <a:lvl3pPr>
              <a:spcBef>
                <a:spcPts val="810"/>
              </a:spcBef>
              <a:defRPr sz="2520">
                <a:solidFill>
                  <a:schemeClr val="tx1">
                    <a:lumMod val="75000"/>
                    <a:lumOff val="25000"/>
                  </a:schemeClr>
                </a:solidFill>
              </a:defRPr>
            </a:lvl3pPr>
            <a:lvl4pPr>
              <a:spcBef>
                <a:spcPts val="810"/>
              </a:spcBef>
              <a:defRPr sz="2520">
                <a:solidFill>
                  <a:schemeClr val="tx1">
                    <a:lumMod val="75000"/>
                    <a:lumOff val="25000"/>
                  </a:schemeClr>
                </a:solidFill>
              </a:defRPr>
            </a:lvl4pPr>
            <a:lvl5pPr>
              <a:spcBef>
                <a:spcPts val="810"/>
              </a:spcBef>
              <a:defRPr sz="252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p:cNvSpPr>
            <a:spLocks noGrp="1"/>
          </p:cNvSpPr>
          <p:nvPr>
            <p:ph type="dt" sz="half" idx="14"/>
          </p:nvPr>
        </p:nvSpPr>
        <p:spPr/>
        <p:txBody>
          <a:bodyPr/>
          <a:lstStyle/>
          <a:p>
            <a:endParaRPr lang="en-US" dirty="0"/>
          </a:p>
        </p:txBody>
      </p:sp>
      <p:sp>
        <p:nvSpPr>
          <p:cNvPr id="7" name="Footer Placeholder 6"/>
          <p:cNvSpPr>
            <a:spLocks noGrp="1"/>
          </p:cNvSpPr>
          <p:nvPr>
            <p:ph type="ftr" sz="quarter" idx="15"/>
          </p:nvPr>
        </p:nvSpPr>
        <p:spPr/>
        <p:txBody>
          <a:bodyPr/>
          <a:lstStyle/>
          <a:p>
            <a:endParaRPr lang="en-US" dirty="0"/>
          </a:p>
        </p:txBody>
      </p:sp>
      <p:sp>
        <p:nvSpPr>
          <p:cNvPr id="8" name="Slide Number Placeholder 7"/>
          <p:cNvSpPr>
            <a:spLocks noGrp="1"/>
          </p:cNvSpPr>
          <p:nvPr>
            <p:ph type="sldNum" sz="quarter" idx="16"/>
          </p:nvPr>
        </p:nvSpPr>
        <p:spPr/>
        <p:txBody>
          <a:bodyPr/>
          <a:lstStyle/>
          <a:p>
            <a:fld id="{2577227C-FE81-1C4D-9648-168F6ADCE5D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9484517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76200"/>
            <a:ext cx="12192000" cy="57912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pPr eaLnBrk="0" fontAlgn="base" hangingPunct="0">
              <a:spcBef>
                <a:spcPct val="0"/>
              </a:spcBef>
              <a:spcAft>
                <a:spcPct val="0"/>
              </a:spcAft>
            </a:pPr>
            <a:endParaRPr lang="en-US" sz="2880">
              <a:solidFill>
                <a:prstClr val="black"/>
              </a:solidFill>
              <a:latin typeface="Times" charset="0"/>
            </a:endParaRPr>
          </a:p>
        </p:txBody>
      </p:sp>
      <p:sp>
        <p:nvSpPr>
          <p:cNvPr id="5" name="Rectangle 7"/>
          <p:cNvSpPr>
            <a:spLocks noChangeArrowheads="1"/>
          </p:cNvSpPr>
          <p:nvPr userDrawn="1"/>
        </p:nvSpPr>
        <p:spPr bwMode="auto">
          <a:xfrm>
            <a:off x="0" y="5638800"/>
            <a:ext cx="12192000" cy="1219200"/>
          </a:xfrm>
          <a:prstGeom prst="rect">
            <a:avLst/>
          </a:prstGeom>
          <a:solidFill>
            <a:schemeClr val="tx1"/>
          </a:solidFill>
          <a:ln w="9525">
            <a:noFill/>
            <a:miter lim="800000"/>
            <a:headEnd/>
            <a:tailEnd/>
          </a:ln>
          <a:effectLst/>
        </p:spPr>
        <p:txBody>
          <a:bodyPr wrap="none" anchor="ctr"/>
          <a:lstStyle/>
          <a:p>
            <a:pPr eaLnBrk="0" fontAlgn="base" hangingPunct="0">
              <a:spcBef>
                <a:spcPct val="0"/>
              </a:spcBef>
              <a:spcAft>
                <a:spcPct val="0"/>
              </a:spcAft>
            </a:pPr>
            <a:endParaRPr lang="en-US" sz="2880">
              <a:solidFill>
                <a:prstClr val="black"/>
              </a:solidFill>
              <a:latin typeface="Times" charset="0"/>
            </a:endParaRPr>
          </a:p>
        </p:txBody>
      </p:sp>
      <p:sp>
        <p:nvSpPr>
          <p:cNvPr id="6" name="Line 10"/>
          <p:cNvSpPr>
            <a:spLocks noChangeShapeType="1"/>
          </p:cNvSpPr>
          <p:nvPr userDrawn="1"/>
        </p:nvSpPr>
        <p:spPr bwMode="auto">
          <a:xfrm>
            <a:off x="0" y="5638800"/>
            <a:ext cx="12192000" cy="0"/>
          </a:xfrm>
          <a:prstGeom prst="line">
            <a:avLst/>
          </a:prstGeom>
          <a:noFill/>
          <a:ln w="6350">
            <a:solidFill>
              <a:srgbClr val="4D4D4D"/>
            </a:solidFill>
            <a:round/>
            <a:headEnd/>
            <a:tailEnd/>
          </a:ln>
          <a:effectLst/>
        </p:spPr>
        <p:txBody>
          <a:bodyPr wrap="none" anchor="ctr"/>
          <a:lstStyle/>
          <a:p>
            <a:pPr eaLnBrk="0" fontAlgn="base" hangingPunct="0">
              <a:spcBef>
                <a:spcPct val="0"/>
              </a:spcBef>
              <a:spcAft>
                <a:spcPct val="0"/>
              </a:spcAft>
              <a:defRPr/>
            </a:pPr>
            <a:endParaRPr lang="en-US" sz="2880">
              <a:solidFill>
                <a:prstClr val="black"/>
              </a:solidFill>
              <a:latin typeface="Times" charset="0"/>
            </a:endParaRPr>
          </a:p>
        </p:txBody>
      </p:sp>
      <p:sp>
        <p:nvSpPr>
          <p:cNvPr id="3074" name="Rectangle 2"/>
          <p:cNvSpPr>
            <a:spLocks noGrp="1" noChangeArrowheads="1"/>
          </p:cNvSpPr>
          <p:nvPr>
            <p:ph type="ctrTitle"/>
          </p:nvPr>
        </p:nvSpPr>
        <p:spPr>
          <a:xfrm>
            <a:off x="914400" y="1600200"/>
            <a:ext cx="10363200" cy="1143000"/>
          </a:xfrm>
        </p:spPr>
        <p:txBody>
          <a:bodyPr anchor="ctr"/>
          <a:lstStyle>
            <a:lvl1pPr algn="ctr">
              <a:defRPr sz="3360">
                <a:solidFill>
                  <a:srgbClr val="CFB87C"/>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1828800" y="3200400"/>
            <a:ext cx="8534400" cy="1752600"/>
          </a:xfrm>
        </p:spPr>
        <p:txBody>
          <a:bodyPr/>
          <a:lstStyle>
            <a:lvl1pPr marL="0" indent="0" algn="ctr">
              <a:spcBef>
                <a:spcPts val="2400"/>
              </a:spcBef>
              <a:buFont typeface="Wingdings" charset="2"/>
              <a:buNone/>
              <a:defRPr sz="2160">
                <a:solidFill>
                  <a:srgbClr val="CCCCCC"/>
                </a:solidFill>
              </a:defRPr>
            </a:lvl1pPr>
          </a:lstStyle>
          <a:p>
            <a:r>
              <a:rPr lang="en-US"/>
              <a:t>Click to edit Master subtitle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6442" y="5999739"/>
            <a:ext cx="6699117" cy="497323"/>
          </a:xfrm>
          <a:prstGeom prst="rect">
            <a:avLst/>
          </a:prstGeom>
        </p:spPr>
      </p:pic>
      <p:sp>
        <p:nvSpPr>
          <p:cNvPr id="9" name="Rectangle 7"/>
          <p:cNvSpPr>
            <a:spLocks noChangeArrowheads="1"/>
          </p:cNvSpPr>
          <p:nvPr userDrawn="1"/>
        </p:nvSpPr>
        <p:spPr bwMode="auto">
          <a:xfrm>
            <a:off x="0" y="5562600"/>
            <a:ext cx="12192000" cy="76200"/>
          </a:xfrm>
          <a:prstGeom prst="rect">
            <a:avLst/>
          </a:prstGeom>
          <a:solidFill>
            <a:srgbClr val="CFB87C"/>
          </a:solidFill>
          <a:ln w="9525">
            <a:noFill/>
            <a:miter lim="800000"/>
            <a:headEnd/>
            <a:tailEnd/>
          </a:ln>
          <a:effectLst/>
        </p:spPr>
        <p:txBody>
          <a:bodyPr wrap="none" anchor="ctr"/>
          <a:lstStyle/>
          <a:p>
            <a:pPr eaLnBrk="0" fontAlgn="base" hangingPunct="0">
              <a:spcBef>
                <a:spcPct val="0"/>
              </a:spcBef>
              <a:spcAft>
                <a:spcPct val="0"/>
              </a:spcAft>
            </a:pPr>
            <a:endParaRPr lang="en-US" sz="2880">
              <a:solidFill>
                <a:prstClr val="black"/>
              </a:solidFill>
              <a:latin typeface="Times" charset="0"/>
            </a:endParaRPr>
          </a:p>
        </p:txBody>
      </p:sp>
    </p:spTree>
    <p:extLst>
      <p:ext uri="{BB962C8B-B14F-4D97-AF65-F5344CB8AC3E}">
        <p14:creationId xmlns:p14="http://schemas.microsoft.com/office/powerpoint/2010/main" val="254748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76200"/>
            <a:ext cx="12192000" cy="57912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pPr eaLnBrk="0" fontAlgn="base" hangingPunct="0">
              <a:spcBef>
                <a:spcPct val="0"/>
              </a:spcBef>
              <a:spcAft>
                <a:spcPct val="0"/>
              </a:spcAft>
            </a:pPr>
            <a:endParaRPr lang="en-US" sz="2880">
              <a:solidFill>
                <a:prstClr val="black"/>
              </a:solidFill>
              <a:latin typeface="Times" charset="0"/>
            </a:endParaRPr>
          </a:p>
        </p:txBody>
      </p:sp>
      <p:sp>
        <p:nvSpPr>
          <p:cNvPr id="5" name="Rectangle 7"/>
          <p:cNvSpPr>
            <a:spLocks noChangeArrowheads="1"/>
          </p:cNvSpPr>
          <p:nvPr userDrawn="1"/>
        </p:nvSpPr>
        <p:spPr bwMode="auto">
          <a:xfrm>
            <a:off x="0" y="5638800"/>
            <a:ext cx="12192000" cy="1219200"/>
          </a:xfrm>
          <a:prstGeom prst="rect">
            <a:avLst/>
          </a:prstGeom>
          <a:solidFill>
            <a:schemeClr val="tx1"/>
          </a:solidFill>
          <a:ln w="9525">
            <a:noFill/>
            <a:miter lim="800000"/>
            <a:headEnd/>
            <a:tailEnd/>
          </a:ln>
          <a:effectLst/>
        </p:spPr>
        <p:txBody>
          <a:bodyPr wrap="none" anchor="ctr"/>
          <a:lstStyle/>
          <a:p>
            <a:pPr eaLnBrk="0" fontAlgn="base" hangingPunct="0">
              <a:spcBef>
                <a:spcPct val="0"/>
              </a:spcBef>
              <a:spcAft>
                <a:spcPct val="0"/>
              </a:spcAft>
            </a:pPr>
            <a:endParaRPr lang="en-US" sz="2880">
              <a:solidFill>
                <a:prstClr val="black"/>
              </a:solidFill>
              <a:latin typeface="Times" charset="0"/>
            </a:endParaRPr>
          </a:p>
        </p:txBody>
      </p:sp>
      <p:sp>
        <p:nvSpPr>
          <p:cNvPr id="6" name="Line 10"/>
          <p:cNvSpPr>
            <a:spLocks noChangeShapeType="1"/>
          </p:cNvSpPr>
          <p:nvPr userDrawn="1"/>
        </p:nvSpPr>
        <p:spPr bwMode="auto">
          <a:xfrm>
            <a:off x="0" y="5638800"/>
            <a:ext cx="12192000" cy="0"/>
          </a:xfrm>
          <a:prstGeom prst="line">
            <a:avLst/>
          </a:prstGeom>
          <a:noFill/>
          <a:ln w="6350">
            <a:solidFill>
              <a:srgbClr val="4D4D4D"/>
            </a:solidFill>
            <a:round/>
            <a:headEnd/>
            <a:tailEnd/>
          </a:ln>
          <a:effectLst/>
        </p:spPr>
        <p:txBody>
          <a:bodyPr wrap="none" anchor="ctr"/>
          <a:lstStyle/>
          <a:p>
            <a:pPr eaLnBrk="0" fontAlgn="base" hangingPunct="0">
              <a:spcBef>
                <a:spcPct val="0"/>
              </a:spcBef>
              <a:spcAft>
                <a:spcPct val="0"/>
              </a:spcAft>
              <a:defRPr/>
            </a:pPr>
            <a:endParaRPr lang="en-US" sz="2880">
              <a:solidFill>
                <a:prstClr val="black"/>
              </a:solidFill>
              <a:latin typeface="Times" charset="0"/>
            </a:endParaRPr>
          </a:p>
        </p:txBody>
      </p:sp>
      <p:sp>
        <p:nvSpPr>
          <p:cNvPr id="9" name="Rectangle 7"/>
          <p:cNvSpPr>
            <a:spLocks noChangeArrowheads="1"/>
          </p:cNvSpPr>
          <p:nvPr userDrawn="1"/>
        </p:nvSpPr>
        <p:spPr bwMode="auto">
          <a:xfrm>
            <a:off x="0" y="5562600"/>
            <a:ext cx="12192000" cy="76200"/>
          </a:xfrm>
          <a:prstGeom prst="rect">
            <a:avLst/>
          </a:prstGeom>
          <a:solidFill>
            <a:srgbClr val="CFB87C"/>
          </a:solidFill>
          <a:ln w="9525">
            <a:noFill/>
            <a:miter lim="800000"/>
            <a:headEnd/>
            <a:tailEnd/>
          </a:ln>
          <a:effectLst/>
        </p:spPr>
        <p:txBody>
          <a:bodyPr wrap="none" anchor="ctr"/>
          <a:lstStyle/>
          <a:p>
            <a:pPr eaLnBrk="0" fontAlgn="base" hangingPunct="0">
              <a:spcBef>
                <a:spcPct val="0"/>
              </a:spcBef>
              <a:spcAft>
                <a:spcPct val="0"/>
              </a:spcAft>
            </a:pPr>
            <a:endParaRPr lang="en-US" sz="2880">
              <a:solidFill>
                <a:prstClr val="black"/>
              </a:solidFill>
              <a:latin typeface="Times" charset="0"/>
            </a:endParaRPr>
          </a:p>
        </p:txBody>
      </p:sp>
      <p:sp>
        <p:nvSpPr>
          <p:cNvPr id="10" name="Rectangle 2"/>
          <p:cNvSpPr>
            <a:spLocks noGrp="1" noChangeArrowheads="1"/>
          </p:cNvSpPr>
          <p:nvPr>
            <p:ph type="ctrTitle"/>
          </p:nvPr>
        </p:nvSpPr>
        <p:spPr>
          <a:xfrm>
            <a:off x="914400" y="1600200"/>
            <a:ext cx="10363200" cy="1143000"/>
          </a:xfrm>
        </p:spPr>
        <p:txBody>
          <a:bodyPr anchor="ctr"/>
          <a:lstStyle>
            <a:lvl1pPr algn="ctr">
              <a:defRPr sz="3360">
                <a:solidFill>
                  <a:srgbClr val="CFB87C"/>
                </a:solidFill>
              </a:defRPr>
            </a:lvl1pPr>
          </a:lstStyle>
          <a:p>
            <a:r>
              <a:rPr lang="en-US"/>
              <a:t>Click to edit Master title style</a:t>
            </a:r>
            <a:endParaRPr lang="en-US" dirty="0"/>
          </a:p>
        </p:txBody>
      </p:sp>
      <p:sp>
        <p:nvSpPr>
          <p:cNvPr id="11" name="Rectangle 3"/>
          <p:cNvSpPr>
            <a:spLocks noGrp="1" noChangeArrowheads="1"/>
          </p:cNvSpPr>
          <p:nvPr>
            <p:ph type="subTitle" idx="1"/>
          </p:nvPr>
        </p:nvSpPr>
        <p:spPr>
          <a:xfrm>
            <a:off x="1828800" y="3200400"/>
            <a:ext cx="8534400" cy="1752600"/>
          </a:xfrm>
        </p:spPr>
        <p:txBody>
          <a:bodyPr/>
          <a:lstStyle>
            <a:lvl1pPr marL="0" indent="0" algn="ctr">
              <a:spcBef>
                <a:spcPts val="2400"/>
              </a:spcBef>
              <a:buFont typeface="Wingdings" charset="2"/>
              <a:buNone/>
              <a:defRPr sz="2160">
                <a:solidFill>
                  <a:srgbClr val="CCCCCC"/>
                </a:solidFill>
              </a:defRPr>
            </a:lvl1pPr>
          </a:lstStyle>
          <a:p>
            <a:r>
              <a:rPr lang="en-US"/>
              <a:t>Click to edit Master subtitle style</a:t>
            </a:r>
            <a:endParaRPr lang="en-US" dirty="0"/>
          </a:p>
        </p:txBody>
      </p:sp>
    </p:spTree>
    <p:extLst>
      <p:ext uri="{BB962C8B-B14F-4D97-AF65-F5344CB8AC3E}">
        <p14:creationId xmlns:p14="http://schemas.microsoft.com/office/powerpoint/2010/main" val="1560122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3" name="Content Placeholder 2"/>
          <p:cNvSpPr>
            <a:spLocks noGrp="1"/>
          </p:cNvSpPr>
          <p:nvPr>
            <p:ph idx="1" hasCustomPrompt="1"/>
          </p:nvPr>
        </p:nvSpPr>
        <p:spPr>
          <a:xfrm>
            <a:off x="812800" y="1828800"/>
            <a:ext cx="10668000" cy="3886200"/>
          </a:xfrm>
        </p:spPr>
        <p:txBody>
          <a:bodyPr/>
          <a:lstStyle>
            <a:lvl1pPr marL="411480" indent="-411480">
              <a:spcBef>
                <a:spcPts val="1200"/>
              </a:spcBef>
              <a:buClr>
                <a:srgbClr val="B99B49"/>
              </a:buClr>
              <a:buFont typeface="Wingdings" charset="2"/>
              <a:buChar char="§"/>
              <a:defRPr/>
            </a:lvl1pPr>
            <a:lvl2pPr marL="891540" indent="-342900">
              <a:spcBef>
                <a:spcPts val="1200"/>
              </a:spcBef>
              <a:buClr>
                <a:srgbClr val="B99B49"/>
              </a:buClr>
              <a:buFont typeface="Lucida Grande"/>
              <a:buChar char="»"/>
              <a:defRPr/>
            </a:lvl2pPr>
            <a:lvl3pPr marL="1371600" indent="-274320">
              <a:spcBef>
                <a:spcPts val="1200"/>
              </a:spcBef>
              <a:buClr>
                <a:srgbClr val="B99B49"/>
              </a:buClr>
              <a:buFont typeface="Wingdings" charset="2"/>
              <a:buChar char="§"/>
              <a:defRPr/>
            </a:lvl3pPr>
            <a:lvl4pPr marL="1920240" indent="-274320">
              <a:spcBef>
                <a:spcPts val="1200"/>
              </a:spcBef>
              <a:buClr>
                <a:srgbClr val="B99B49"/>
              </a:buClr>
              <a:buFont typeface="Lucida Grande"/>
              <a:buChar char="»"/>
              <a:defRPr/>
            </a:lvl4pPr>
            <a:lvl5pPr marL="2468880" indent="-274320">
              <a:spcBef>
                <a:spcPts val="12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solidFill>
                  <a:prstClr val="white"/>
                </a:solidFill>
              </a:rPr>
              <a:pPr/>
              <a:t>‹#›</a:t>
            </a:fld>
            <a:endParaRPr lang="en-US">
              <a:solidFill>
                <a:prstClr val="white"/>
              </a:solidFill>
            </a:endParaRPr>
          </a:p>
        </p:txBody>
      </p:sp>
      <p:sp>
        <p:nvSpPr>
          <p:cNvPr id="6" name="Rectangle 18"/>
          <p:cNvSpPr>
            <a:spLocks noGrp="1" noChangeArrowheads="1"/>
          </p:cNvSpPr>
          <p:nvPr>
            <p:ph type="dt" sz="half" idx="12"/>
          </p:nvPr>
        </p:nvSpPr>
        <p:spPr>
          <a:xfrm>
            <a:off x="8737600" y="-45720"/>
            <a:ext cx="2743200" cy="365760"/>
          </a:xfrm>
          <a:ln/>
        </p:spPr>
        <p:txBody>
          <a:bodyPr rIns="0"/>
          <a:lstStyle>
            <a:lvl1pPr>
              <a:defRPr/>
            </a:lvl1pPr>
          </a:lstStyle>
          <a:p>
            <a:endParaRPr lang="en-US" dirty="0"/>
          </a:p>
        </p:txBody>
      </p:sp>
    </p:spTree>
    <p:extLst>
      <p:ext uri="{BB962C8B-B14F-4D97-AF65-F5344CB8AC3E}">
        <p14:creationId xmlns:p14="http://schemas.microsoft.com/office/powerpoint/2010/main" val="2282334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3" name="Content Placeholder 2"/>
          <p:cNvSpPr>
            <a:spLocks noGrp="1"/>
          </p:cNvSpPr>
          <p:nvPr>
            <p:ph idx="1" hasCustomPrompt="1"/>
          </p:nvPr>
        </p:nvSpPr>
        <p:spPr>
          <a:xfrm>
            <a:off x="812800" y="1828800"/>
            <a:ext cx="10668000" cy="3886200"/>
          </a:xfrm>
        </p:spPr>
        <p:txBody>
          <a:bodyPr/>
          <a:lstStyle>
            <a:lvl1pPr marL="411480" indent="-411480">
              <a:spcBef>
                <a:spcPts val="1200"/>
              </a:spcBef>
              <a:buClr>
                <a:srgbClr val="B99B49"/>
              </a:buClr>
              <a:buFont typeface="Wingdings" charset="2"/>
              <a:buChar char="§"/>
              <a:defRPr/>
            </a:lvl1pPr>
            <a:lvl2pPr marL="891540" indent="-342900">
              <a:spcBef>
                <a:spcPts val="1200"/>
              </a:spcBef>
              <a:buClr>
                <a:srgbClr val="B99B49"/>
              </a:buClr>
              <a:buFont typeface="Lucida Grande"/>
              <a:buChar char="»"/>
              <a:defRPr/>
            </a:lvl2pPr>
            <a:lvl3pPr marL="1371600" indent="-274320">
              <a:spcBef>
                <a:spcPts val="1200"/>
              </a:spcBef>
              <a:buClr>
                <a:srgbClr val="B99B49"/>
              </a:buClr>
              <a:buFont typeface="Wingdings" charset="2"/>
              <a:buChar char="§"/>
              <a:defRPr/>
            </a:lvl3pPr>
            <a:lvl4pPr marL="1920240" indent="-274320">
              <a:spcBef>
                <a:spcPts val="1200"/>
              </a:spcBef>
              <a:buClr>
                <a:srgbClr val="B99B49"/>
              </a:buClr>
              <a:buFont typeface="Lucida Grande"/>
              <a:buChar char="»"/>
              <a:defRPr/>
            </a:lvl4pPr>
            <a:lvl5pPr marL="2468880" indent="-274320">
              <a:spcBef>
                <a:spcPts val="12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solidFill>
                  <a:prstClr val="white"/>
                </a:solidFill>
              </a:rPr>
              <a:pPr/>
              <a:t>‹#›</a:t>
            </a:fld>
            <a:endParaRPr lang="en-US">
              <a:solidFill>
                <a:prstClr val="white"/>
              </a:solidFill>
            </a:endParaRPr>
          </a:p>
        </p:txBody>
      </p:sp>
      <p:sp>
        <p:nvSpPr>
          <p:cNvPr id="6" name="Rectangle 18"/>
          <p:cNvSpPr>
            <a:spLocks noGrp="1" noChangeArrowheads="1"/>
          </p:cNvSpPr>
          <p:nvPr>
            <p:ph type="dt" sz="half" idx="12"/>
          </p:nvPr>
        </p:nvSpPr>
        <p:spPr>
          <a:xfrm>
            <a:off x="8737600" y="-45720"/>
            <a:ext cx="2743200" cy="365760"/>
          </a:xfrm>
          <a:ln/>
        </p:spPr>
        <p:txBody>
          <a:bodyPr rIns="0"/>
          <a:lstStyle>
            <a:lvl1pPr>
              <a:defRPr/>
            </a:lvl1pPr>
          </a:lstStyle>
          <a:p>
            <a:endParaRPr lang="en-US" dirty="0"/>
          </a:p>
        </p:txBody>
      </p:sp>
      <p:sp>
        <p:nvSpPr>
          <p:cNvPr id="9" name="Text Placeholder 8"/>
          <p:cNvSpPr>
            <a:spLocks noGrp="1"/>
          </p:cNvSpPr>
          <p:nvPr>
            <p:ph type="body" sz="quarter" idx="13" hasCustomPrompt="1"/>
          </p:nvPr>
        </p:nvSpPr>
        <p:spPr>
          <a:xfrm>
            <a:off x="812800" y="685800"/>
            <a:ext cx="10668000" cy="274320"/>
          </a:xfrm>
        </p:spPr>
        <p:txBody>
          <a:bodyPr lIns="0" tIns="0" rIns="0" bIns="0" anchor="ctr" anchorCtr="0"/>
          <a:lstStyle>
            <a:lvl1pPr marL="0" indent="0">
              <a:buNone/>
              <a:defRPr sz="192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1252842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12800" y="1828800"/>
            <a:ext cx="5181600" cy="3886200"/>
          </a:xfrm>
        </p:spPr>
        <p:txBody>
          <a:bodyPr/>
          <a:lstStyle>
            <a:lvl1pPr marL="411480" indent="-411480">
              <a:buClr>
                <a:srgbClr val="B99B49"/>
              </a:buClr>
              <a:buFont typeface="Wingdings" charset="2"/>
              <a:buChar char="§"/>
              <a:defRPr sz="2880"/>
            </a:lvl1pPr>
            <a:lvl2pPr marL="891540" indent="-342900">
              <a:buClr>
                <a:srgbClr val="B99B49"/>
              </a:buClr>
              <a:buFont typeface="Lucida Grande"/>
              <a:buChar char="»"/>
              <a:defRPr sz="2160"/>
            </a:lvl2pPr>
            <a:lvl3pPr marL="1371600" indent="-274320">
              <a:buClr>
                <a:srgbClr val="B99B49"/>
              </a:buClr>
              <a:buFont typeface="Wingdings" charset="2"/>
              <a:buChar char="§"/>
              <a:defRPr sz="2160"/>
            </a:lvl3pPr>
            <a:lvl4pPr marL="1920240" indent="-274320">
              <a:buClr>
                <a:srgbClr val="B99B49"/>
              </a:buClr>
              <a:buFont typeface="Lucida Grande"/>
              <a:buChar char="»"/>
              <a:defRPr sz="2160"/>
            </a:lvl4pPr>
            <a:lvl5pPr marL="2468880" indent="-274320">
              <a:buClr>
                <a:srgbClr val="B99B49"/>
              </a:buClr>
              <a:buFont typeface="Wingdings" charset="2"/>
              <a:buChar cha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828800"/>
            <a:ext cx="5181600" cy="3886200"/>
          </a:xfrm>
        </p:spPr>
        <p:txBody>
          <a:bodyPr/>
          <a:lstStyle>
            <a:lvl1pPr marL="411480" indent="-411480">
              <a:buClr>
                <a:srgbClr val="B99B49"/>
              </a:buClr>
              <a:buFont typeface="Wingdings" charset="2"/>
              <a:buChar char="§"/>
              <a:defRPr sz="2880"/>
            </a:lvl1pPr>
            <a:lvl2pPr marL="891540" indent="-342900">
              <a:buClr>
                <a:srgbClr val="B99B49"/>
              </a:buClr>
              <a:buFont typeface="Lucida Grande"/>
              <a:buChar char="»"/>
              <a:defRPr sz="2160"/>
            </a:lvl2pPr>
            <a:lvl3pPr marL="1371600" indent="-274320">
              <a:buClr>
                <a:srgbClr val="B99B49"/>
              </a:buClr>
              <a:buFont typeface="Wingdings" charset="2"/>
              <a:buChar char="§"/>
              <a:defRPr sz="2160"/>
            </a:lvl3pPr>
            <a:lvl4pPr marL="1920240" indent="-274320">
              <a:buClr>
                <a:srgbClr val="B99B49"/>
              </a:buClr>
              <a:buFont typeface="Lucida Grande"/>
              <a:buChar char="»"/>
              <a:defRPr sz="2160"/>
            </a:lvl4pPr>
            <a:lvl5pPr marL="2468880" indent="-274320">
              <a:buClr>
                <a:srgbClr val="B99B49"/>
              </a:buClr>
              <a:buFont typeface="Wingdings" charset="2"/>
              <a:buChar cha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6" name="Rectangle 6"/>
          <p:cNvSpPr>
            <a:spLocks noGrp="1" noChangeArrowheads="1"/>
          </p:cNvSpPr>
          <p:nvPr>
            <p:ph type="sldNum" sz="quarter" idx="11"/>
          </p:nvPr>
        </p:nvSpPr>
        <p:spPr>
          <a:ln/>
        </p:spPr>
        <p:txBody>
          <a:bodyPr/>
          <a:lstStyle>
            <a:lvl1pPr>
              <a:defRPr/>
            </a:lvl1pPr>
          </a:lstStyle>
          <a:p>
            <a:fld id="{D7C5EAAF-A4DC-4B47-A05B-449AA1DDE4BD}" type="slidenum">
              <a:rPr lang="en-US">
                <a:solidFill>
                  <a:prstClr val="white"/>
                </a:solidFill>
              </a:rPr>
              <a:pPr/>
              <a:t>‹#›</a:t>
            </a:fld>
            <a:endParaRPr lang="en-US">
              <a:solidFill>
                <a:prstClr val="white"/>
              </a:solidFill>
            </a:endParaRPr>
          </a:p>
        </p:txBody>
      </p:sp>
      <p:sp>
        <p:nvSpPr>
          <p:cNvPr id="7" name="Rectangle 18"/>
          <p:cNvSpPr>
            <a:spLocks noGrp="1" noChangeArrowheads="1"/>
          </p:cNvSpPr>
          <p:nvPr>
            <p:ph type="dt" sz="half" idx="12"/>
          </p:nvPr>
        </p:nvSpPr>
        <p:spPr>
          <a:ln/>
        </p:spPr>
        <p:txBody>
          <a:bodyPr/>
          <a:lstStyle>
            <a:lvl1pPr>
              <a:defRPr/>
            </a:lvl1pPr>
          </a:lstStyle>
          <a:p>
            <a:endParaRPr lang="en-US"/>
          </a:p>
        </p:txBody>
      </p:sp>
      <p:sp>
        <p:nvSpPr>
          <p:cNvPr id="8"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9" name="Text Placeholder 8"/>
          <p:cNvSpPr>
            <a:spLocks noGrp="1"/>
          </p:cNvSpPr>
          <p:nvPr>
            <p:ph type="body" sz="quarter" idx="13" hasCustomPrompt="1"/>
          </p:nvPr>
        </p:nvSpPr>
        <p:spPr>
          <a:xfrm>
            <a:off x="812800" y="685800"/>
            <a:ext cx="10668000" cy="274320"/>
          </a:xfrm>
        </p:spPr>
        <p:txBody>
          <a:bodyPr lIns="0" tIns="0" rIns="0" bIns="0" anchor="ctr" anchorCtr="0"/>
          <a:lstStyle>
            <a:lvl1pPr marL="0" indent="0">
              <a:buNone/>
              <a:defRPr sz="192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2058717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4" name="Rectangle 6"/>
          <p:cNvSpPr>
            <a:spLocks noGrp="1" noChangeArrowheads="1"/>
          </p:cNvSpPr>
          <p:nvPr>
            <p:ph type="sldNum" sz="quarter" idx="11"/>
          </p:nvPr>
        </p:nvSpPr>
        <p:spPr>
          <a:ln/>
        </p:spPr>
        <p:txBody>
          <a:bodyPr/>
          <a:lstStyle>
            <a:lvl1pPr>
              <a:defRPr/>
            </a:lvl1pPr>
          </a:lstStyle>
          <a:p>
            <a:fld id="{8C17B027-94AA-734A-ACC9-170E40BA2B18}" type="slidenum">
              <a:rPr lang="en-US">
                <a:solidFill>
                  <a:prstClr val="white"/>
                </a:solidFill>
              </a:rPr>
              <a:pPr/>
              <a:t>‹#›</a:t>
            </a:fld>
            <a:endParaRPr lang="en-US">
              <a:solidFill>
                <a:prstClr val="white"/>
              </a:solidFill>
            </a:endParaRPr>
          </a:p>
        </p:txBody>
      </p:sp>
      <p:sp>
        <p:nvSpPr>
          <p:cNvPr id="5" name="Rectangle 18"/>
          <p:cNvSpPr>
            <a:spLocks noGrp="1" noChangeArrowheads="1"/>
          </p:cNvSpPr>
          <p:nvPr>
            <p:ph type="dt" sz="half" idx="12"/>
          </p:nvPr>
        </p:nvSpPr>
        <p:spPr>
          <a:ln/>
        </p:spPr>
        <p:txBody>
          <a:bodyPr/>
          <a:lstStyle>
            <a:lvl1pPr>
              <a:defRPr/>
            </a:lvl1pPr>
          </a:lstStyle>
          <a:p>
            <a:endParaRPr lang="en-US"/>
          </a:p>
        </p:txBody>
      </p:sp>
    </p:spTree>
    <p:extLst>
      <p:ext uri="{BB962C8B-B14F-4D97-AF65-F5344CB8AC3E}">
        <p14:creationId xmlns:p14="http://schemas.microsoft.com/office/powerpoint/2010/main" val="1017137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3" name="Rectangle 6"/>
          <p:cNvSpPr>
            <a:spLocks noGrp="1" noChangeArrowheads="1"/>
          </p:cNvSpPr>
          <p:nvPr>
            <p:ph type="sldNum" sz="quarter" idx="11"/>
          </p:nvPr>
        </p:nvSpPr>
        <p:spPr>
          <a:ln/>
        </p:spPr>
        <p:txBody>
          <a:bodyPr/>
          <a:lstStyle>
            <a:lvl1pPr>
              <a:defRPr/>
            </a:lvl1pPr>
          </a:lstStyle>
          <a:p>
            <a:fld id="{CC9B0832-ECD8-1F4A-ACBB-61CA5D9140CF}" type="slidenum">
              <a:rPr lang="en-US">
                <a:solidFill>
                  <a:prstClr val="white"/>
                </a:solidFill>
              </a:rPr>
              <a:pPr/>
              <a:t>‹#›</a:t>
            </a:fld>
            <a:endParaRPr lang="en-US">
              <a:solidFill>
                <a:prstClr val="white"/>
              </a:solidFill>
            </a:endParaRPr>
          </a:p>
        </p:txBody>
      </p:sp>
      <p:sp>
        <p:nvSpPr>
          <p:cNvPr id="4" name="Rectangle 18"/>
          <p:cNvSpPr>
            <a:spLocks noGrp="1" noChangeArrowheads="1"/>
          </p:cNvSpPr>
          <p:nvPr>
            <p:ph type="dt" sz="half" idx="12"/>
          </p:nvPr>
        </p:nvSpPr>
        <p:spPr>
          <a:ln/>
        </p:spPr>
        <p:txBody>
          <a:bodyPr/>
          <a:lstStyle>
            <a:lvl1pPr>
              <a:defRPr/>
            </a:lvl1pPr>
          </a:lstStyle>
          <a:p>
            <a:endParaRPr lang="en-US"/>
          </a:p>
        </p:txBody>
      </p:sp>
    </p:spTree>
    <p:extLst>
      <p:ext uri="{BB962C8B-B14F-4D97-AF65-F5344CB8AC3E}">
        <p14:creationId xmlns:p14="http://schemas.microsoft.com/office/powerpoint/2010/main" val="3665910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76200"/>
            <a:ext cx="12192000" cy="57912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pPr eaLnBrk="0" fontAlgn="base" hangingPunct="0">
              <a:spcBef>
                <a:spcPct val="0"/>
              </a:spcBef>
              <a:spcAft>
                <a:spcPct val="0"/>
              </a:spcAft>
            </a:pPr>
            <a:endParaRPr lang="en-US" sz="2880">
              <a:solidFill>
                <a:prstClr val="black"/>
              </a:solidFill>
              <a:latin typeface="Times" charset="0"/>
            </a:endParaRPr>
          </a:p>
        </p:txBody>
      </p:sp>
      <p:sp>
        <p:nvSpPr>
          <p:cNvPr id="5" name="Rectangle 7"/>
          <p:cNvSpPr>
            <a:spLocks noChangeArrowheads="1"/>
          </p:cNvSpPr>
          <p:nvPr userDrawn="1"/>
        </p:nvSpPr>
        <p:spPr bwMode="auto">
          <a:xfrm>
            <a:off x="0" y="5638800"/>
            <a:ext cx="12192000" cy="1219200"/>
          </a:xfrm>
          <a:prstGeom prst="rect">
            <a:avLst/>
          </a:prstGeom>
          <a:solidFill>
            <a:schemeClr val="tx1"/>
          </a:solidFill>
          <a:ln w="9525">
            <a:noFill/>
            <a:miter lim="800000"/>
            <a:headEnd/>
            <a:tailEnd/>
          </a:ln>
          <a:effectLst/>
        </p:spPr>
        <p:txBody>
          <a:bodyPr wrap="none" anchor="ctr"/>
          <a:lstStyle/>
          <a:p>
            <a:pPr eaLnBrk="0" fontAlgn="base" hangingPunct="0">
              <a:spcBef>
                <a:spcPct val="0"/>
              </a:spcBef>
              <a:spcAft>
                <a:spcPct val="0"/>
              </a:spcAft>
            </a:pPr>
            <a:endParaRPr lang="en-US" sz="2880">
              <a:solidFill>
                <a:prstClr val="black"/>
              </a:solidFill>
              <a:latin typeface="Times" charset="0"/>
            </a:endParaRPr>
          </a:p>
        </p:txBody>
      </p:sp>
      <p:sp>
        <p:nvSpPr>
          <p:cNvPr id="6" name="Line 10"/>
          <p:cNvSpPr>
            <a:spLocks noChangeShapeType="1"/>
          </p:cNvSpPr>
          <p:nvPr userDrawn="1"/>
        </p:nvSpPr>
        <p:spPr bwMode="auto">
          <a:xfrm>
            <a:off x="0" y="5638800"/>
            <a:ext cx="12192000" cy="0"/>
          </a:xfrm>
          <a:prstGeom prst="line">
            <a:avLst/>
          </a:prstGeom>
          <a:noFill/>
          <a:ln w="6350">
            <a:solidFill>
              <a:srgbClr val="4D4D4D"/>
            </a:solidFill>
            <a:round/>
            <a:headEnd/>
            <a:tailEnd/>
          </a:ln>
          <a:effectLst/>
        </p:spPr>
        <p:txBody>
          <a:bodyPr wrap="none" anchor="ctr"/>
          <a:lstStyle/>
          <a:p>
            <a:pPr eaLnBrk="0" fontAlgn="base" hangingPunct="0">
              <a:spcBef>
                <a:spcPct val="0"/>
              </a:spcBef>
              <a:spcAft>
                <a:spcPct val="0"/>
              </a:spcAft>
              <a:defRPr/>
            </a:pPr>
            <a:endParaRPr lang="en-US" sz="2880">
              <a:solidFill>
                <a:prstClr val="black"/>
              </a:solidFill>
              <a:latin typeface="Times" charset="0"/>
            </a:endParaRPr>
          </a:p>
        </p:txBody>
      </p:sp>
      <p:sp>
        <p:nvSpPr>
          <p:cNvPr id="9" name="Rectangle 7"/>
          <p:cNvSpPr>
            <a:spLocks noChangeArrowheads="1"/>
          </p:cNvSpPr>
          <p:nvPr userDrawn="1"/>
        </p:nvSpPr>
        <p:spPr bwMode="auto">
          <a:xfrm>
            <a:off x="0" y="5562600"/>
            <a:ext cx="12192000" cy="76200"/>
          </a:xfrm>
          <a:prstGeom prst="rect">
            <a:avLst/>
          </a:prstGeom>
          <a:solidFill>
            <a:srgbClr val="CFB87C"/>
          </a:solidFill>
          <a:ln w="9525">
            <a:noFill/>
            <a:miter lim="800000"/>
            <a:headEnd/>
            <a:tailEnd/>
          </a:ln>
          <a:effectLst/>
        </p:spPr>
        <p:txBody>
          <a:bodyPr wrap="none" anchor="ctr"/>
          <a:lstStyle/>
          <a:p>
            <a:pPr eaLnBrk="0" fontAlgn="base" hangingPunct="0">
              <a:spcBef>
                <a:spcPct val="0"/>
              </a:spcBef>
              <a:spcAft>
                <a:spcPct val="0"/>
              </a:spcAft>
            </a:pPr>
            <a:endParaRPr lang="en-US" sz="2880">
              <a:solidFill>
                <a:prstClr val="black"/>
              </a:solidFill>
              <a:latin typeface="Times" charset="0"/>
            </a:endParaRPr>
          </a:p>
        </p:txBody>
      </p:sp>
      <p:sp>
        <p:nvSpPr>
          <p:cNvPr id="10" name="Rectangle 2"/>
          <p:cNvSpPr>
            <a:spLocks noGrp="1" noChangeArrowheads="1"/>
          </p:cNvSpPr>
          <p:nvPr>
            <p:ph type="ctrTitle"/>
          </p:nvPr>
        </p:nvSpPr>
        <p:spPr>
          <a:xfrm>
            <a:off x="914400" y="1600200"/>
            <a:ext cx="10363200" cy="1143000"/>
          </a:xfrm>
        </p:spPr>
        <p:txBody>
          <a:bodyPr anchor="ctr"/>
          <a:lstStyle>
            <a:lvl1pPr algn="ctr">
              <a:defRPr sz="3360">
                <a:solidFill>
                  <a:srgbClr val="CFB87C"/>
                </a:solidFill>
              </a:defRPr>
            </a:lvl1pPr>
          </a:lstStyle>
          <a:p>
            <a:r>
              <a:rPr lang="en-US"/>
              <a:t>Click to edit Master title style</a:t>
            </a:r>
            <a:endParaRPr lang="en-US" dirty="0"/>
          </a:p>
        </p:txBody>
      </p:sp>
      <p:sp>
        <p:nvSpPr>
          <p:cNvPr id="11" name="Rectangle 3"/>
          <p:cNvSpPr>
            <a:spLocks noGrp="1" noChangeArrowheads="1"/>
          </p:cNvSpPr>
          <p:nvPr>
            <p:ph type="subTitle" idx="1"/>
          </p:nvPr>
        </p:nvSpPr>
        <p:spPr>
          <a:xfrm>
            <a:off x="1828800" y="3200400"/>
            <a:ext cx="8534400" cy="1752600"/>
          </a:xfrm>
        </p:spPr>
        <p:txBody>
          <a:bodyPr/>
          <a:lstStyle>
            <a:lvl1pPr marL="0" indent="0" algn="ctr">
              <a:spcBef>
                <a:spcPts val="2400"/>
              </a:spcBef>
              <a:buFont typeface="Wingdings" charset="2"/>
              <a:buNone/>
              <a:defRPr sz="2160">
                <a:solidFill>
                  <a:srgbClr val="CCCCCC"/>
                </a:solidFill>
              </a:defRPr>
            </a:lvl1pPr>
          </a:lstStyle>
          <a:p>
            <a:r>
              <a:rPr lang="en-US"/>
              <a:t>Click to edit Master subtitle style</a:t>
            </a:r>
            <a:endParaRPr lang="en-US" dirty="0"/>
          </a:p>
        </p:txBody>
      </p:sp>
    </p:spTree>
    <p:extLst>
      <p:ext uri="{BB962C8B-B14F-4D97-AF65-F5344CB8AC3E}">
        <p14:creationId xmlns:p14="http://schemas.microsoft.com/office/powerpoint/2010/main" val="636500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Quote">
    <p:bg>
      <p:bgRef idx="1001">
        <a:schemeClr val="bg1"/>
      </p:bgRef>
    </p:bg>
    <p:spTree>
      <p:nvGrpSpPr>
        <p:cNvPr id="1" name=""/>
        <p:cNvGrpSpPr/>
        <p:nvPr/>
      </p:nvGrpSpPr>
      <p:grpSpPr>
        <a:xfrm>
          <a:off x="0" y="0"/>
          <a:ext cx="0" cy="0"/>
          <a:chOff x="0" y="0"/>
          <a:chExt cx="0" cy="0"/>
        </a:xfrm>
      </p:grpSpPr>
      <p:sp>
        <p:nvSpPr>
          <p:cNvPr id="2" name="Title 5"/>
          <p:cNvSpPr>
            <a:spLocks noGrp="1"/>
          </p:cNvSpPr>
          <p:nvPr>
            <p:ph type="title" hasCustomPrompt="1"/>
          </p:nvPr>
        </p:nvSpPr>
        <p:spPr>
          <a:xfrm>
            <a:off x="0" y="676656"/>
            <a:ext cx="12192000" cy="4599432"/>
          </a:xfrm>
        </p:spPr>
        <p:txBody>
          <a:bodyPr anchor="ctr"/>
          <a:lstStyle>
            <a:lvl1pPr marL="106985" indent="-164592" algn="ctr">
              <a:defRPr b="0"/>
            </a:lvl1pPr>
          </a:lstStyle>
          <a:p>
            <a:r>
              <a:rPr lang="en-US" dirty="0"/>
              <a:t>“Hanging Quote – 28pt Arial, </a:t>
            </a:r>
            <a:br>
              <a:rPr lang="en-US" dirty="0"/>
            </a:br>
            <a:r>
              <a:rPr lang="en-US" dirty="0" err="1"/>
              <a:t>UCHealth</a:t>
            </a:r>
            <a:r>
              <a:rPr lang="en-US" dirty="0"/>
              <a:t> Dark Red”</a:t>
            </a:r>
          </a:p>
        </p:txBody>
      </p:sp>
      <p:sp>
        <p:nvSpPr>
          <p:cNvPr id="3" name="Footer Placeholder 2"/>
          <p:cNvSpPr>
            <a:spLocks noGrp="1"/>
          </p:cNvSpPr>
          <p:nvPr>
            <p:ph type="ftr" sz="quarter" idx="13"/>
          </p:nvPr>
        </p:nvSpPr>
        <p:spPr>
          <a:xfrm>
            <a:off x="333373" y="6617049"/>
            <a:ext cx="4114800" cy="194470"/>
          </a:xfrm>
        </p:spPr>
        <p:txBody>
          <a:bodyPr/>
          <a:lstStyle/>
          <a:p>
            <a:r>
              <a:rPr lang="en-US" dirty="0"/>
              <a:t>Set footer with Insert &gt; Header &amp; Footer</a:t>
            </a:r>
          </a:p>
        </p:txBody>
      </p:sp>
      <p:sp>
        <p:nvSpPr>
          <p:cNvPr id="4" name="Slide Number Placeholder 3"/>
          <p:cNvSpPr>
            <a:spLocks noGrp="1"/>
          </p:cNvSpPr>
          <p:nvPr>
            <p:ph type="sldNum" sz="quarter" idx="14"/>
          </p:nvPr>
        </p:nvSpPr>
        <p:spPr>
          <a:xfrm>
            <a:off x="5734447" y="6605593"/>
            <a:ext cx="743847" cy="170207"/>
          </a:xfrm>
        </p:spPr>
        <p:txBody>
          <a:bodyPr/>
          <a:lstStyle/>
          <a:p>
            <a:fld id="{1E5366A3-0E00-430A-B059-971E374C0C45}" type="slidenum">
              <a:rPr lang="en-US" smtClean="0">
                <a:solidFill>
                  <a:prstClr val="white"/>
                </a:solidFill>
              </a:rPr>
              <a:pPr/>
              <a:t>‹#›</a:t>
            </a:fld>
            <a:endParaRPr lang="en-US" normalizeH="1" dirty="0">
              <a:solidFill>
                <a:prstClr val="white"/>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6"/>
            <a:ext cx="2080772" cy="347473"/>
          </a:xfrm>
          <a:prstGeom prst="rect">
            <a:avLst/>
          </a:prstGeom>
        </p:spPr>
      </p:pic>
    </p:spTree>
    <p:extLst>
      <p:ext uri="{BB962C8B-B14F-4D97-AF65-F5344CB8AC3E}">
        <p14:creationId xmlns:p14="http://schemas.microsoft.com/office/powerpoint/2010/main" val="4027458853"/>
      </p:ext>
    </p:extLst>
  </p:cSld>
  <p:clrMapOvr>
    <a:overrideClrMapping bg1="lt1" tx1="dk1" bg2="lt2" tx2="dk2" accent1="accent1" accent2="accent2" accent3="accent3" accent4="accent4" accent5="accent5" accent6="accent6" hlink="hlink" folHlink="folHlink"/>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Content Placeholder 5"/>
          <p:cNvSpPr>
            <a:spLocks noGrp="1"/>
          </p:cNvSpPr>
          <p:nvPr>
            <p:ph sz="quarter" idx="16"/>
          </p:nvPr>
        </p:nvSpPr>
        <p:spPr>
          <a:xfrm>
            <a:off x="457203" y="1636776"/>
            <a:ext cx="11266247" cy="4394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6"/>
          <p:cNvSpPr>
            <a:spLocks noGrp="1"/>
          </p:cNvSpPr>
          <p:nvPr>
            <p:ph type="body" sz="quarter" idx="17"/>
          </p:nvPr>
        </p:nvSpPr>
        <p:spPr>
          <a:xfrm>
            <a:off x="461433" y="6030979"/>
            <a:ext cx="8385787" cy="501349"/>
          </a:xfrm>
        </p:spPr>
        <p:txBody>
          <a:bodyPr anchor="b" anchorCtr="0"/>
          <a:lstStyle>
            <a:lvl1pPr>
              <a:spcAft>
                <a:spcPts val="0"/>
              </a:spcAft>
              <a:defRPr sz="810"/>
            </a:lvl1pPr>
            <a:lvl2pPr marL="0" indent="0">
              <a:spcAft>
                <a:spcPts val="0"/>
              </a:spcAft>
              <a:buNone/>
              <a:defRPr sz="810"/>
            </a:lvl2pPr>
            <a:lvl3pPr marL="0" indent="0">
              <a:spcAft>
                <a:spcPts val="0"/>
              </a:spcAft>
              <a:buNone/>
              <a:defRPr sz="810"/>
            </a:lvl3pPr>
            <a:lvl4pPr marL="0" indent="0">
              <a:spcAft>
                <a:spcPts val="0"/>
              </a:spcAft>
              <a:buNone/>
              <a:defRPr sz="810"/>
            </a:lvl4pPr>
            <a:lvl5pPr marL="0" indent="0">
              <a:spcAft>
                <a:spcPts val="0"/>
              </a:spcAft>
              <a:buNone/>
              <a:defRPr sz="810"/>
            </a:lvl5pPr>
            <a:lvl6pPr marL="0" indent="0">
              <a:spcAft>
                <a:spcPts val="0"/>
              </a:spcAft>
              <a:buNone/>
              <a:defRPr sz="810"/>
            </a:lvl6pPr>
            <a:lvl7pPr marL="0" indent="0">
              <a:spcAft>
                <a:spcPts val="0"/>
              </a:spcAft>
              <a:buNone/>
              <a:defRPr sz="810"/>
            </a:lvl7pPr>
            <a:lvl8pPr marL="0" indent="0">
              <a:spcAft>
                <a:spcPts val="0"/>
              </a:spcAft>
              <a:buNone/>
              <a:defRPr sz="810"/>
            </a:lvl8pPr>
            <a:lvl9pPr marL="0" indent="0">
              <a:spcAft>
                <a:spcPts val="0"/>
              </a:spcAft>
              <a:buNone/>
              <a:defRPr sz="810"/>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3841" y="6203506"/>
            <a:ext cx="1560579" cy="347473"/>
          </a:xfrm>
          <a:prstGeom prst="rect">
            <a:avLst/>
          </a:prstGeom>
        </p:spPr>
      </p:pic>
      <p:sp>
        <p:nvSpPr>
          <p:cNvPr id="9" name="Slide Number Placeholder 5"/>
          <p:cNvSpPr>
            <a:spLocks noGrp="1"/>
          </p:cNvSpPr>
          <p:nvPr>
            <p:ph type="sldNum" sz="quarter" idx="4"/>
          </p:nvPr>
        </p:nvSpPr>
        <p:spPr>
          <a:xfrm>
            <a:off x="5720411" y="6306989"/>
            <a:ext cx="767476" cy="457199"/>
          </a:xfrm>
          <a:prstGeom prst="rect">
            <a:avLst/>
          </a:prstGeom>
        </p:spPr>
        <p:txBody>
          <a:bodyPr vert="horz" lIns="0" tIns="0" rIns="0" bIns="0" rtlCol="0" anchor="b" anchorCtr="0"/>
          <a:lstStyle>
            <a:lvl1pPr algn="ctr">
              <a:defRPr sz="810">
                <a:solidFill>
                  <a:schemeClr val="tx1"/>
                </a:solidFill>
                <a:latin typeface="Arial" panose="020B0604020202020204" pitchFamily="34" charset="0"/>
                <a:cs typeface="Arial" panose="020B0604020202020204" pitchFamily="34" charset="0"/>
              </a:defRPr>
            </a:lvl1pPr>
          </a:lstStyle>
          <a:p>
            <a:fld id="{1E5366A3-0E00-430A-B059-971E374C0C45}" type="slidenum">
              <a:rPr lang="en-US" smtClean="0">
                <a:solidFill>
                  <a:prstClr val="black"/>
                </a:solidFill>
              </a:rPr>
              <a:pPr/>
              <a:t>‹#›</a:t>
            </a:fld>
            <a:endParaRPr lang="en-US" normalizeH="1" dirty="0">
              <a:solidFill>
                <a:prstClr val="black"/>
              </a:solidFill>
            </a:endParaRPr>
          </a:p>
        </p:txBody>
      </p:sp>
      <p:sp>
        <p:nvSpPr>
          <p:cNvPr id="12" name="Footer Placeholder 3"/>
          <p:cNvSpPr>
            <a:spLocks noGrp="1"/>
          </p:cNvSpPr>
          <p:nvPr>
            <p:ph type="ftr" sz="quarter" idx="3"/>
          </p:nvPr>
        </p:nvSpPr>
        <p:spPr>
          <a:xfrm>
            <a:off x="369888" y="6630120"/>
            <a:ext cx="4114800" cy="162643"/>
          </a:xfrm>
          <a:prstGeom prst="rect">
            <a:avLst/>
          </a:prstGeom>
        </p:spPr>
        <p:txBody>
          <a:bodyPr vert="horz" lIns="91440" tIns="45720" rIns="91440" bIns="45720" rtlCol="0" anchor="ctr"/>
          <a:lstStyle>
            <a:lvl1pPr algn="l">
              <a:defRPr sz="720">
                <a:solidFill>
                  <a:schemeClr val="tx1"/>
                </a:solidFill>
              </a:defRPr>
            </a:lvl1pPr>
          </a:lstStyle>
          <a:p>
            <a:r>
              <a:rPr lang="en-US" dirty="0">
                <a:solidFill>
                  <a:prstClr val="black"/>
                </a:solidFill>
              </a:rPr>
              <a:t>Set footer with Insert &gt; Header &amp; Footer</a:t>
            </a:r>
          </a:p>
        </p:txBody>
      </p:sp>
    </p:spTree>
    <p:extLst>
      <p:ext uri="{BB962C8B-B14F-4D97-AF65-F5344CB8AC3E}">
        <p14:creationId xmlns:p14="http://schemas.microsoft.com/office/powerpoint/2010/main" val="34110916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graphic_light">
    <p:bg>
      <p:bgPr>
        <a:gradFill flip="none" rotWithShape="1">
          <a:gsLst>
            <a:gs pos="1000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7073" y="336064"/>
            <a:ext cx="9452849" cy="801150"/>
          </a:xfrm>
          <a:effectLst/>
        </p:spPr>
        <p:txBody>
          <a:bodyPr lIns="0" tIns="0" rIns="0" bIns="0" anchor="t" anchorCtr="0"/>
          <a:lstStyle>
            <a:lvl1pPr algn="l">
              <a:lnSpc>
                <a:spcPct val="80000"/>
              </a:lnSpc>
              <a:defRPr sz="3600" b="1" i="0">
                <a:solidFill>
                  <a:schemeClr val="tx1"/>
                </a:solidFill>
                <a:effectLst/>
                <a:latin typeface="Arial" charset="0"/>
                <a:ea typeface="Arial" charset="0"/>
                <a:cs typeface="Arial" charset="0"/>
              </a:defRPr>
            </a:lvl1p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577227C-FE81-1C4D-9648-168F6ADCE5D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1996261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ontent_light">
    <p:bg>
      <p:bgPr>
        <a:gradFill flip="none" rotWithShape="1">
          <a:gsLst>
            <a:gs pos="1000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7073" y="336064"/>
            <a:ext cx="9452849" cy="994264"/>
          </a:xfrm>
          <a:effectLst/>
        </p:spPr>
        <p:txBody>
          <a:bodyPr lIns="0" tIns="0" rIns="0" bIns="0" anchor="t" anchorCtr="0"/>
          <a:lstStyle>
            <a:lvl1pPr algn="l">
              <a:lnSpc>
                <a:spcPct val="80000"/>
              </a:lnSpc>
              <a:defRPr sz="3600" b="1" i="0">
                <a:solidFill>
                  <a:schemeClr val="tx1">
                    <a:lumMod val="75000"/>
                    <a:lumOff val="25000"/>
                  </a:schemeClr>
                </a:solidFill>
                <a:latin typeface="Arial" charset="0"/>
                <a:ea typeface="Arial" charset="0"/>
                <a:cs typeface="Arial" charset="0"/>
              </a:defRPr>
            </a:lvl1pPr>
          </a:lstStyle>
          <a:p>
            <a:r>
              <a:rPr lang="en-US" dirty="0"/>
              <a:t>CLICK TO EDIT MASTER TITLE STYLE</a:t>
            </a:r>
          </a:p>
        </p:txBody>
      </p:sp>
      <p:sp>
        <p:nvSpPr>
          <p:cNvPr id="9" name="Text Placeholder 8"/>
          <p:cNvSpPr>
            <a:spLocks noGrp="1"/>
          </p:cNvSpPr>
          <p:nvPr>
            <p:ph type="body" sz="quarter" idx="13"/>
          </p:nvPr>
        </p:nvSpPr>
        <p:spPr>
          <a:xfrm>
            <a:off x="227074" y="1409701"/>
            <a:ext cx="11737857" cy="4787900"/>
          </a:xfrm>
        </p:spPr>
        <p:txBody>
          <a:bodyPr lIns="0" tIns="0" rIns="0" bIns="0"/>
          <a:lstStyle>
            <a:lvl1pPr>
              <a:spcBef>
                <a:spcPts val="810"/>
              </a:spcBef>
              <a:defRPr sz="2520">
                <a:solidFill>
                  <a:schemeClr val="tx1">
                    <a:lumMod val="75000"/>
                    <a:lumOff val="25000"/>
                  </a:schemeClr>
                </a:solidFill>
              </a:defRPr>
            </a:lvl1pPr>
            <a:lvl2pPr>
              <a:spcBef>
                <a:spcPts val="810"/>
              </a:spcBef>
              <a:defRPr sz="2520">
                <a:solidFill>
                  <a:schemeClr val="tx1">
                    <a:lumMod val="75000"/>
                    <a:lumOff val="25000"/>
                  </a:schemeClr>
                </a:solidFill>
              </a:defRPr>
            </a:lvl2pPr>
            <a:lvl3pPr>
              <a:spcBef>
                <a:spcPts val="810"/>
              </a:spcBef>
              <a:defRPr sz="2520">
                <a:solidFill>
                  <a:schemeClr val="tx1">
                    <a:lumMod val="75000"/>
                    <a:lumOff val="25000"/>
                  </a:schemeClr>
                </a:solidFill>
              </a:defRPr>
            </a:lvl3pPr>
            <a:lvl4pPr>
              <a:spcBef>
                <a:spcPts val="810"/>
              </a:spcBef>
              <a:defRPr sz="2520">
                <a:solidFill>
                  <a:schemeClr val="tx1">
                    <a:lumMod val="75000"/>
                    <a:lumOff val="25000"/>
                  </a:schemeClr>
                </a:solidFill>
              </a:defRPr>
            </a:lvl4pPr>
            <a:lvl5pPr>
              <a:spcBef>
                <a:spcPts val="810"/>
              </a:spcBef>
              <a:defRPr sz="252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p:cNvSpPr>
            <a:spLocks noGrp="1"/>
          </p:cNvSpPr>
          <p:nvPr>
            <p:ph type="dt" sz="half" idx="14"/>
          </p:nvPr>
        </p:nvSpPr>
        <p:spPr/>
        <p:txBody>
          <a:bodyPr/>
          <a:lstStyle/>
          <a:p>
            <a:endParaRPr lang="en-US" dirty="0"/>
          </a:p>
        </p:txBody>
      </p:sp>
      <p:sp>
        <p:nvSpPr>
          <p:cNvPr id="7" name="Footer Placeholder 6"/>
          <p:cNvSpPr>
            <a:spLocks noGrp="1"/>
          </p:cNvSpPr>
          <p:nvPr>
            <p:ph type="ftr" sz="quarter" idx="15"/>
          </p:nvPr>
        </p:nvSpPr>
        <p:spPr/>
        <p:txBody>
          <a:bodyPr/>
          <a:lstStyle/>
          <a:p>
            <a:endParaRPr lang="en-US" dirty="0"/>
          </a:p>
        </p:txBody>
      </p:sp>
      <p:sp>
        <p:nvSpPr>
          <p:cNvPr id="8" name="Slide Number Placeholder 7"/>
          <p:cNvSpPr>
            <a:spLocks noGrp="1"/>
          </p:cNvSpPr>
          <p:nvPr>
            <p:ph type="sldNum" sz="quarter" idx="16"/>
          </p:nvPr>
        </p:nvSpPr>
        <p:spPr/>
        <p:txBody>
          <a:bodyPr/>
          <a:lstStyle/>
          <a:p>
            <a:fld id="{2577227C-FE81-1C4D-9648-168F6ADCE5D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07408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3" name="Content Placeholder 2"/>
          <p:cNvSpPr>
            <a:spLocks noGrp="1"/>
          </p:cNvSpPr>
          <p:nvPr>
            <p:ph idx="1" hasCustomPrompt="1"/>
          </p:nvPr>
        </p:nvSpPr>
        <p:spPr>
          <a:xfrm>
            <a:off x="812800" y="1828800"/>
            <a:ext cx="10668000" cy="3886200"/>
          </a:xfrm>
        </p:spPr>
        <p:txBody>
          <a:bodyPr/>
          <a:lstStyle>
            <a:lvl1pPr marL="411480" indent="-411480">
              <a:spcBef>
                <a:spcPts val="1200"/>
              </a:spcBef>
              <a:buClr>
                <a:srgbClr val="B99B49"/>
              </a:buClr>
              <a:buFont typeface="Wingdings" charset="2"/>
              <a:buChar char="§"/>
              <a:defRPr/>
            </a:lvl1pPr>
            <a:lvl2pPr marL="891540" indent="-342900">
              <a:spcBef>
                <a:spcPts val="1200"/>
              </a:spcBef>
              <a:buClr>
                <a:srgbClr val="B99B49"/>
              </a:buClr>
              <a:buFont typeface="Lucida Grande"/>
              <a:buChar char="»"/>
              <a:defRPr/>
            </a:lvl2pPr>
            <a:lvl3pPr marL="1371600" indent="-274320">
              <a:spcBef>
                <a:spcPts val="1200"/>
              </a:spcBef>
              <a:buClr>
                <a:srgbClr val="B99B49"/>
              </a:buClr>
              <a:buFont typeface="Wingdings" charset="2"/>
              <a:buChar char="§"/>
              <a:defRPr/>
            </a:lvl3pPr>
            <a:lvl4pPr marL="1920240" indent="-274320">
              <a:spcBef>
                <a:spcPts val="1200"/>
              </a:spcBef>
              <a:buClr>
                <a:srgbClr val="B99B49"/>
              </a:buClr>
              <a:buFont typeface="Lucida Grande"/>
              <a:buChar char="»"/>
              <a:defRPr/>
            </a:lvl4pPr>
            <a:lvl5pPr marL="2468880" indent="-274320">
              <a:spcBef>
                <a:spcPts val="12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solidFill>
                  <a:prstClr val="white"/>
                </a:solidFill>
              </a:rPr>
              <a:pPr/>
              <a:t>‹#›</a:t>
            </a:fld>
            <a:endParaRPr lang="en-US">
              <a:solidFill>
                <a:prstClr val="white"/>
              </a:solidFill>
            </a:endParaRPr>
          </a:p>
        </p:txBody>
      </p:sp>
      <p:sp>
        <p:nvSpPr>
          <p:cNvPr id="6" name="Rectangle 18"/>
          <p:cNvSpPr>
            <a:spLocks noGrp="1" noChangeArrowheads="1"/>
          </p:cNvSpPr>
          <p:nvPr>
            <p:ph type="dt" sz="half" idx="12"/>
          </p:nvPr>
        </p:nvSpPr>
        <p:spPr>
          <a:xfrm>
            <a:off x="8737600" y="-45720"/>
            <a:ext cx="2743200" cy="365760"/>
          </a:xfrm>
          <a:ln/>
        </p:spPr>
        <p:txBody>
          <a:bodyPr rIns="0"/>
          <a:lstStyle>
            <a:lvl1pPr>
              <a:defRPr/>
            </a:lvl1pPr>
          </a:lstStyle>
          <a:p>
            <a:endParaRPr lang="en-US" dirty="0"/>
          </a:p>
        </p:txBody>
      </p:sp>
    </p:spTree>
    <p:extLst>
      <p:ext uri="{BB962C8B-B14F-4D97-AF65-F5344CB8AC3E}">
        <p14:creationId xmlns:p14="http://schemas.microsoft.com/office/powerpoint/2010/main" val="93469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3" name="Content Placeholder 2"/>
          <p:cNvSpPr>
            <a:spLocks noGrp="1"/>
          </p:cNvSpPr>
          <p:nvPr>
            <p:ph idx="1" hasCustomPrompt="1"/>
          </p:nvPr>
        </p:nvSpPr>
        <p:spPr>
          <a:xfrm>
            <a:off x="812800" y="1828800"/>
            <a:ext cx="10668000" cy="3886200"/>
          </a:xfrm>
        </p:spPr>
        <p:txBody>
          <a:bodyPr/>
          <a:lstStyle>
            <a:lvl1pPr marL="411480" indent="-411480">
              <a:spcBef>
                <a:spcPts val="1200"/>
              </a:spcBef>
              <a:buClr>
                <a:srgbClr val="B99B49"/>
              </a:buClr>
              <a:buFont typeface="Wingdings" charset="2"/>
              <a:buChar char="§"/>
              <a:defRPr/>
            </a:lvl1pPr>
            <a:lvl2pPr marL="891540" indent="-342900">
              <a:spcBef>
                <a:spcPts val="1200"/>
              </a:spcBef>
              <a:buClr>
                <a:srgbClr val="B99B49"/>
              </a:buClr>
              <a:buFont typeface="Lucida Grande"/>
              <a:buChar char="»"/>
              <a:defRPr/>
            </a:lvl2pPr>
            <a:lvl3pPr marL="1371600" indent="-274320">
              <a:spcBef>
                <a:spcPts val="1200"/>
              </a:spcBef>
              <a:buClr>
                <a:srgbClr val="B99B49"/>
              </a:buClr>
              <a:buFont typeface="Wingdings" charset="2"/>
              <a:buChar char="§"/>
              <a:defRPr/>
            </a:lvl3pPr>
            <a:lvl4pPr marL="1920240" indent="-274320">
              <a:spcBef>
                <a:spcPts val="1200"/>
              </a:spcBef>
              <a:buClr>
                <a:srgbClr val="B99B49"/>
              </a:buClr>
              <a:buFont typeface="Lucida Grande"/>
              <a:buChar char="»"/>
              <a:defRPr/>
            </a:lvl4pPr>
            <a:lvl5pPr marL="2468880" indent="-274320">
              <a:spcBef>
                <a:spcPts val="12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solidFill>
                  <a:prstClr val="white"/>
                </a:solidFill>
              </a:rPr>
              <a:pPr/>
              <a:t>‹#›</a:t>
            </a:fld>
            <a:endParaRPr lang="en-US">
              <a:solidFill>
                <a:prstClr val="white"/>
              </a:solidFill>
            </a:endParaRPr>
          </a:p>
        </p:txBody>
      </p:sp>
      <p:sp>
        <p:nvSpPr>
          <p:cNvPr id="6" name="Rectangle 18"/>
          <p:cNvSpPr>
            <a:spLocks noGrp="1" noChangeArrowheads="1"/>
          </p:cNvSpPr>
          <p:nvPr>
            <p:ph type="dt" sz="half" idx="12"/>
          </p:nvPr>
        </p:nvSpPr>
        <p:spPr>
          <a:xfrm>
            <a:off x="8737600" y="-45720"/>
            <a:ext cx="2743200" cy="365760"/>
          </a:xfrm>
          <a:ln/>
        </p:spPr>
        <p:txBody>
          <a:bodyPr rIns="0"/>
          <a:lstStyle>
            <a:lvl1pPr>
              <a:defRPr/>
            </a:lvl1pPr>
          </a:lstStyle>
          <a:p>
            <a:endParaRPr lang="en-US" dirty="0"/>
          </a:p>
        </p:txBody>
      </p:sp>
      <p:sp>
        <p:nvSpPr>
          <p:cNvPr id="9" name="Text Placeholder 8"/>
          <p:cNvSpPr>
            <a:spLocks noGrp="1"/>
          </p:cNvSpPr>
          <p:nvPr>
            <p:ph type="body" sz="quarter" idx="13" hasCustomPrompt="1"/>
          </p:nvPr>
        </p:nvSpPr>
        <p:spPr>
          <a:xfrm>
            <a:off x="812800" y="685800"/>
            <a:ext cx="10668000" cy="274320"/>
          </a:xfrm>
        </p:spPr>
        <p:txBody>
          <a:bodyPr lIns="0" tIns="0" rIns="0" bIns="0" anchor="ctr" anchorCtr="0"/>
          <a:lstStyle>
            <a:lvl1pPr marL="0" indent="0">
              <a:buNone/>
              <a:defRPr sz="192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1923525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12800" y="1828800"/>
            <a:ext cx="5181600" cy="3886200"/>
          </a:xfrm>
        </p:spPr>
        <p:txBody>
          <a:bodyPr/>
          <a:lstStyle>
            <a:lvl1pPr marL="411480" indent="-411480">
              <a:buClr>
                <a:srgbClr val="B99B49"/>
              </a:buClr>
              <a:buFont typeface="Wingdings" charset="2"/>
              <a:buChar char="§"/>
              <a:defRPr sz="2880"/>
            </a:lvl1pPr>
            <a:lvl2pPr marL="891540" indent="-342900">
              <a:buClr>
                <a:srgbClr val="B99B49"/>
              </a:buClr>
              <a:buFont typeface="Lucida Grande"/>
              <a:buChar char="»"/>
              <a:defRPr sz="2160"/>
            </a:lvl2pPr>
            <a:lvl3pPr marL="1371600" indent="-274320">
              <a:buClr>
                <a:srgbClr val="B99B49"/>
              </a:buClr>
              <a:buFont typeface="Wingdings" charset="2"/>
              <a:buChar char="§"/>
              <a:defRPr sz="2160"/>
            </a:lvl3pPr>
            <a:lvl4pPr marL="1920240" indent="-274320">
              <a:buClr>
                <a:srgbClr val="B99B49"/>
              </a:buClr>
              <a:buFont typeface="Lucida Grande"/>
              <a:buChar char="»"/>
              <a:defRPr sz="2160"/>
            </a:lvl4pPr>
            <a:lvl5pPr marL="2468880" indent="-274320">
              <a:buClr>
                <a:srgbClr val="B99B49"/>
              </a:buClr>
              <a:buFont typeface="Wingdings" charset="2"/>
              <a:buChar cha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828800"/>
            <a:ext cx="5181600" cy="3886200"/>
          </a:xfrm>
        </p:spPr>
        <p:txBody>
          <a:bodyPr/>
          <a:lstStyle>
            <a:lvl1pPr marL="411480" indent="-411480">
              <a:buClr>
                <a:srgbClr val="B99B49"/>
              </a:buClr>
              <a:buFont typeface="Wingdings" charset="2"/>
              <a:buChar char="§"/>
              <a:defRPr sz="2880"/>
            </a:lvl1pPr>
            <a:lvl2pPr marL="891540" indent="-342900">
              <a:buClr>
                <a:srgbClr val="B99B49"/>
              </a:buClr>
              <a:buFont typeface="Lucida Grande"/>
              <a:buChar char="»"/>
              <a:defRPr sz="2160"/>
            </a:lvl2pPr>
            <a:lvl3pPr marL="1371600" indent="-274320">
              <a:buClr>
                <a:srgbClr val="B99B49"/>
              </a:buClr>
              <a:buFont typeface="Wingdings" charset="2"/>
              <a:buChar char="§"/>
              <a:defRPr sz="2160"/>
            </a:lvl3pPr>
            <a:lvl4pPr marL="1920240" indent="-274320">
              <a:buClr>
                <a:srgbClr val="B99B49"/>
              </a:buClr>
              <a:buFont typeface="Lucida Grande"/>
              <a:buChar char="»"/>
              <a:defRPr sz="2160"/>
            </a:lvl4pPr>
            <a:lvl5pPr marL="2468880" indent="-274320">
              <a:buClr>
                <a:srgbClr val="B99B49"/>
              </a:buClr>
              <a:buFont typeface="Wingdings" charset="2"/>
              <a:buChar cha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6" name="Rectangle 6"/>
          <p:cNvSpPr>
            <a:spLocks noGrp="1" noChangeArrowheads="1"/>
          </p:cNvSpPr>
          <p:nvPr>
            <p:ph type="sldNum" sz="quarter" idx="11"/>
          </p:nvPr>
        </p:nvSpPr>
        <p:spPr>
          <a:ln/>
        </p:spPr>
        <p:txBody>
          <a:bodyPr/>
          <a:lstStyle>
            <a:lvl1pPr>
              <a:defRPr/>
            </a:lvl1pPr>
          </a:lstStyle>
          <a:p>
            <a:fld id="{D7C5EAAF-A4DC-4B47-A05B-449AA1DDE4BD}" type="slidenum">
              <a:rPr lang="en-US">
                <a:solidFill>
                  <a:prstClr val="white"/>
                </a:solidFill>
              </a:rPr>
              <a:pPr/>
              <a:t>‹#›</a:t>
            </a:fld>
            <a:endParaRPr lang="en-US">
              <a:solidFill>
                <a:prstClr val="white"/>
              </a:solidFill>
            </a:endParaRPr>
          </a:p>
        </p:txBody>
      </p:sp>
      <p:sp>
        <p:nvSpPr>
          <p:cNvPr id="7" name="Rectangle 18"/>
          <p:cNvSpPr>
            <a:spLocks noGrp="1" noChangeArrowheads="1"/>
          </p:cNvSpPr>
          <p:nvPr>
            <p:ph type="dt" sz="half" idx="12"/>
          </p:nvPr>
        </p:nvSpPr>
        <p:spPr>
          <a:ln/>
        </p:spPr>
        <p:txBody>
          <a:bodyPr/>
          <a:lstStyle>
            <a:lvl1pPr>
              <a:defRPr/>
            </a:lvl1pPr>
          </a:lstStyle>
          <a:p>
            <a:endParaRPr lang="en-US"/>
          </a:p>
        </p:txBody>
      </p:sp>
      <p:sp>
        <p:nvSpPr>
          <p:cNvPr id="8"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9" name="Text Placeholder 8"/>
          <p:cNvSpPr>
            <a:spLocks noGrp="1"/>
          </p:cNvSpPr>
          <p:nvPr>
            <p:ph type="body" sz="quarter" idx="13" hasCustomPrompt="1"/>
          </p:nvPr>
        </p:nvSpPr>
        <p:spPr>
          <a:xfrm>
            <a:off x="812800" y="685800"/>
            <a:ext cx="10668000" cy="274320"/>
          </a:xfrm>
        </p:spPr>
        <p:txBody>
          <a:bodyPr lIns="0" tIns="0" rIns="0" bIns="0" anchor="ctr" anchorCtr="0"/>
          <a:lstStyle>
            <a:lvl1pPr marL="0" indent="0">
              <a:buNone/>
              <a:defRPr sz="192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3765875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4" name="Rectangle 6"/>
          <p:cNvSpPr>
            <a:spLocks noGrp="1" noChangeArrowheads="1"/>
          </p:cNvSpPr>
          <p:nvPr>
            <p:ph type="sldNum" sz="quarter" idx="11"/>
          </p:nvPr>
        </p:nvSpPr>
        <p:spPr>
          <a:ln/>
        </p:spPr>
        <p:txBody>
          <a:bodyPr/>
          <a:lstStyle>
            <a:lvl1pPr>
              <a:defRPr/>
            </a:lvl1pPr>
          </a:lstStyle>
          <a:p>
            <a:fld id="{8C17B027-94AA-734A-ACC9-170E40BA2B18}" type="slidenum">
              <a:rPr lang="en-US">
                <a:solidFill>
                  <a:prstClr val="white"/>
                </a:solidFill>
              </a:rPr>
              <a:pPr/>
              <a:t>‹#›</a:t>
            </a:fld>
            <a:endParaRPr lang="en-US">
              <a:solidFill>
                <a:prstClr val="white"/>
              </a:solidFill>
            </a:endParaRPr>
          </a:p>
        </p:txBody>
      </p:sp>
      <p:sp>
        <p:nvSpPr>
          <p:cNvPr id="5" name="Rectangle 18"/>
          <p:cNvSpPr>
            <a:spLocks noGrp="1" noChangeArrowheads="1"/>
          </p:cNvSpPr>
          <p:nvPr>
            <p:ph type="dt" sz="half" idx="12"/>
          </p:nvPr>
        </p:nvSpPr>
        <p:spPr>
          <a:ln/>
        </p:spPr>
        <p:txBody>
          <a:bodyPr/>
          <a:lstStyle>
            <a:lvl1pPr>
              <a:defRPr/>
            </a:lvl1pPr>
          </a:lstStyle>
          <a:p>
            <a:endParaRPr lang="en-US"/>
          </a:p>
        </p:txBody>
      </p:sp>
    </p:spTree>
    <p:extLst>
      <p:ext uri="{BB962C8B-B14F-4D97-AF65-F5344CB8AC3E}">
        <p14:creationId xmlns:p14="http://schemas.microsoft.com/office/powerpoint/2010/main" val="422309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Presentation Title or Audience</a:t>
            </a:r>
          </a:p>
        </p:txBody>
      </p:sp>
      <p:sp>
        <p:nvSpPr>
          <p:cNvPr id="3" name="Rectangle 6"/>
          <p:cNvSpPr>
            <a:spLocks noGrp="1" noChangeArrowheads="1"/>
          </p:cNvSpPr>
          <p:nvPr>
            <p:ph type="sldNum" sz="quarter" idx="11"/>
          </p:nvPr>
        </p:nvSpPr>
        <p:spPr>
          <a:ln/>
        </p:spPr>
        <p:txBody>
          <a:bodyPr/>
          <a:lstStyle>
            <a:lvl1pPr>
              <a:defRPr/>
            </a:lvl1pPr>
          </a:lstStyle>
          <a:p>
            <a:fld id="{CC9B0832-ECD8-1F4A-ACBB-61CA5D9140CF}" type="slidenum">
              <a:rPr lang="en-US">
                <a:solidFill>
                  <a:prstClr val="white"/>
                </a:solidFill>
              </a:rPr>
              <a:pPr/>
              <a:t>‹#›</a:t>
            </a:fld>
            <a:endParaRPr lang="en-US">
              <a:solidFill>
                <a:prstClr val="white"/>
              </a:solidFill>
            </a:endParaRPr>
          </a:p>
        </p:txBody>
      </p:sp>
      <p:sp>
        <p:nvSpPr>
          <p:cNvPr id="4" name="Rectangle 18"/>
          <p:cNvSpPr>
            <a:spLocks noGrp="1" noChangeArrowheads="1"/>
          </p:cNvSpPr>
          <p:nvPr>
            <p:ph type="dt" sz="half" idx="12"/>
          </p:nvPr>
        </p:nvSpPr>
        <p:spPr>
          <a:ln/>
        </p:spPr>
        <p:txBody>
          <a:bodyPr/>
          <a:lstStyle>
            <a:lvl1pPr>
              <a:defRPr/>
            </a:lvl1pPr>
          </a:lstStyle>
          <a:p>
            <a:endParaRPr lang="en-US"/>
          </a:p>
        </p:txBody>
      </p:sp>
    </p:spTree>
    <p:extLst>
      <p:ext uri="{BB962C8B-B14F-4D97-AF65-F5344CB8AC3E}">
        <p14:creationId xmlns:p14="http://schemas.microsoft.com/office/powerpoint/2010/main" val="3824104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Quote">
    <p:bg>
      <p:bgRef idx="1001">
        <a:schemeClr val="bg1"/>
      </p:bgRef>
    </p:bg>
    <p:spTree>
      <p:nvGrpSpPr>
        <p:cNvPr id="1" name=""/>
        <p:cNvGrpSpPr/>
        <p:nvPr/>
      </p:nvGrpSpPr>
      <p:grpSpPr>
        <a:xfrm>
          <a:off x="0" y="0"/>
          <a:ext cx="0" cy="0"/>
          <a:chOff x="0" y="0"/>
          <a:chExt cx="0" cy="0"/>
        </a:xfrm>
      </p:grpSpPr>
      <p:sp>
        <p:nvSpPr>
          <p:cNvPr id="2" name="Title 5"/>
          <p:cNvSpPr>
            <a:spLocks noGrp="1"/>
          </p:cNvSpPr>
          <p:nvPr>
            <p:ph type="title" hasCustomPrompt="1"/>
          </p:nvPr>
        </p:nvSpPr>
        <p:spPr>
          <a:xfrm>
            <a:off x="0" y="676656"/>
            <a:ext cx="12192000" cy="4599432"/>
          </a:xfrm>
        </p:spPr>
        <p:txBody>
          <a:bodyPr anchor="ctr"/>
          <a:lstStyle>
            <a:lvl1pPr marL="106985" indent="-164592" algn="ctr">
              <a:defRPr b="0"/>
            </a:lvl1pPr>
          </a:lstStyle>
          <a:p>
            <a:r>
              <a:rPr lang="en-US" dirty="0"/>
              <a:t>“Hanging Quote – 28pt Arial, </a:t>
            </a:r>
            <a:br>
              <a:rPr lang="en-US" dirty="0"/>
            </a:br>
            <a:r>
              <a:rPr lang="en-US" dirty="0" err="1"/>
              <a:t>UCHealth</a:t>
            </a:r>
            <a:r>
              <a:rPr lang="en-US" dirty="0"/>
              <a:t> Dark Red”</a:t>
            </a:r>
          </a:p>
        </p:txBody>
      </p:sp>
      <p:sp>
        <p:nvSpPr>
          <p:cNvPr id="3" name="Footer Placeholder 2"/>
          <p:cNvSpPr>
            <a:spLocks noGrp="1"/>
          </p:cNvSpPr>
          <p:nvPr>
            <p:ph type="ftr" sz="quarter" idx="13"/>
          </p:nvPr>
        </p:nvSpPr>
        <p:spPr>
          <a:xfrm>
            <a:off x="333373" y="6617049"/>
            <a:ext cx="4114800" cy="194470"/>
          </a:xfrm>
        </p:spPr>
        <p:txBody>
          <a:bodyPr/>
          <a:lstStyle/>
          <a:p>
            <a:r>
              <a:rPr lang="en-US" dirty="0"/>
              <a:t>Set footer with Insert &gt; Header &amp; Footer</a:t>
            </a:r>
          </a:p>
        </p:txBody>
      </p:sp>
      <p:sp>
        <p:nvSpPr>
          <p:cNvPr id="4" name="Slide Number Placeholder 3"/>
          <p:cNvSpPr>
            <a:spLocks noGrp="1"/>
          </p:cNvSpPr>
          <p:nvPr>
            <p:ph type="sldNum" sz="quarter" idx="14"/>
          </p:nvPr>
        </p:nvSpPr>
        <p:spPr>
          <a:xfrm>
            <a:off x="5734447" y="6605593"/>
            <a:ext cx="743847" cy="170207"/>
          </a:xfrm>
        </p:spPr>
        <p:txBody>
          <a:bodyPr/>
          <a:lstStyle/>
          <a:p>
            <a:fld id="{1E5366A3-0E00-430A-B059-971E374C0C45}" type="slidenum">
              <a:rPr lang="en-US" smtClean="0">
                <a:solidFill>
                  <a:prstClr val="white"/>
                </a:solidFill>
              </a:rPr>
              <a:pPr/>
              <a:t>‹#›</a:t>
            </a:fld>
            <a:endParaRPr lang="en-US" normalizeH="1" dirty="0">
              <a:solidFill>
                <a:prstClr val="white"/>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6"/>
            <a:ext cx="2080772" cy="347473"/>
          </a:xfrm>
          <a:prstGeom prst="rect">
            <a:avLst/>
          </a:prstGeom>
        </p:spPr>
      </p:pic>
    </p:spTree>
    <p:extLst>
      <p:ext uri="{BB962C8B-B14F-4D97-AF65-F5344CB8AC3E}">
        <p14:creationId xmlns:p14="http://schemas.microsoft.com/office/powerpoint/2010/main" val="1257110950"/>
      </p:ext>
    </p:extLst>
  </p:cSld>
  <p:clrMapOvr>
    <a:overrideClrMapping bg1="lt1" tx1="dk1" bg2="lt2" tx2="dk2" accent1="accent1" accent2="accent2" accent3="accent3" accent4="accent4" accent5="accent5" accent6="accent6" hlink="hlink" folHlink="folHlink"/>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Content Placeholder 5"/>
          <p:cNvSpPr>
            <a:spLocks noGrp="1"/>
          </p:cNvSpPr>
          <p:nvPr>
            <p:ph sz="quarter" idx="16"/>
          </p:nvPr>
        </p:nvSpPr>
        <p:spPr>
          <a:xfrm>
            <a:off x="457203" y="1636776"/>
            <a:ext cx="11266247" cy="4394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6"/>
          <p:cNvSpPr>
            <a:spLocks noGrp="1"/>
          </p:cNvSpPr>
          <p:nvPr>
            <p:ph type="body" sz="quarter" idx="17"/>
          </p:nvPr>
        </p:nvSpPr>
        <p:spPr>
          <a:xfrm>
            <a:off x="461433" y="6030979"/>
            <a:ext cx="8385787" cy="501349"/>
          </a:xfrm>
        </p:spPr>
        <p:txBody>
          <a:bodyPr anchor="b" anchorCtr="0"/>
          <a:lstStyle>
            <a:lvl1pPr>
              <a:spcAft>
                <a:spcPts val="0"/>
              </a:spcAft>
              <a:defRPr sz="810"/>
            </a:lvl1pPr>
            <a:lvl2pPr marL="0" indent="0">
              <a:spcAft>
                <a:spcPts val="0"/>
              </a:spcAft>
              <a:buNone/>
              <a:defRPr sz="810"/>
            </a:lvl2pPr>
            <a:lvl3pPr marL="0" indent="0">
              <a:spcAft>
                <a:spcPts val="0"/>
              </a:spcAft>
              <a:buNone/>
              <a:defRPr sz="810"/>
            </a:lvl3pPr>
            <a:lvl4pPr marL="0" indent="0">
              <a:spcAft>
                <a:spcPts val="0"/>
              </a:spcAft>
              <a:buNone/>
              <a:defRPr sz="810"/>
            </a:lvl4pPr>
            <a:lvl5pPr marL="0" indent="0">
              <a:spcAft>
                <a:spcPts val="0"/>
              </a:spcAft>
              <a:buNone/>
              <a:defRPr sz="810"/>
            </a:lvl5pPr>
            <a:lvl6pPr marL="0" indent="0">
              <a:spcAft>
                <a:spcPts val="0"/>
              </a:spcAft>
              <a:buNone/>
              <a:defRPr sz="810"/>
            </a:lvl6pPr>
            <a:lvl7pPr marL="0" indent="0">
              <a:spcAft>
                <a:spcPts val="0"/>
              </a:spcAft>
              <a:buNone/>
              <a:defRPr sz="810"/>
            </a:lvl7pPr>
            <a:lvl8pPr marL="0" indent="0">
              <a:spcAft>
                <a:spcPts val="0"/>
              </a:spcAft>
              <a:buNone/>
              <a:defRPr sz="810"/>
            </a:lvl8pPr>
            <a:lvl9pPr marL="0" indent="0">
              <a:spcAft>
                <a:spcPts val="0"/>
              </a:spcAft>
              <a:buNone/>
              <a:defRPr sz="810"/>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3841" y="6203506"/>
            <a:ext cx="1560579" cy="347473"/>
          </a:xfrm>
          <a:prstGeom prst="rect">
            <a:avLst/>
          </a:prstGeom>
        </p:spPr>
      </p:pic>
      <p:sp>
        <p:nvSpPr>
          <p:cNvPr id="9" name="Slide Number Placeholder 5"/>
          <p:cNvSpPr>
            <a:spLocks noGrp="1"/>
          </p:cNvSpPr>
          <p:nvPr>
            <p:ph type="sldNum" sz="quarter" idx="4"/>
          </p:nvPr>
        </p:nvSpPr>
        <p:spPr>
          <a:xfrm>
            <a:off x="5720411" y="6306989"/>
            <a:ext cx="767476" cy="457199"/>
          </a:xfrm>
          <a:prstGeom prst="rect">
            <a:avLst/>
          </a:prstGeom>
        </p:spPr>
        <p:txBody>
          <a:bodyPr vert="horz" lIns="0" tIns="0" rIns="0" bIns="0" rtlCol="0" anchor="b" anchorCtr="0"/>
          <a:lstStyle>
            <a:lvl1pPr algn="ctr">
              <a:defRPr sz="810">
                <a:solidFill>
                  <a:schemeClr val="tx1"/>
                </a:solidFill>
                <a:latin typeface="Arial" panose="020B0604020202020204" pitchFamily="34" charset="0"/>
                <a:cs typeface="Arial" panose="020B0604020202020204" pitchFamily="34" charset="0"/>
              </a:defRPr>
            </a:lvl1pPr>
          </a:lstStyle>
          <a:p>
            <a:fld id="{1E5366A3-0E00-430A-B059-971E374C0C45}" type="slidenum">
              <a:rPr lang="en-US" smtClean="0">
                <a:solidFill>
                  <a:prstClr val="black"/>
                </a:solidFill>
              </a:rPr>
              <a:pPr/>
              <a:t>‹#›</a:t>
            </a:fld>
            <a:endParaRPr lang="en-US" normalizeH="1" dirty="0">
              <a:solidFill>
                <a:prstClr val="black"/>
              </a:solidFill>
            </a:endParaRPr>
          </a:p>
        </p:txBody>
      </p:sp>
      <p:sp>
        <p:nvSpPr>
          <p:cNvPr id="12" name="Footer Placeholder 3"/>
          <p:cNvSpPr>
            <a:spLocks noGrp="1"/>
          </p:cNvSpPr>
          <p:nvPr>
            <p:ph type="ftr" sz="quarter" idx="3"/>
          </p:nvPr>
        </p:nvSpPr>
        <p:spPr>
          <a:xfrm>
            <a:off x="369888" y="6630120"/>
            <a:ext cx="4114800" cy="162643"/>
          </a:xfrm>
          <a:prstGeom prst="rect">
            <a:avLst/>
          </a:prstGeom>
        </p:spPr>
        <p:txBody>
          <a:bodyPr vert="horz" lIns="91440" tIns="45720" rIns="91440" bIns="45720" rtlCol="0" anchor="ctr"/>
          <a:lstStyle>
            <a:lvl1pPr algn="l">
              <a:defRPr sz="720">
                <a:solidFill>
                  <a:schemeClr val="tx1"/>
                </a:solidFill>
              </a:defRPr>
            </a:lvl1pPr>
          </a:lstStyle>
          <a:p>
            <a:r>
              <a:rPr lang="en-US" dirty="0">
                <a:solidFill>
                  <a:prstClr val="black"/>
                </a:solidFill>
              </a:rPr>
              <a:t>Set footer with Insert &gt; Header &amp; Footer</a:t>
            </a:r>
          </a:p>
        </p:txBody>
      </p:sp>
    </p:spTree>
    <p:extLst>
      <p:ext uri="{BB962C8B-B14F-4D97-AF65-F5344CB8AC3E}">
        <p14:creationId xmlns:p14="http://schemas.microsoft.com/office/powerpoint/2010/main" val="1062526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3" name="Rounded Rectangle 2"/>
          <p:cNvSpPr/>
          <p:nvPr/>
        </p:nvSpPr>
        <p:spPr bwMode="auto">
          <a:xfrm>
            <a:off x="-203200" y="6263640"/>
            <a:ext cx="12598400" cy="457200"/>
          </a:xfrm>
          <a:prstGeom prst="roundRect">
            <a:avLst>
              <a:gd name="adj" fmla="val 0"/>
            </a:avLst>
          </a:prstGeom>
          <a:gradFill flip="none" rotWithShape="1">
            <a:gsLst>
              <a:gs pos="76000">
                <a:schemeClr val="tx1"/>
              </a:gs>
              <a:gs pos="40000">
                <a:schemeClr val="tx1">
                  <a:alpha val="10000"/>
                </a:schemeClr>
              </a:gs>
            </a:gsLst>
            <a:lin ang="0" scaled="1"/>
            <a:tileRect/>
          </a:gradFill>
          <a:ln w="9525" cap="flat" cmpd="sng" algn="ctr">
            <a:solidFill>
              <a:schemeClr val="bg1"/>
            </a:solidFill>
            <a:prstDash val="solid"/>
            <a:round/>
            <a:headEnd type="none" w="med" len="med"/>
            <a:tailEnd type="none" w="med" len="med"/>
          </a:ln>
          <a:effectLst/>
        </p:spPr>
        <p:txBody>
          <a:bodyPr vert="horz" wrap="square" lIns="109728" tIns="54864" rIns="109728" bIns="54864" numCol="1" rtlCol="0" anchor="t" anchorCtr="0" compatLnSpc="1">
            <a:prstTxWarp prst="textNoShape">
              <a:avLst/>
            </a:prstTxWarp>
          </a:bodyPr>
          <a:lstStyle/>
          <a:p>
            <a:pPr eaLnBrk="0" fontAlgn="base" hangingPunct="0">
              <a:spcBef>
                <a:spcPct val="0"/>
              </a:spcBef>
              <a:spcAft>
                <a:spcPct val="0"/>
              </a:spcAft>
            </a:pPr>
            <a:endParaRPr lang="en-US" sz="2880">
              <a:solidFill>
                <a:prstClr val="black"/>
              </a:solidFill>
              <a:latin typeface="Times" charset="0"/>
            </a:endParaRPr>
          </a:p>
        </p:txBody>
      </p:sp>
      <p:pic>
        <p:nvPicPr>
          <p:cNvPr id="2" name="Picture 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197600" y="6296688"/>
            <a:ext cx="5268309" cy="391106"/>
          </a:xfrm>
          <a:prstGeom prst="rect">
            <a:avLst/>
          </a:prstGeom>
        </p:spPr>
      </p:pic>
      <p:sp>
        <p:nvSpPr>
          <p:cNvPr id="1034" name="Rectangle 10"/>
          <p:cNvSpPr>
            <a:spLocks noChangeArrowheads="1"/>
          </p:cNvSpPr>
          <p:nvPr/>
        </p:nvSpPr>
        <p:spPr bwMode="auto">
          <a:xfrm>
            <a:off x="0" y="-42862"/>
            <a:ext cx="11785600" cy="347663"/>
          </a:xfrm>
          <a:prstGeom prst="rect">
            <a:avLst/>
          </a:prstGeom>
          <a:gradFill rotWithShape="0">
            <a:gsLst>
              <a:gs pos="0">
                <a:srgbClr val="333333"/>
              </a:gs>
              <a:gs pos="100000">
                <a:schemeClr val="tx1"/>
              </a:gs>
            </a:gsLst>
            <a:lin ang="5400000" scaled="1"/>
          </a:gradFill>
          <a:ln w="9525">
            <a:noFill/>
            <a:miter lim="800000"/>
            <a:headEnd/>
            <a:tailEnd/>
          </a:ln>
          <a:effectLst/>
        </p:spPr>
        <p:txBody>
          <a:bodyPr wrap="none" anchor="ctr" anchorCtr="0"/>
          <a:lstStyle/>
          <a:p>
            <a:pPr eaLnBrk="0" fontAlgn="base" hangingPunct="0">
              <a:spcBef>
                <a:spcPct val="0"/>
              </a:spcBef>
              <a:spcAft>
                <a:spcPct val="0"/>
              </a:spcAft>
            </a:pPr>
            <a:endParaRPr lang="en-US" sz="2880">
              <a:solidFill>
                <a:prstClr val="black"/>
              </a:solidFill>
              <a:latin typeface="Times" charset="0"/>
            </a:endParaRPr>
          </a:p>
        </p:txBody>
      </p:sp>
      <p:sp>
        <p:nvSpPr>
          <p:cNvPr id="1027" name="Rectangle 2"/>
          <p:cNvSpPr>
            <a:spLocks noGrp="1" noChangeArrowheads="1"/>
          </p:cNvSpPr>
          <p:nvPr>
            <p:ph type="title"/>
          </p:nvPr>
        </p:nvSpPr>
        <p:spPr bwMode="auto">
          <a:xfrm>
            <a:off x="812800" y="1005840"/>
            <a:ext cx="10668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dirty="0"/>
              <a:t>Click to edit heading</a:t>
            </a:r>
          </a:p>
        </p:txBody>
      </p:sp>
      <p:sp>
        <p:nvSpPr>
          <p:cNvPr id="1028" name="Rectangle 3"/>
          <p:cNvSpPr>
            <a:spLocks noGrp="1" noChangeArrowheads="1"/>
          </p:cNvSpPr>
          <p:nvPr>
            <p:ph type="body" idx="1"/>
          </p:nvPr>
        </p:nvSpPr>
        <p:spPr bwMode="auto">
          <a:xfrm>
            <a:off x="812800" y="1828800"/>
            <a:ext cx="10668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101600" y="-45720"/>
            <a:ext cx="7518400" cy="365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60" kern="0" cap="all" spc="120">
                <a:solidFill>
                  <a:srgbClr val="CFBA7D"/>
                </a:solidFill>
                <a:latin typeface="Arial" charset="0"/>
              </a:defRPr>
            </a:lvl1pPr>
          </a:lstStyle>
          <a:p>
            <a:pPr eaLnBrk="0" fontAlgn="base" hangingPunct="0">
              <a:spcBef>
                <a:spcPct val="0"/>
              </a:spcBef>
              <a:spcAft>
                <a:spcPct val="0"/>
              </a:spcAft>
            </a:pPr>
            <a:r>
              <a:rPr lang="en-US"/>
              <a:t>Presentation Title or Audience</a:t>
            </a:r>
            <a:endParaRPr lang="en-US" dirty="0"/>
          </a:p>
        </p:txBody>
      </p:sp>
      <p:sp>
        <p:nvSpPr>
          <p:cNvPr id="1042" name="Rectangle 18"/>
          <p:cNvSpPr>
            <a:spLocks noGrp="1" noChangeArrowheads="1"/>
          </p:cNvSpPr>
          <p:nvPr>
            <p:ph type="dt" sz="half" idx="2"/>
          </p:nvPr>
        </p:nvSpPr>
        <p:spPr bwMode="auto">
          <a:xfrm>
            <a:off x="8737600" y="-45720"/>
            <a:ext cx="2743200" cy="365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60">
                <a:solidFill>
                  <a:srgbClr val="808080"/>
                </a:solidFill>
                <a:latin typeface="Arial" charset="0"/>
              </a:defRPr>
            </a:lvl1pPr>
          </a:lstStyle>
          <a:p>
            <a:pPr eaLnBrk="0" fontAlgn="base" hangingPunct="0">
              <a:spcBef>
                <a:spcPct val="0"/>
              </a:spcBef>
              <a:spcAft>
                <a:spcPct val="0"/>
              </a:spcAft>
            </a:pPr>
            <a:endParaRPr lang="en-US" dirty="0"/>
          </a:p>
        </p:txBody>
      </p:sp>
      <p:sp>
        <p:nvSpPr>
          <p:cNvPr id="11" name="Rectangle 10"/>
          <p:cNvSpPr>
            <a:spLocks noChangeArrowheads="1"/>
          </p:cNvSpPr>
          <p:nvPr/>
        </p:nvSpPr>
        <p:spPr bwMode="auto">
          <a:xfrm>
            <a:off x="11785600" y="-42862"/>
            <a:ext cx="406400" cy="347663"/>
          </a:xfrm>
          <a:prstGeom prst="rect">
            <a:avLst/>
          </a:prstGeom>
          <a:solidFill>
            <a:srgbClr val="CFBA7D"/>
          </a:solidFill>
          <a:ln w="9525">
            <a:noFill/>
            <a:miter lim="800000"/>
            <a:headEnd/>
            <a:tailEnd/>
          </a:ln>
          <a:effectLst/>
        </p:spPr>
        <p:txBody>
          <a:bodyPr wrap="none" anchor="ctr" anchorCtr="0"/>
          <a:lstStyle/>
          <a:p>
            <a:pPr eaLnBrk="0" fontAlgn="base" hangingPunct="0">
              <a:spcBef>
                <a:spcPct val="0"/>
              </a:spcBef>
              <a:spcAft>
                <a:spcPct val="0"/>
              </a:spcAft>
            </a:pPr>
            <a:endParaRPr lang="en-US" sz="2880">
              <a:solidFill>
                <a:prstClr val="black"/>
              </a:solidFill>
              <a:latin typeface="Times" charset="0"/>
            </a:endParaRPr>
          </a:p>
        </p:txBody>
      </p:sp>
      <p:sp>
        <p:nvSpPr>
          <p:cNvPr id="1030" name="Rectangle 6"/>
          <p:cNvSpPr>
            <a:spLocks noGrp="1" noChangeArrowheads="1"/>
          </p:cNvSpPr>
          <p:nvPr>
            <p:ph type="sldNum" sz="quarter" idx="4"/>
          </p:nvPr>
        </p:nvSpPr>
        <p:spPr bwMode="auto">
          <a:xfrm>
            <a:off x="11785600" y="-45720"/>
            <a:ext cx="406400" cy="365760"/>
          </a:xfrm>
          <a:prstGeom prst="rect">
            <a:avLst/>
          </a:prstGeom>
          <a:noFill/>
          <a:ln w="9525">
            <a:noFill/>
            <a:miter lim="800000"/>
            <a:headEnd/>
            <a:tailEnd/>
          </a:ln>
          <a:effectLst/>
        </p:spPr>
        <p:txBody>
          <a:bodyPr vert="horz" wrap="none" lIns="91440" tIns="45720" rIns="91440" bIns="45720" numCol="1" anchor="ctr" anchorCtr="1" compatLnSpc="1">
            <a:prstTxWarp prst="textNoShape">
              <a:avLst/>
            </a:prstTxWarp>
          </a:bodyPr>
          <a:lstStyle>
            <a:lvl1pPr algn="r">
              <a:defRPr sz="1440" b="0">
                <a:solidFill>
                  <a:schemeClr val="bg1"/>
                </a:solidFill>
                <a:latin typeface="Arial" charset="0"/>
              </a:defRPr>
            </a:lvl1pPr>
          </a:lstStyle>
          <a:p>
            <a:pPr eaLnBrk="0" fontAlgn="base" hangingPunct="0">
              <a:spcBef>
                <a:spcPct val="0"/>
              </a:spcBef>
              <a:spcAft>
                <a:spcPct val="0"/>
              </a:spcAft>
            </a:pPr>
            <a:fld id="{2577227C-FE81-1C4D-9648-168F6ADCE5DD}" type="slidenum">
              <a:rPr lang="en-US" smtClean="0">
                <a:solidFill>
                  <a:prstClr val="white"/>
                </a:solidFill>
              </a:rPr>
              <a:pPr eaLnBrk="0" fontAlgn="base" hangingPunct="0">
                <a:spcBef>
                  <a:spcPct val="0"/>
                </a:spcBef>
                <a:spcAft>
                  <a:spcPct val="0"/>
                </a:spcAft>
              </a:pPr>
              <a:t>‹#›</a:t>
            </a:fld>
            <a:endParaRPr lang="en-US" dirty="0">
              <a:solidFill>
                <a:prstClr val="white"/>
              </a:solidFill>
            </a:endParaRPr>
          </a:p>
        </p:txBody>
      </p:sp>
    </p:spTree>
    <p:extLst>
      <p:ext uri="{BB962C8B-B14F-4D97-AF65-F5344CB8AC3E}">
        <p14:creationId xmlns:p14="http://schemas.microsoft.com/office/powerpoint/2010/main" val="2168424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4080" baseline="0">
          <a:solidFill>
            <a:schemeClr val="tx1"/>
          </a:solidFill>
          <a:latin typeface="+mj-lt"/>
          <a:ea typeface="+mj-ea"/>
          <a:cs typeface="+mj-cs"/>
        </a:defRPr>
      </a:lvl1pPr>
      <a:lvl2pPr algn="l" rtl="0" eaLnBrk="1" fontAlgn="base" hangingPunct="1">
        <a:spcBef>
          <a:spcPct val="0"/>
        </a:spcBef>
        <a:spcAft>
          <a:spcPct val="0"/>
        </a:spcAft>
        <a:defRPr sz="4320">
          <a:solidFill>
            <a:schemeClr val="tx1"/>
          </a:solidFill>
          <a:latin typeface="Arial" charset="0"/>
          <a:ea typeface="Osaka" charset="-128"/>
          <a:cs typeface="Osaka" charset="-128"/>
        </a:defRPr>
      </a:lvl2pPr>
      <a:lvl3pPr algn="l" rtl="0" eaLnBrk="1" fontAlgn="base" hangingPunct="1">
        <a:spcBef>
          <a:spcPct val="0"/>
        </a:spcBef>
        <a:spcAft>
          <a:spcPct val="0"/>
        </a:spcAft>
        <a:defRPr sz="4320">
          <a:solidFill>
            <a:schemeClr val="tx1"/>
          </a:solidFill>
          <a:latin typeface="Arial" charset="0"/>
          <a:ea typeface="Osaka" charset="-128"/>
          <a:cs typeface="Osaka" charset="-128"/>
        </a:defRPr>
      </a:lvl3pPr>
      <a:lvl4pPr algn="l" rtl="0" eaLnBrk="1" fontAlgn="base" hangingPunct="1">
        <a:spcBef>
          <a:spcPct val="0"/>
        </a:spcBef>
        <a:spcAft>
          <a:spcPct val="0"/>
        </a:spcAft>
        <a:defRPr sz="4320">
          <a:solidFill>
            <a:schemeClr val="tx1"/>
          </a:solidFill>
          <a:latin typeface="Arial" charset="0"/>
          <a:ea typeface="Osaka" charset="-128"/>
          <a:cs typeface="Osaka" charset="-128"/>
        </a:defRPr>
      </a:lvl4pPr>
      <a:lvl5pPr algn="l" rtl="0" eaLnBrk="1" fontAlgn="base" hangingPunct="1">
        <a:spcBef>
          <a:spcPct val="0"/>
        </a:spcBef>
        <a:spcAft>
          <a:spcPct val="0"/>
        </a:spcAft>
        <a:defRPr sz="4320">
          <a:solidFill>
            <a:schemeClr val="tx1"/>
          </a:solidFill>
          <a:latin typeface="Arial" charset="0"/>
          <a:ea typeface="Osaka" charset="-128"/>
          <a:cs typeface="Osaka" charset="-128"/>
        </a:defRPr>
      </a:lvl5pPr>
      <a:lvl6pPr marL="548640" algn="l" rtl="0" eaLnBrk="1" fontAlgn="base" hangingPunct="1">
        <a:spcBef>
          <a:spcPct val="0"/>
        </a:spcBef>
        <a:spcAft>
          <a:spcPct val="0"/>
        </a:spcAft>
        <a:defRPr sz="4320">
          <a:solidFill>
            <a:schemeClr val="tx1"/>
          </a:solidFill>
          <a:latin typeface="Arial" charset="0"/>
          <a:ea typeface="Osaka" charset="-128"/>
          <a:cs typeface="Osaka" charset="-128"/>
        </a:defRPr>
      </a:lvl6pPr>
      <a:lvl7pPr marL="1097280" algn="l" rtl="0" eaLnBrk="1" fontAlgn="base" hangingPunct="1">
        <a:spcBef>
          <a:spcPct val="0"/>
        </a:spcBef>
        <a:spcAft>
          <a:spcPct val="0"/>
        </a:spcAft>
        <a:defRPr sz="4320">
          <a:solidFill>
            <a:schemeClr val="tx1"/>
          </a:solidFill>
          <a:latin typeface="Arial" charset="0"/>
          <a:ea typeface="Osaka" charset="-128"/>
          <a:cs typeface="Osaka" charset="-128"/>
        </a:defRPr>
      </a:lvl7pPr>
      <a:lvl8pPr marL="1645920" algn="l" rtl="0" eaLnBrk="1" fontAlgn="base" hangingPunct="1">
        <a:spcBef>
          <a:spcPct val="0"/>
        </a:spcBef>
        <a:spcAft>
          <a:spcPct val="0"/>
        </a:spcAft>
        <a:defRPr sz="4320">
          <a:solidFill>
            <a:schemeClr val="tx1"/>
          </a:solidFill>
          <a:latin typeface="Arial" charset="0"/>
          <a:ea typeface="Osaka" charset="-128"/>
          <a:cs typeface="Osaka" charset="-128"/>
        </a:defRPr>
      </a:lvl8pPr>
      <a:lvl9pPr marL="2194560" algn="l" rtl="0" eaLnBrk="1" fontAlgn="base" hangingPunct="1">
        <a:spcBef>
          <a:spcPct val="0"/>
        </a:spcBef>
        <a:spcAft>
          <a:spcPct val="0"/>
        </a:spcAft>
        <a:defRPr sz="4320">
          <a:solidFill>
            <a:schemeClr val="tx1"/>
          </a:solidFill>
          <a:latin typeface="Arial" charset="0"/>
          <a:ea typeface="Osaka" charset="-128"/>
          <a:cs typeface="Osaka" charset="-128"/>
        </a:defRPr>
      </a:lvl9pPr>
    </p:titleStyle>
    <p:bodyStyle>
      <a:lvl1pPr marL="411480" indent="-411480" algn="l" rtl="0" eaLnBrk="1" fontAlgn="base" hangingPunct="1">
        <a:spcBef>
          <a:spcPts val="1200"/>
        </a:spcBef>
        <a:spcAft>
          <a:spcPct val="0"/>
        </a:spcAft>
        <a:buClr>
          <a:srgbClr val="B99B49"/>
        </a:buClr>
        <a:buFont typeface="Wingdings" charset="0"/>
        <a:buChar char="§"/>
        <a:defRPr sz="2880">
          <a:solidFill>
            <a:schemeClr val="tx1"/>
          </a:solidFill>
          <a:latin typeface="+mn-lt"/>
          <a:ea typeface="+mn-ea"/>
          <a:cs typeface="+mn-cs"/>
        </a:defRPr>
      </a:lvl1pPr>
      <a:lvl2pPr marL="891540" indent="-342900" algn="l" rtl="0" eaLnBrk="1" fontAlgn="base" hangingPunct="1">
        <a:spcBef>
          <a:spcPts val="1200"/>
        </a:spcBef>
        <a:spcAft>
          <a:spcPct val="0"/>
        </a:spcAft>
        <a:buClr>
          <a:srgbClr val="B99B49"/>
        </a:buClr>
        <a:buFont typeface="Wingdings" charset="2"/>
        <a:buChar char="Ø"/>
        <a:defRPr>
          <a:solidFill>
            <a:schemeClr val="tx1"/>
          </a:solidFill>
          <a:latin typeface="+mn-lt"/>
          <a:ea typeface="+mn-ea"/>
          <a:cs typeface="+mn-cs"/>
        </a:defRPr>
      </a:lvl2pPr>
      <a:lvl3pPr marL="1371600" indent="-274320" algn="l" rtl="0" eaLnBrk="1" fontAlgn="base" hangingPunct="1">
        <a:spcBef>
          <a:spcPts val="1200"/>
        </a:spcBef>
        <a:spcAft>
          <a:spcPct val="0"/>
        </a:spcAft>
        <a:buClr>
          <a:srgbClr val="B99B49"/>
        </a:buClr>
        <a:buFont typeface="Wingdings" charset="2"/>
        <a:buChar char=""/>
        <a:defRPr>
          <a:solidFill>
            <a:schemeClr val="tx1"/>
          </a:solidFill>
          <a:latin typeface="+mn-lt"/>
          <a:ea typeface="+mn-ea"/>
          <a:cs typeface="+mn-cs"/>
        </a:defRPr>
      </a:lvl3pPr>
      <a:lvl4pPr marL="1920240" indent="-274320" algn="l" rtl="0" eaLnBrk="1" fontAlgn="base" hangingPunct="1">
        <a:spcBef>
          <a:spcPts val="1200"/>
        </a:spcBef>
        <a:spcAft>
          <a:spcPct val="0"/>
        </a:spcAft>
        <a:buClr>
          <a:srgbClr val="B99B49"/>
        </a:buClr>
        <a:buFont typeface="Arial"/>
        <a:buChar char="•"/>
        <a:defRPr>
          <a:solidFill>
            <a:schemeClr val="tx1"/>
          </a:solidFill>
          <a:latin typeface="+mn-lt"/>
          <a:ea typeface="+mn-ea"/>
          <a:cs typeface="+mn-cs"/>
        </a:defRPr>
      </a:lvl4pPr>
      <a:lvl5pPr marL="2468880" indent="-274320" algn="l" rtl="0" eaLnBrk="1" fontAlgn="base" hangingPunct="1">
        <a:spcBef>
          <a:spcPts val="1200"/>
        </a:spcBef>
        <a:spcAft>
          <a:spcPct val="0"/>
        </a:spcAft>
        <a:buClr>
          <a:srgbClr val="B99B49"/>
        </a:buClr>
        <a:buFont typeface="Wingdings" charset="2"/>
        <a:buChar char="§"/>
        <a:defRPr>
          <a:solidFill>
            <a:schemeClr val="tx1"/>
          </a:solidFill>
          <a:latin typeface="+mn-lt"/>
          <a:ea typeface="+mn-ea"/>
          <a:cs typeface="+mn-cs"/>
        </a:defRPr>
      </a:lvl5pPr>
      <a:lvl6pPr marL="301752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6pPr>
      <a:lvl7pPr marL="356616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7pPr>
      <a:lvl8pPr marL="411480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8pPr>
      <a:lvl9pPr marL="466344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9pPr>
    </p:bodyStyle>
    <p:otherStyle>
      <a:defPPr>
        <a:defRPr lang="en-US"/>
      </a:defPPr>
      <a:lvl1pPr marL="0" algn="l" defTabSz="548640" rtl="0" eaLnBrk="1" latinLnBrk="0" hangingPunct="1">
        <a:defRPr sz="2160" kern="1200">
          <a:solidFill>
            <a:schemeClr val="tx1"/>
          </a:solidFill>
          <a:latin typeface="+mn-lt"/>
          <a:ea typeface="+mn-ea"/>
          <a:cs typeface="+mn-cs"/>
        </a:defRPr>
      </a:lvl1pPr>
      <a:lvl2pPr marL="548640" algn="l" defTabSz="548640" rtl="0" eaLnBrk="1" latinLnBrk="0" hangingPunct="1">
        <a:defRPr sz="2160" kern="1200">
          <a:solidFill>
            <a:schemeClr val="tx1"/>
          </a:solidFill>
          <a:latin typeface="+mn-lt"/>
          <a:ea typeface="+mn-ea"/>
          <a:cs typeface="+mn-cs"/>
        </a:defRPr>
      </a:lvl2pPr>
      <a:lvl3pPr marL="1097280" algn="l" defTabSz="548640" rtl="0" eaLnBrk="1" latinLnBrk="0" hangingPunct="1">
        <a:defRPr sz="2160" kern="1200">
          <a:solidFill>
            <a:schemeClr val="tx1"/>
          </a:solidFill>
          <a:latin typeface="+mn-lt"/>
          <a:ea typeface="+mn-ea"/>
          <a:cs typeface="+mn-cs"/>
        </a:defRPr>
      </a:lvl3pPr>
      <a:lvl4pPr marL="1645920" algn="l" defTabSz="548640" rtl="0" eaLnBrk="1" latinLnBrk="0" hangingPunct="1">
        <a:defRPr sz="2160" kern="1200">
          <a:solidFill>
            <a:schemeClr val="tx1"/>
          </a:solidFill>
          <a:latin typeface="+mn-lt"/>
          <a:ea typeface="+mn-ea"/>
          <a:cs typeface="+mn-cs"/>
        </a:defRPr>
      </a:lvl4pPr>
      <a:lvl5pPr marL="2194560" algn="l" defTabSz="548640" rtl="0" eaLnBrk="1" latinLnBrk="0" hangingPunct="1">
        <a:defRPr sz="2160" kern="1200">
          <a:solidFill>
            <a:schemeClr val="tx1"/>
          </a:solidFill>
          <a:latin typeface="+mn-lt"/>
          <a:ea typeface="+mn-ea"/>
          <a:cs typeface="+mn-cs"/>
        </a:defRPr>
      </a:lvl5pPr>
      <a:lvl6pPr marL="2743200" algn="l" defTabSz="548640" rtl="0" eaLnBrk="1" latinLnBrk="0" hangingPunct="1">
        <a:defRPr sz="2160" kern="1200">
          <a:solidFill>
            <a:schemeClr val="tx1"/>
          </a:solidFill>
          <a:latin typeface="+mn-lt"/>
          <a:ea typeface="+mn-ea"/>
          <a:cs typeface="+mn-cs"/>
        </a:defRPr>
      </a:lvl6pPr>
      <a:lvl7pPr marL="3291840" algn="l" defTabSz="548640" rtl="0" eaLnBrk="1" latinLnBrk="0" hangingPunct="1">
        <a:defRPr sz="2160" kern="1200">
          <a:solidFill>
            <a:schemeClr val="tx1"/>
          </a:solidFill>
          <a:latin typeface="+mn-lt"/>
          <a:ea typeface="+mn-ea"/>
          <a:cs typeface="+mn-cs"/>
        </a:defRPr>
      </a:lvl7pPr>
      <a:lvl8pPr marL="3840480" algn="l" defTabSz="548640" rtl="0" eaLnBrk="1" latinLnBrk="0" hangingPunct="1">
        <a:defRPr sz="2160" kern="1200">
          <a:solidFill>
            <a:schemeClr val="tx1"/>
          </a:solidFill>
          <a:latin typeface="+mn-lt"/>
          <a:ea typeface="+mn-ea"/>
          <a:cs typeface="+mn-cs"/>
        </a:defRPr>
      </a:lvl8pPr>
      <a:lvl9pPr marL="4389120" algn="l" defTabSz="548640" rtl="0" eaLnBrk="1" latinLnBrk="0" hangingPunct="1">
        <a:defRPr sz="21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3" name="Rounded Rectangle 2"/>
          <p:cNvSpPr/>
          <p:nvPr/>
        </p:nvSpPr>
        <p:spPr bwMode="auto">
          <a:xfrm>
            <a:off x="-203200" y="6263640"/>
            <a:ext cx="12598400" cy="457200"/>
          </a:xfrm>
          <a:prstGeom prst="roundRect">
            <a:avLst>
              <a:gd name="adj" fmla="val 0"/>
            </a:avLst>
          </a:prstGeom>
          <a:gradFill flip="none" rotWithShape="1">
            <a:gsLst>
              <a:gs pos="76000">
                <a:schemeClr val="tx1"/>
              </a:gs>
              <a:gs pos="40000">
                <a:schemeClr val="tx1">
                  <a:alpha val="10000"/>
                </a:schemeClr>
              </a:gs>
            </a:gsLst>
            <a:lin ang="0" scaled="1"/>
            <a:tileRect/>
          </a:gradFill>
          <a:ln w="9525" cap="flat" cmpd="sng" algn="ctr">
            <a:solidFill>
              <a:schemeClr val="bg1"/>
            </a:solidFill>
            <a:prstDash val="solid"/>
            <a:round/>
            <a:headEnd type="none" w="med" len="med"/>
            <a:tailEnd type="none" w="med" len="med"/>
          </a:ln>
          <a:effectLst/>
        </p:spPr>
        <p:txBody>
          <a:bodyPr vert="horz" wrap="square" lIns="109728" tIns="54864" rIns="109728" bIns="54864" numCol="1" rtlCol="0" anchor="t" anchorCtr="0" compatLnSpc="1">
            <a:prstTxWarp prst="textNoShape">
              <a:avLst/>
            </a:prstTxWarp>
          </a:bodyPr>
          <a:lstStyle/>
          <a:p>
            <a:pPr eaLnBrk="0" fontAlgn="base" hangingPunct="0">
              <a:spcBef>
                <a:spcPct val="0"/>
              </a:spcBef>
              <a:spcAft>
                <a:spcPct val="0"/>
              </a:spcAft>
            </a:pPr>
            <a:endParaRPr lang="en-US" sz="2880">
              <a:solidFill>
                <a:prstClr val="black"/>
              </a:solidFill>
              <a:latin typeface="Times" charset="0"/>
            </a:endParaRPr>
          </a:p>
        </p:txBody>
      </p:sp>
      <p:pic>
        <p:nvPicPr>
          <p:cNvPr id="2" name="Picture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197600" y="6296688"/>
            <a:ext cx="5268309" cy="391106"/>
          </a:xfrm>
          <a:prstGeom prst="rect">
            <a:avLst/>
          </a:prstGeom>
        </p:spPr>
      </p:pic>
      <p:sp>
        <p:nvSpPr>
          <p:cNvPr id="1034" name="Rectangle 10"/>
          <p:cNvSpPr>
            <a:spLocks noChangeArrowheads="1"/>
          </p:cNvSpPr>
          <p:nvPr/>
        </p:nvSpPr>
        <p:spPr bwMode="auto">
          <a:xfrm>
            <a:off x="0" y="-42862"/>
            <a:ext cx="11785600" cy="347663"/>
          </a:xfrm>
          <a:prstGeom prst="rect">
            <a:avLst/>
          </a:prstGeom>
          <a:gradFill rotWithShape="0">
            <a:gsLst>
              <a:gs pos="0">
                <a:srgbClr val="333333"/>
              </a:gs>
              <a:gs pos="100000">
                <a:schemeClr val="tx1"/>
              </a:gs>
            </a:gsLst>
            <a:lin ang="5400000" scaled="1"/>
          </a:gradFill>
          <a:ln w="9525">
            <a:noFill/>
            <a:miter lim="800000"/>
            <a:headEnd/>
            <a:tailEnd/>
          </a:ln>
          <a:effectLst/>
        </p:spPr>
        <p:txBody>
          <a:bodyPr wrap="none" anchor="ctr" anchorCtr="0"/>
          <a:lstStyle/>
          <a:p>
            <a:pPr eaLnBrk="0" fontAlgn="base" hangingPunct="0">
              <a:spcBef>
                <a:spcPct val="0"/>
              </a:spcBef>
              <a:spcAft>
                <a:spcPct val="0"/>
              </a:spcAft>
            </a:pPr>
            <a:endParaRPr lang="en-US" sz="2880">
              <a:solidFill>
                <a:prstClr val="black"/>
              </a:solidFill>
              <a:latin typeface="Times" charset="0"/>
            </a:endParaRPr>
          </a:p>
        </p:txBody>
      </p:sp>
      <p:sp>
        <p:nvSpPr>
          <p:cNvPr id="1027" name="Rectangle 2"/>
          <p:cNvSpPr>
            <a:spLocks noGrp="1" noChangeArrowheads="1"/>
          </p:cNvSpPr>
          <p:nvPr>
            <p:ph type="title"/>
          </p:nvPr>
        </p:nvSpPr>
        <p:spPr bwMode="auto">
          <a:xfrm>
            <a:off x="812800" y="1005840"/>
            <a:ext cx="10668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dirty="0"/>
              <a:t>Click to edit heading</a:t>
            </a:r>
          </a:p>
        </p:txBody>
      </p:sp>
      <p:sp>
        <p:nvSpPr>
          <p:cNvPr id="1028" name="Rectangle 3"/>
          <p:cNvSpPr>
            <a:spLocks noGrp="1" noChangeArrowheads="1"/>
          </p:cNvSpPr>
          <p:nvPr>
            <p:ph type="body" idx="1"/>
          </p:nvPr>
        </p:nvSpPr>
        <p:spPr bwMode="auto">
          <a:xfrm>
            <a:off x="812800" y="1828800"/>
            <a:ext cx="10668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101600" y="-45720"/>
            <a:ext cx="7518400" cy="365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60" kern="0" cap="all" spc="120">
                <a:solidFill>
                  <a:srgbClr val="CFBA7D"/>
                </a:solidFill>
                <a:latin typeface="Arial" charset="0"/>
              </a:defRPr>
            </a:lvl1pPr>
          </a:lstStyle>
          <a:p>
            <a:pPr eaLnBrk="0" fontAlgn="base" hangingPunct="0">
              <a:spcBef>
                <a:spcPct val="0"/>
              </a:spcBef>
              <a:spcAft>
                <a:spcPct val="0"/>
              </a:spcAft>
            </a:pPr>
            <a:r>
              <a:rPr lang="en-US"/>
              <a:t>Presentation Title or Audience</a:t>
            </a:r>
            <a:endParaRPr lang="en-US" dirty="0"/>
          </a:p>
        </p:txBody>
      </p:sp>
      <p:sp>
        <p:nvSpPr>
          <p:cNvPr id="1042" name="Rectangle 18"/>
          <p:cNvSpPr>
            <a:spLocks noGrp="1" noChangeArrowheads="1"/>
          </p:cNvSpPr>
          <p:nvPr>
            <p:ph type="dt" sz="half" idx="2"/>
          </p:nvPr>
        </p:nvSpPr>
        <p:spPr bwMode="auto">
          <a:xfrm>
            <a:off x="8737600" y="-45720"/>
            <a:ext cx="2743200" cy="365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60">
                <a:solidFill>
                  <a:srgbClr val="808080"/>
                </a:solidFill>
                <a:latin typeface="Arial" charset="0"/>
              </a:defRPr>
            </a:lvl1pPr>
          </a:lstStyle>
          <a:p>
            <a:pPr eaLnBrk="0" fontAlgn="base" hangingPunct="0">
              <a:spcBef>
                <a:spcPct val="0"/>
              </a:spcBef>
              <a:spcAft>
                <a:spcPct val="0"/>
              </a:spcAft>
            </a:pPr>
            <a:endParaRPr lang="en-US" dirty="0"/>
          </a:p>
        </p:txBody>
      </p:sp>
      <p:sp>
        <p:nvSpPr>
          <p:cNvPr id="11" name="Rectangle 10"/>
          <p:cNvSpPr>
            <a:spLocks noChangeArrowheads="1"/>
          </p:cNvSpPr>
          <p:nvPr/>
        </p:nvSpPr>
        <p:spPr bwMode="auto">
          <a:xfrm>
            <a:off x="11785600" y="-42862"/>
            <a:ext cx="406400" cy="347663"/>
          </a:xfrm>
          <a:prstGeom prst="rect">
            <a:avLst/>
          </a:prstGeom>
          <a:solidFill>
            <a:srgbClr val="CFBA7D"/>
          </a:solidFill>
          <a:ln w="9525">
            <a:noFill/>
            <a:miter lim="800000"/>
            <a:headEnd/>
            <a:tailEnd/>
          </a:ln>
          <a:effectLst/>
        </p:spPr>
        <p:txBody>
          <a:bodyPr wrap="none" anchor="ctr" anchorCtr="0"/>
          <a:lstStyle/>
          <a:p>
            <a:pPr eaLnBrk="0" fontAlgn="base" hangingPunct="0">
              <a:spcBef>
                <a:spcPct val="0"/>
              </a:spcBef>
              <a:spcAft>
                <a:spcPct val="0"/>
              </a:spcAft>
            </a:pPr>
            <a:endParaRPr lang="en-US" sz="2880">
              <a:solidFill>
                <a:prstClr val="black"/>
              </a:solidFill>
              <a:latin typeface="Times" charset="0"/>
            </a:endParaRPr>
          </a:p>
        </p:txBody>
      </p:sp>
      <p:sp>
        <p:nvSpPr>
          <p:cNvPr id="1030" name="Rectangle 6"/>
          <p:cNvSpPr>
            <a:spLocks noGrp="1" noChangeArrowheads="1"/>
          </p:cNvSpPr>
          <p:nvPr>
            <p:ph type="sldNum" sz="quarter" idx="4"/>
          </p:nvPr>
        </p:nvSpPr>
        <p:spPr bwMode="auto">
          <a:xfrm>
            <a:off x="11785600" y="-45720"/>
            <a:ext cx="406400" cy="365760"/>
          </a:xfrm>
          <a:prstGeom prst="rect">
            <a:avLst/>
          </a:prstGeom>
          <a:noFill/>
          <a:ln w="9525">
            <a:noFill/>
            <a:miter lim="800000"/>
            <a:headEnd/>
            <a:tailEnd/>
          </a:ln>
          <a:effectLst/>
        </p:spPr>
        <p:txBody>
          <a:bodyPr vert="horz" wrap="none" lIns="91440" tIns="45720" rIns="91440" bIns="45720" numCol="1" anchor="ctr" anchorCtr="1" compatLnSpc="1">
            <a:prstTxWarp prst="textNoShape">
              <a:avLst/>
            </a:prstTxWarp>
          </a:bodyPr>
          <a:lstStyle>
            <a:lvl1pPr algn="r">
              <a:defRPr sz="1440" b="0">
                <a:solidFill>
                  <a:schemeClr val="bg1"/>
                </a:solidFill>
                <a:latin typeface="Arial" charset="0"/>
              </a:defRPr>
            </a:lvl1pPr>
          </a:lstStyle>
          <a:p>
            <a:pPr eaLnBrk="0" fontAlgn="base" hangingPunct="0">
              <a:spcBef>
                <a:spcPct val="0"/>
              </a:spcBef>
              <a:spcAft>
                <a:spcPct val="0"/>
              </a:spcAft>
            </a:pPr>
            <a:fld id="{2577227C-FE81-1C4D-9648-168F6ADCE5DD}" type="slidenum">
              <a:rPr lang="en-US" smtClean="0">
                <a:solidFill>
                  <a:prstClr val="white"/>
                </a:solidFill>
              </a:rPr>
              <a:pPr eaLnBrk="0" fontAlgn="base" hangingPunct="0">
                <a:spcBef>
                  <a:spcPct val="0"/>
                </a:spcBef>
                <a:spcAft>
                  <a:spcPct val="0"/>
                </a:spcAft>
              </a:pPr>
              <a:t>‹#›</a:t>
            </a:fld>
            <a:endParaRPr lang="en-US" dirty="0">
              <a:solidFill>
                <a:prstClr val="white"/>
              </a:solidFill>
            </a:endParaRPr>
          </a:p>
        </p:txBody>
      </p:sp>
    </p:spTree>
    <p:extLst>
      <p:ext uri="{BB962C8B-B14F-4D97-AF65-F5344CB8AC3E}">
        <p14:creationId xmlns:p14="http://schemas.microsoft.com/office/powerpoint/2010/main" val="347756438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4" r:id="rId10"/>
    <p:sldLayoutId id="2147483685" r:id="rId11"/>
  </p:sldLayoutIdLst>
  <p:hf hdr="0" ftr="0" dt="0"/>
  <p:txStyles>
    <p:titleStyle>
      <a:lvl1pPr algn="l" rtl="0" eaLnBrk="1" fontAlgn="base" hangingPunct="1">
        <a:spcBef>
          <a:spcPct val="0"/>
        </a:spcBef>
        <a:spcAft>
          <a:spcPct val="0"/>
        </a:spcAft>
        <a:defRPr sz="4080" baseline="0">
          <a:solidFill>
            <a:schemeClr val="tx1"/>
          </a:solidFill>
          <a:latin typeface="+mj-lt"/>
          <a:ea typeface="+mj-ea"/>
          <a:cs typeface="+mj-cs"/>
        </a:defRPr>
      </a:lvl1pPr>
      <a:lvl2pPr algn="l" rtl="0" eaLnBrk="1" fontAlgn="base" hangingPunct="1">
        <a:spcBef>
          <a:spcPct val="0"/>
        </a:spcBef>
        <a:spcAft>
          <a:spcPct val="0"/>
        </a:spcAft>
        <a:defRPr sz="4320">
          <a:solidFill>
            <a:schemeClr val="tx1"/>
          </a:solidFill>
          <a:latin typeface="Arial" charset="0"/>
          <a:ea typeface="Osaka" charset="-128"/>
          <a:cs typeface="Osaka" charset="-128"/>
        </a:defRPr>
      </a:lvl2pPr>
      <a:lvl3pPr algn="l" rtl="0" eaLnBrk="1" fontAlgn="base" hangingPunct="1">
        <a:spcBef>
          <a:spcPct val="0"/>
        </a:spcBef>
        <a:spcAft>
          <a:spcPct val="0"/>
        </a:spcAft>
        <a:defRPr sz="4320">
          <a:solidFill>
            <a:schemeClr val="tx1"/>
          </a:solidFill>
          <a:latin typeface="Arial" charset="0"/>
          <a:ea typeface="Osaka" charset="-128"/>
          <a:cs typeface="Osaka" charset="-128"/>
        </a:defRPr>
      </a:lvl3pPr>
      <a:lvl4pPr algn="l" rtl="0" eaLnBrk="1" fontAlgn="base" hangingPunct="1">
        <a:spcBef>
          <a:spcPct val="0"/>
        </a:spcBef>
        <a:spcAft>
          <a:spcPct val="0"/>
        </a:spcAft>
        <a:defRPr sz="4320">
          <a:solidFill>
            <a:schemeClr val="tx1"/>
          </a:solidFill>
          <a:latin typeface="Arial" charset="0"/>
          <a:ea typeface="Osaka" charset="-128"/>
          <a:cs typeface="Osaka" charset="-128"/>
        </a:defRPr>
      </a:lvl4pPr>
      <a:lvl5pPr algn="l" rtl="0" eaLnBrk="1" fontAlgn="base" hangingPunct="1">
        <a:spcBef>
          <a:spcPct val="0"/>
        </a:spcBef>
        <a:spcAft>
          <a:spcPct val="0"/>
        </a:spcAft>
        <a:defRPr sz="4320">
          <a:solidFill>
            <a:schemeClr val="tx1"/>
          </a:solidFill>
          <a:latin typeface="Arial" charset="0"/>
          <a:ea typeface="Osaka" charset="-128"/>
          <a:cs typeface="Osaka" charset="-128"/>
        </a:defRPr>
      </a:lvl5pPr>
      <a:lvl6pPr marL="548640" algn="l" rtl="0" eaLnBrk="1" fontAlgn="base" hangingPunct="1">
        <a:spcBef>
          <a:spcPct val="0"/>
        </a:spcBef>
        <a:spcAft>
          <a:spcPct val="0"/>
        </a:spcAft>
        <a:defRPr sz="4320">
          <a:solidFill>
            <a:schemeClr val="tx1"/>
          </a:solidFill>
          <a:latin typeface="Arial" charset="0"/>
          <a:ea typeface="Osaka" charset="-128"/>
          <a:cs typeface="Osaka" charset="-128"/>
        </a:defRPr>
      </a:lvl6pPr>
      <a:lvl7pPr marL="1097280" algn="l" rtl="0" eaLnBrk="1" fontAlgn="base" hangingPunct="1">
        <a:spcBef>
          <a:spcPct val="0"/>
        </a:spcBef>
        <a:spcAft>
          <a:spcPct val="0"/>
        </a:spcAft>
        <a:defRPr sz="4320">
          <a:solidFill>
            <a:schemeClr val="tx1"/>
          </a:solidFill>
          <a:latin typeface="Arial" charset="0"/>
          <a:ea typeface="Osaka" charset="-128"/>
          <a:cs typeface="Osaka" charset="-128"/>
        </a:defRPr>
      </a:lvl7pPr>
      <a:lvl8pPr marL="1645920" algn="l" rtl="0" eaLnBrk="1" fontAlgn="base" hangingPunct="1">
        <a:spcBef>
          <a:spcPct val="0"/>
        </a:spcBef>
        <a:spcAft>
          <a:spcPct val="0"/>
        </a:spcAft>
        <a:defRPr sz="4320">
          <a:solidFill>
            <a:schemeClr val="tx1"/>
          </a:solidFill>
          <a:latin typeface="Arial" charset="0"/>
          <a:ea typeface="Osaka" charset="-128"/>
          <a:cs typeface="Osaka" charset="-128"/>
        </a:defRPr>
      </a:lvl8pPr>
      <a:lvl9pPr marL="2194560" algn="l" rtl="0" eaLnBrk="1" fontAlgn="base" hangingPunct="1">
        <a:spcBef>
          <a:spcPct val="0"/>
        </a:spcBef>
        <a:spcAft>
          <a:spcPct val="0"/>
        </a:spcAft>
        <a:defRPr sz="4320">
          <a:solidFill>
            <a:schemeClr val="tx1"/>
          </a:solidFill>
          <a:latin typeface="Arial" charset="0"/>
          <a:ea typeface="Osaka" charset="-128"/>
          <a:cs typeface="Osaka" charset="-128"/>
        </a:defRPr>
      </a:lvl9pPr>
    </p:titleStyle>
    <p:bodyStyle>
      <a:lvl1pPr marL="411480" indent="-411480" algn="l" rtl="0" eaLnBrk="1" fontAlgn="base" hangingPunct="1">
        <a:spcBef>
          <a:spcPts val="1200"/>
        </a:spcBef>
        <a:spcAft>
          <a:spcPct val="0"/>
        </a:spcAft>
        <a:buClr>
          <a:srgbClr val="B99B49"/>
        </a:buClr>
        <a:buFont typeface="Wingdings" charset="0"/>
        <a:buChar char="§"/>
        <a:defRPr sz="2880">
          <a:solidFill>
            <a:schemeClr val="tx1"/>
          </a:solidFill>
          <a:latin typeface="+mn-lt"/>
          <a:ea typeface="+mn-ea"/>
          <a:cs typeface="+mn-cs"/>
        </a:defRPr>
      </a:lvl1pPr>
      <a:lvl2pPr marL="891540" indent="-342900" algn="l" rtl="0" eaLnBrk="1" fontAlgn="base" hangingPunct="1">
        <a:spcBef>
          <a:spcPts val="1200"/>
        </a:spcBef>
        <a:spcAft>
          <a:spcPct val="0"/>
        </a:spcAft>
        <a:buClr>
          <a:srgbClr val="B99B49"/>
        </a:buClr>
        <a:buFont typeface="Wingdings" charset="2"/>
        <a:buChar char="Ø"/>
        <a:defRPr>
          <a:solidFill>
            <a:schemeClr val="tx1"/>
          </a:solidFill>
          <a:latin typeface="+mn-lt"/>
          <a:ea typeface="+mn-ea"/>
          <a:cs typeface="+mn-cs"/>
        </a:defRPr>
      </a:lvl2pPr>
      <a:lvl3pPr marL="1371600" indent="-274320" algn="l" rtl="0" eaLnBrk="1" fontAlgn="base" hangingPunct="1">
        <a:spcBef>
          <a:spcPts val="1200"/>
        </a:spcBef>
        <a:spcAft>
          <a:spcPct val="0"/>
        </a:spcAft>
        <a:buClr>
          <a:srgbClr val="B99B49"/>
        </a:buClr>
        <a:buFont typeface="Wingdings" charset="2"/>
        <a:buChar char=""/>
        <a:defRPr>
          <a:solidFill>
            <a:schemeClr val="tx1"/>
          </a:solidFill>
          <a:latin typeface="+mn-lt"/>
          <a:ea typeface="+mn-ea"/>
          <a:cs typeface="+mn-cs"/>
        </a:defRPr>
      </a:lvl3pPr>
      <a:lvl4pPr marL="1920240" indent="-274320" algn="l" rtl="0" eaLnBrk="1" fontAlgn="base" hangingPunct="1">
        <a:spcBef>
          <a:spcPts val="1200"/>
        </a:spcBef>
        <a:spcAft>
          <a:spcPct val="0"/>
        </a:spcAft>
        <a:buClr>
          <a:srgbClr val="B99B49"/>
        </a:buClr>
        <a:buFont typeface="Arial"/>
        <a:buChar char="•"/>
        <a:defRPr>
          <a:solidFill>
            <a:schemeClr val="tx1"/>
          </a:solidFill>
          <a:latin typeface="+mn-lt"/>
          <a:ea typeface="+mn-ea"/>
          <a:cs typeface="+mn-cs"/>
        </a:defRPr>
      </a:lvl4pPr>
      <a:lvl5pPr marL="2468880" indent="-274320" algn="l" rtl="0" eaLnBrk="1" fontAlgn="base" hangingPunct="1">
        <a:spcBef>
          <a:spcPts val="1200"/>
        </a:spcBef>
        <a:spcAft>
          <a:spcPct val="0"/>
        </a:spcAft>
        <a:buClr>
          <a:srgbClr val="B99B49"/>
        </a:buClr>
        <a:buFont typeface="Wingdings" charset="2"/>
        <a:buChar char="§"/>
        <a:defRPr>
          <a:solidFill>
            <a:schemeClr val="tx1"/>
          </a:solidFill>
          <a:latin typeface="+mn-lt"/>
          <a:ea typeface="+mn-ea"/>
          <a:cs typeface="+mn-cs"/>
        </a:defRPr>
      </a:lvl5pPr>
      <a:lvl6pPr marL="301752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6pPr>
      <a:lvl7pPr marL="356616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7pPr>
      <a:lvl8pPr marL="411480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8pPr>
      <a:lvl9pPr marL="466344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9pPr>
    </p:bodyStyle>
    <p:otherStyle>
      <a:defPPr>
        <a:defRPr lang="en-US"/>
      </a:defPPr>
      <a:lvl1pPr marL="0" algn="l" defTabSz="548640" rtl="0" eaLnBrk="1" latinLnBrk="0" hangingPunct="1">
        <a:defRPr sz="2160" kern="1200">
          <a:solidFill>
            <a:schemeClr val="tx1"/>
          </a:solidFill>
          <a:latin typeface="+mn-lt"/>
          <a:ea typeface="+mn-ea"/>
          <a:cs typeface="+mn-cs"/>
        </a:defRPr>
      </a:lvl1pPr>
      <a:lvl2pPr marL="548640" algn="l" defTabSz="548640" rtl="0" eaLnBrk="1" latinLnBrk="0" hangingPunct="1">
        <a:defRPr sz="2160" kern="1200">
          <a:solidFill>
            <a:schemeClr val="tx1"/>
          </a:solidFill>
          <a:latin typeface="+mn-lt"/>
          <a:ea typeface="+mn-ea"/>
          <a:cs typeface="+mn-cs"/>
        </a:defRPr>
      </a:lvl2pPr>
      <a:lvl3pPr marL="1097280" algn="l" defTabSz="548640" rtl="0" eaLnBrk="1" latinLnBrk="0" hangingPunct="1">
        <a:defRPr sz="2160" kern="1200">
          <a:solidFill>
            <a:schemeClr val="tx1"/>
          </a:solidFill>
          <a:latin typeface="+mn-lt"/>
          <a:ea typeface="+mn-ea"/>
          <a:cs typeface="+mn-cs"/>
        </a:defRPr>
      </a:lvl3pPr>
      <a:lvl4pPr marL="1645920" algn="l" defTabSz="548640" rtl="0" eaLnBrk="1" latinLnBrk="0" hangingPunct="1">
        <a:defRPr sz="2160" kern="1200">
          <a:solidFill>
            <a:schemeClr val="tx1"/>
          </a:solidFill>
          <a:latin typeface="+mn-lt"/>
          <a:ea typeface="+mn-ea"/>
          <a:cs typeface="+mn-cs"/>
        </a:defRPr>
      </a:lvl4pPr>
      <a:lvl5pPr marL="2194560" algn="l" defTabSz="548640" rtl="0" eaLnBrk="1" latinLnBrk="0" hangingPunct="1">
        <a:defRPr sz="2160" kern="1200">
          <a:solidFill>
            <a:schemeClr val="tx1"/>
          </a:solidFill>
          <a:latin typeface="+mn-lt"/>
          <a:ea typeface="+mn-ea"/>
          <a:cs typeface="+mn-cs"/>
        </a:defRPr>
      </a:lvl5pPr>
      <a:lvl6pPr marL="2743200" algn="l" defTabSz="548640" rtl="0" eaLnBrk="1" latinLnBrk="0" hangingPunct="1">
        <a:defRPr sz="2160" kern="1200">
          <a:solidFill>
            <a:schemeClr val="tx1"/>
          </a:solidFill>
          <a:latin typeface="+mn-lt"/>
          <a:ea typeface="+mn-ea"/>
          <a:cs typeface="+mn-cs"/>
        </a:defRPr>
      </a:lvl6pPr>
      <a:lvl7pPr marL="3291840" algn="l" defTabSz="548640" rtl="0" eaLnBrk="1" latinLnBrk="0" hangingPunct="1">
        <a:defRPr sz="2160" kern="1200">
          <a:solidFill>
            <a:schemeClr val="tx1"/>
          </a:solidFill>
          <a:latin typeface="+mn-lt"/>
          <a:ea typeface="+mn-ea"/>
          <a:cs typeface="+mn-cs"/>
        </a:defRPr>
      </a:lvl7pPr>
      <a:lvl8pPr marL="3840480" algn="l" defTabSz="548640" rtl="0" eaLnBrk="1" latinLnBrk="0" hangingPunct="1">
        <a:defRPr sz="2160" kern="1200">
          <a:solidFill>
            <a:schemeClr val="tx1"/>
          </a:solidFill>
          <a:latin typeface="+mn-lt"/>
          <a:ea typeface="+mn-ea"/>
          <a:cs typeface="+mn-cs"/>
        </a:defRPr>
      </a:lvl8pPr>
      <a:lvl9pPr marL="4389120" algn="l" defTabSz="54864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ogc.contracts@ucdenver.edu" TargetMode="Externa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prstGeom prst="rect">
            <a:avLst/>
          </a:prstGeom>
        </p:spPr>
        <p:txBody>
          <a:bodyPr vert="horz" wrap="square" lIns="91440" tIns="45720" rIns="91440" bIns="45720" numCol="1" rtlCol="0" anchor="ctr" anchorCtr="0" compatLnSpc="1">
            <a:prstTxWarp prst="textNoShape">
              <a:avLst/>
            </a:prstTxWarp>
            <a:normAutofit fontScale="90000"/>
          </a:bodyPr>
          <a:lstStyle>
            <a:lvl1pPr algn="l" defTabSz="914400" rtl="0" eaLnBrk="1" latinLnBrk="0" hangingPunct="1">
              <a:lnSpc>
                <a:spcPct val="85000"/>
              </a:lnSpc>
              <a:spcBef>
                <a:spcPct val="0"/>
              </a:spcBef>
              <a:buNone/>
              <a:defRPr sz="7200" b="1" kern="1200" cap="none" baseline="0">
                <a:blipFill dpi="0" rotWithShape="1">
                  <a:blip r:embed="rId3"/>
                  <a:srcRect/>
                  <a:tile tx="6350" ty="-127000" sx="65000" sy="64000" flip="none" algn="tl"/>
                </a:blipFill>
                <a:latin typeface="+mj-lt"/>
                <a:ea typeface="+mj-ea"/>
                <a:cs typeface="+mj-cs"/>
              </a:defRPr>
            </a:lvl1pPr>
          </a:lstStyle>
          <a:p>
            <a:pPr defTabSz="914364" fontAlgn="auto">
              <a:spcAft>
                <a:spcPts val="0"/>
              </a:spcAft>
              <a:defRPr/>
            </a:pPr>
            <a:br>
              <a:rPr lang="en-US" altLang="en-US" b="0" dirty="0">
                <a:solidFill>
                  <a:srgbClr val="B6A472"/>
                </a:solidFill>
                <a:latin typeface="Trebuchet MS" panose="020B0603020202020204" pitchFamily="34" charset="0"/>
              </a:rPr>
            </a:br>
            <a:r>
              <a:rPr lang="en-US" altLang="en-US" b="0" dirty="0">
                <a:solidFill>
                  <a:srgbClr val="B6A472"/>
                </a:solidFill>
                <a:latin typeface="Trebuchet MS" panose="020B0603020202020204" pitchFamily="34" charset="0"/>
              </a:rPr>
              <a:t>		OGC Team Talks</a:t>
            </a:r>
            <a:br>
              <a:rPr lang="en-US" altLang="en-US" b="0" dirty="0">
                <a:solidFill>
                  <a:srgbClr val="B6A472"/>
                </a:solidFill>
                <a:latin typeface="Trebuchet MS" panose="020B0603020202020204" pitchFamily="34" charset="0"/>
              </a:rPr>
            </a:br>
            <a:br>
              <a:rPr lang="en-US" altLang="en-US" b="0" dirty="0">
                <a:solidFill>
                  <a:srgbClr val="B6A472"/>
                </a:solidFill>
                <a:latin typeface="Trebuchet MS" panose="020B0603020202020204" pitchFamily="34" charset="0"/>
              </a:rPr>
            </a:br>
            <a:r>
              <a:rPr lang="en-US" altLang="en-US" sz="5300" b="0" dirty="0">
                <a:solidFill>
                  <a:srgbClr val="B6A472"/>
                </a:solidFill>
                <a:latin typeface="Trebuchet MS" panose="020B0603020202020204" pitchFamily="34" charset="0"/>
              </a:rPr>
              <a:t>New Routing Process Follow-up and Contracts Status Tracking in </a:t>
            </a:r>
            <a:r>
              <a:rPr lang="en-US" altLang="en-US" sz="5300" b="0" dirty="0" err="1">
                <a:solidFill>
                  <a:srgbClr val="B6A472"/>
                </a:solidFill>
                <a:latin typeface="Trebuchet MS" panose="020B0603020202020204" pitchFamily="34" charset="0"/>
              </a:rPr>
              <a:t>InfoEd</a:t>
            </a:r>
            <a:endParaRPr lang="en-US" altLang="en-US" sz="5300" b="0" dirty="0">
              <a:solidFill>
                <a:srgbClr val="B6A472"/>
              </a:solidFill>
              <a:latin typeface="Trebuchet MS" panose="020B0603020202020204" pitchFamily="34" charset="0"/>
            </a:endParaRPr>
          </a:p>
        </p:txBody>
      </p:sp>
      <p:sp>
        <p:nvSpPr>
          <p:cNvPr id="3" name="Subtitle 2"/>
          <p:cNvSpPr>
            <a:spLocks noGrp="1"/>
          </p:cNvSpPr>
          <p:nvPr>
            <p:ph type="subTitle" idx="1"/>
          </p:nvPr>
        </p:nvSpPr>
        <p:spPr>
          <a:xfrm>
            <a:off x="2529840" y="3429000"/>
            <a:ext cx="6781800" cy="1371600"/>
          </a:xfrm>
        </p:spPr>
        <p:txBody>
          <a:bodyPr>
            <a:noAutofit/>
          </a:bodyPr>
          <a:lstStyle/>
          <a:p>
            <a:endParaRPr lang="en-US" sz="2800" b="1" dirty="0"/>
          </a:p>
          <a:p>
            <a:endParaRPr lang="en-US" sz="2400" dirty="0"/>
          </a:p>
          <a:p>
            <a:endParaRPr lang="en-US" sz="2400" dirty="0"/>
          </a:p>
        </p:txBody>
      </p:sp>
    </p:spTree>
    <p:extLst>
      <p:ext uri="{BB962C8B-B14F-4D97-AF65-F5344CB8AC3E}">
        <p14:creationId xmlns:p14="http://schemas.microsoft.com/office/powerpoint/2010/main" val="1973506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Contract Status Tracking in Info via Agreements Tab</a:t>
            </a:r>
          </a:p>
        </p:txBody>
      </p:sp>
      <p:sp>
        <p:nvSpPr>
          <p:cNvPr id="3" name="Content Placeholder 2"/>
          <p:cNvSpPr>
            <a:spLocks noGrp="1"/>
          </p:cNvSpPr>
          <p:nvPr>
            <p:ph idx="1"/>
          </p:nvPr>
        </p:nvSpPr>
        <p:spPr>
          <a:xfrm>
            <a:off x="139467" y="1402080"/>
            <a:ext cx="11646131" cy="4805680"/>
          </a:xfrm>
        </p:spPr>
        <p:txBody>
          <a:bodyPr/>
          <a:lstStyle/>
          <a:p>
            <a:pPr lvl="1"/>
            <a:r>
              <a:rPr lang="en-US" sz="2800" u="sng" dirty="0"/>
              <a:t>Non-standard status entry definitions:</a:t>
            </a:r>
          </a:p>
          <a:p>
            <a:pPr lvl="1"/>
            <a:r>
              <a:rPr lang="en-US" b="1" dirty="0"/>
              <a:t>Revised Contract (If applicable)</a:t>
            </a:r>
            <a:r>
              <a:rPr lang="en-US" dirty="0"/>
              <a:t>– OGC Contracts signed the contract, but then received a revised contract from the sponsor</a:t>
            </a:r>
          </a:p>
          <a:p>
            <a:pPr lvl="2"/>
            <a:r>
              <a:rPr lang="en-US" dirty="0"/>
              <a:t>Please submit a revised copy with the explanation of why you are resubmitting it to </a:t>
            </a:r>
            <a:r>
              <a:rPr lang="en-US" dirty="0">
                <a:hlinkClick r:id="rId2"/>
              </a:rPr>
              <a:t>ogc.contracts@ucdenver.edu</a:t>
            </a:r>
            <a:r>
              <a:rPr lang="en-US" dirty="0"/>
              <a:t>.</a:t>
            </a:r>
          </a:p>
          <a:p>
            <a:pPr lvl="1"/>
            <a:r>
              <a:rPr lang="en-US" b="1" dirty="0"/>
              <a:t>In Negotiation (If applicable) </a:t>
            </a:r>
            <a:r>
              <a:rPr lang="en-US" dirty="0"/>
              <a:t>– Sponsor rejected requested revisions and/or made significant changes to the agreement. Additional OGC review and follow up with the sponsor is required</a:t>
            </a:r>
          </a:p>
          <a:p>
            <a:pPr lvl="1"/>
            <a:r>
              <a:rPr lang="en-US" b="1" dirty="0"/>
              <a:t>Fully Negotiated (Used only if “In Negotiation” was used) </a:t>
            </a:r>
            <a:r>
              <a:rPr lang="en-US" dirty="0"/>
              <a:t>– Negotiation with the sponsor is complete and the agreement has been sent to Contracts Manager for signature</a:t>
            </a:r>
          </a:p>
          <a:p>
            <a:pPr lvl="1"/>
            <a:r>
              <a:rPr lang="en-US" b="1" dirty="0" err="1"/>
              <a:t>DocuSigned</a:t>
            </a:r>
            <a:r>
              <a:rPr lang="en-US" b="1" dirty="0"/>
              <a:t> (If applicable)</a:t>
            </a:r>
            <a:r>
              <a:rPr lang="en-US" dirty="0"/>
              <a:t>– Agreement execution was completed via DocuSign (see next slide)</a:t>
            </a:r>
          </a:p>
          <a:p>
            <a:pPr lvl="1"/>
            <a:r>
              <a:rPr lang="en-US" b="1" dirty="0"/>
              <a:t>Terminated (If applicable)</a:t>
            </a:r>
            <a:r>
              <a:rPr lang="en-US" dirty="0"/>
              <a:t>– One or more parties decided not to pursue execution of the agreement and nothing else will happen unless OGC is requested to revive the contract</a:t>
            </a:r>
          </a:p>
          <a:p>
            <a:pPr lvl="1"/>
            <a:endParaRPr lang="en-US" sz="2800" dirty="0"/>
          </a:p>
          <a:p>
            <a:pPr lvl="1"/>
            <a:endParaRPr lang="en-US" dirty="0"/>
          </a:p>
          <a:p>
            <a:endParaRPr lang="en-US" dirty="0"/>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10</a:t>
            </a:fld>
            <a:endParaRPr lang="en-US">
              <a:solidFill>
                <a:prstClr val="white"/>
              </a:solidFill>
            </a:endParaRPr>
          </a:p>
        </p:txBody>
      </p:sp>
    </p:spTree>
    <p:extLst>
      <p:ext uri="{BB962C8B-B14F-4D97-AF65-F5344CB8AC3E}">
        <p14:creationId xmlns:p14="http://schemas.microsoft.com/office/powerpoint/2010/main" val="3420848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DocuSign Requests</a:t>
            </a:r>
          </a:p>
        </p:txBody>
      </p:sp>
      <p:sp>
        <p:nvSpPr>
          <p:cNvPr id="3" name="Content Placeholder 2"/>
          <p:cNvSpPr>
            <a:spLocks noGrp="1"/>
          </p:cNvSpPr>
          <p:nvPr>
            <p:ph idx="1"/>
          </p:nvPr>
        </p:nvSpPr>
        <p:spPr>
          <a:xfrm>
            <a:off x="139467" y="1412240"/>
            <a:ext cx="11646131" cy="3803996"/>
          </a:xfrm>
        </p:spPr>
        <p:txBody>
          <a:bodyPr/>
          <a:lstStyle/>
          <a:p>
            <a:pPr lvl="1"/>
            <a:r>
              <a:rPr lang="en-US" sz="2800" b="1" dirty="0"/>
              <a:t>When a sponsor requests a DocuSign process:</a:t>
            </a:r>
          </a:p>
          <a:p>
            <a:pPr lvl="1"/>
            <a:r>
              <a:rPr lang="en-US" sz="2000" dirty="0"/>
              <a:t>The agreement should be first be submitted in a Word or PDF version with the routing.  </a:t>
            </a:r>
          </a:p>
          <a:p>
            <a:pPr lvl="1"/>
            <a:r>
              <a:rPr lang="en-US" sz="2000" dirty="0"/>
              <a:t>Once OGC has reviewed and signed the PDF version, a DocuSign version can then be submitted for signature. </a:t>
            </a:r>
          </a:p>
          <a:p>
            <a:pPr lvl="1"/>
            <a:r>
              <a:rPr lang="en-US" sz="2000" dirty="0"/>
              <a:t>Please note in the </a:t>
            </a:r>
            <a:r>
              <a:rPr lang="en-US" sz="2000" dirty="0" err="1"/>
              <a:t>InfoEd</a:t>
            </a:r>
            <a:r>
              <a:rPr lang="en-US" sz="2000" dirty="0"/>
              <a:t> routing (or Fee for Service submission) that a DocuSign will be required and ask the sponsor to include the University of Colorado PI name, and CU Routing Number on the Cover Page of the DocuSign request</a:t>
            </a:r>
          </a:p>
          <a:p>
            <a:pPr lvl="1"/>
            <a:r>
              <a:rPr lang="en-US" sz="2000" dirty="0"/>
              <a:t>Please note OGC is signing twice when a DocuSign is requested; 1) signing the PDF, and 2) signing the DocuSign.</a:t>
            </a:r>
          </a:p>
          <a:p>
            <a:pPr lvl="1"/>
            <a:endParaRPr lang="en-US" dirty="0"/>
          </a:p>
          <a:p>
            <a:endParaRPr lang="en-US" dirty="0"/>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11</a:t>
            </a:fld>
            <a:endParaRPr lang="en-US">
              <a:solidFill>
                <a:prstClr val="white"/>
              </a:solidFill>
            </a:endParaRPr>
          </a:p>
        </p:txBody>
      </p:sp>
    </p:spTree>
    <p:extLst>
      <p:ext uri="{BB962C8B-B14F-4D97-AF65-F5344CB8AC3E}">
        <p14:creationId xmlns:p14="http://schemas.microsoft.com/office/powerpoint/2010/main" val="108015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New Routing Process For Contract Amendments</a:t>
            </a:r>
          </a:p>
        </p:txBody>
      </p:sp>
      <p:sp>
        <p:nvSpPr>
          <p:cNvPr id="3" name="Content Placeholder 2"/>
          <p:cNvSpPr>
            <a:spLocks noGrp="1"/>
          </p:cNvSpPr>
          <p:nvPr>
            <p:ph idx="1"/>
          </p:nvPr>
        </p:nvSpPr>
        <p:spPr>
          <a:xfrm>
            <a:off x="139467" y="1452880"/>
            <a:ext cx="11646131" cy="4307840"/>
          </a:xfrm>
        </p:spPr>
        <p:txBody>
          <a:bodyPr/>
          <a:lstStyle/>
          <a:p>
            <a:r>
              <a:rPr lang="en-US" sz="2800" dirty="0"/>
              <a:t>New process started July 1</a:t>
            </a:r>
            <a:r>
              <a:rPr lang="en-US" sz="2800" baseline="30000" dirty="0"/>
              <a:t>st</a:t>
            </a:r>
            <a:r>
              <a:rPr lang="en-US" sz="2800" dirty="0"/>
              <a:t>, 2020</a:t>
            </a:r>
          </a:p>
          <a:p>
            <a:pPr lvl="1"/>
            <a:r>
              <a:rPr lang="en-US" sz="2000" dirty="0"/>
              <a:t>Positive feedback, some issues but made adjustments</a:t>
            </a:r>
          </a:p>
          <a:p>
            <a:r>
              <a:rPr lang="en-US" sz="2800" dirty="0"/>
              <a:t>Key Reminder: Use the Original/Master proposal number in Formstack</a:t>
            </a:r>
          </a:p>
          <a:p>
            <a:pPr lvl="1"/>
            <a:r>
              <a:rPr lang="en-US" sz="2000" dirty="0"/>
              <a:t>We have updated the Formstack request form to make this more clear</a:t>
            </a:r>
          </a:p>
          <a:p>
            <a:pPr lvl="1"/>
            <a:r>
              <a:rPr lang="en-US" sz="2000" dirty="0"/>
              <a:t>This will go away eventually, but for old projects we need to connect to the original PN</a:t>
            </a:r>
          </a:p>
          <a:p>
            <a:pPr lvl="1"/>
            <a:r>
              <a:rPr lang="en-US" sz="2000" dirty="0"/>
              <a:t>Example for Parent/Child issue: 202606</a:t>
            </a:r>
          </a:p>
          <a:p>
            <a:pPr lvl="2"/>
            <a:r>
              <a:rPr lang="en-US" sz="2000" dirty="0"/>
              <a:t>In that example, you would list 164538 on Formstack request form</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2</a:t>
            </a:fld>
            <a:endParaRPr lang="en-US">
              <a:solidFill>
                <a:prstClr val="white"/>
              </a:solidFill>
            </a:endParaRPr>
          </a:p>
        </p:txBody>
      </p:sp>
    </p:spTree>
    <p:extLst>
      <p:ext uri="{BB962C8B-B14F-4D97-AF65-F5344CB8AC3E}">
        <p14:creationId xmlns:p14="http://schemas.microsoft.com/office/powerpoint/2010/main" val="1464598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New Routing Process For Contract Amendments</a:t>
            </a:r>
          </a:p>
        </p:txBody>
      </p:sp>
      <p:sp>
        <p:nvSpPr>
          <p:cNvPr id="3" name="Content Placeholder 2"/>
          <p:cNvSpPr>
            <a:spLocks noGrp="1"/>
          </p:cNvSpPr>
          <p:nvPr>
            <p:ph idx="1"/>
          </p:nvPr>
        </p:nvSpPr>
        <p:spPr>
          <a:xfrm>
            <a:off x="139467" y="1412240"/>
            <a:ext cx="11646131" cy="3803996"/>
          </a:xfrm>
        </p:spPr>
        <p:txBody>
          <a:bodyPr/>
          <a:lstStyle/>
          <a:p>
            <a:pPr lvl="1"/>
            <a:r>
              <a:rPr lang="en-US" sz="2800" dirty="0"/>
              <a:t>Some common issues/questions</a:t>
            </a:r>
          </a:p>
          <a:p>
            <a:pPr lvl="2"/>
            <a:r>
              <a:rPr lang="en-US" sz="2000" dirty="0"/>
              <a:t>Sponsor issues a full contract for same project and doesn’t call it an amendment</a:t>
            </a:r>
          </a:p>
          <a:p>
            <a:pPr lvl="3"/>
            <a:r>
              <a:rPr lang="en-US" sz="2000" dirty="0"/>
              <a:t>Confirm it’s intentional, but ultimately if it’s the same project we consider it an amendment regardless of their contract form</a:t>
            </a:r>
          </a:p>
          <a:p>
            <a:pPr lvl="2"/>
            <a:r>
              <a:rPr lang="en-US" sz="2000" dirty="0"/>
              <a:t>Department routed a new proposal number for an amendment BEFORE the change on July 1</a:t>
            </a:r>
            <a:r>
              <a:rPr lang="en-US" sz="2000" baseline="30000" dirty="0"/>
              <a:t>st</a:t>
            </a:r>
            <a:r>
              <a:rPr lang="en-US" sz="2000" dirty="0"/>
              <a:t>, 2020</a:t>
            </a:r>
          </a:p>
          <a:p>
            <a:pPr lvl="3"/>
            <a:r>
              <a:rPr lang="en-US" sz="2000" dirty="0"/>
              <a:t>Just use the old routing, explain in an email what </a:t>
            </a:r>
            <a:r>
              <a:rPr lang="en-US" sz="2000"/>
              <a:t>is going on</a:t>
            </a:r>
            <a:endParaRPr lang="en-US" sz="2000" dirty="0"/>
          </a:p>
          <a:p>
            <a:pPr lvl="2"/>
            <a:r>
              <a:rPr lang="en-US" sz="2000" dirty="0"/>
              <a:t>Metrics for Departments</a:t>
            </a:r>
          </a:p>
          <a:p>
            <a:pPr lvl="3"/>
            <a:r>
              <a:rPr lang="en-US" sz="2000" dirty="0"/>
              <a:t>Still working on it, but goal is to allow departments to be able to pull metrics independently</a:t>
            </a:r>
          </a:p>
          <a:p>
            <a:pPr lvl="1"/>
            <a:endParaRPr lang="en-US" dirty="0"/>
          </a:p>
          <a:p>
            <a:endParaRPr lang="en-US" dirty="0"/>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3</a:t>
            </a:fld>
            <a:endParaRPr lang="en-US">
              <a:solidFill>
                <a:prstClr val="white"/>
              </a:solidFill>
            </a:endParaRPr>
          </a:p>
        </p:txBody>
      </p:sp>
    </p:spTree>
    <p:extLst>
      <p:ext uri="{BB962C8B-B14F-4D97-AF65-F5344CB8AC3E}">
        <p14:creationId xmlns:p14="http://schemas.microsoft.com/office/powerpoint/2010/main" val="121668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New Routing Process for RPPRs, LOI and IPA</a:t>
            </a:r>
          </a:p>
        </p:txBody>
      </p:sp>
      <p:sp>
        <p:nvSpPr>
          <p:cNvPr id="3" name="Content Placeholder 2"/>
          <p:cNvSpPr>
            <a:spLocks noGrp="1"/>
          </p:cNvSpPr>
          <p:nvPr>
            <p:ph idx="1"/>
          </p:nvPr>
        </p:nvSpPr>
        <p:spPr>
          <a:xfrm>
            <a:off x="139467" y="1330036"/>
            <a:ext cx="11646131" cy="3886200"/>
          </a:xfrm>
        </p:spPr>
        <p:txBody>
          <a:bodyPr/>
          <a:lstStyle/>
          <a:p>
            <a:r>
              <a:rPr lang="en-US" sz="2800" dirty="0"/>
              <a:t>Effective Feb 1</a:t>
            </a:r>
            <a:r>
              <a:rPr lang="en-US" sz="2800" baseline="30000" dirty="0"/>
              <a:t>st</a:t>
            </a:r>
            <a:endParaRPr lang="en-US" sz="2800" dirty="0"/>
          </a:p>
          <a:p>
            <a:r>
              <a:rPr lang="en-US" dirty="0"/>
              <a:t>The new internal routing procedures are designed to streamline the RPPR submission process and the initiation of Conflict of Interest verification.</a:t>
            </a:r>
          </a:p>
          <a:p>
            <a:r>
              <a:rPr lang="en-US" dirty="0"/>
              <a:t>Goal to stream line the process for submission with the goal of one touch.</a:t>
            </a:r>
          </a:p>
          <a:p>
            <a:endParaRPr lang="en-US" sz="2800" dirty="0"/>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4</a:t>
            </a:fld>
            <a:endParaRPr lang="en-US">
              <a:solidFill>
                <a:prstClr val="white"/>
              </a:solidFill>
            </a:endParaRPr>
          </a:p>
        </p:txBody>
      </p:sp>
    </p:spTree>
    <p:extLst>
      <p:ext uri="{BB962C8B-B14F-4D97-AF65-F5344CB8AC3E}">
        <p14:creationId xmlns:p14="http://schemas.microsoft.com/office/powerpoint/2010/main" val="714347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New Routing Process for RPPRs, LOI and IPA</a:t>
            </a:r>
          </a:p>
        </p:txBody>
      </p:sp>
      <p:pic>
        <p:nvPicPr>
          <p:cNvPr id="6" name="Content Placeholder 5" descr="Graphical user interface, text, application, email&#10;&#10;Description automatically generated">
            <a:extLst>
              <a:ext uri="{FF2B5EF4-FFF2-40B4-BE49-F238E27FC236}">
                <a16:creationId xmlns:a16="http://schemas.microsoft.com/office/drawing/2014/main" id="{CA829CFA-0AB7-4145-8E6A-CCEBE490C98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4118" y="1167938"/>
            <a:ext cx="7283763" cy="4642083"/>
          </a:xfrm>
        </p:spPr>
      </p:pic>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5</a:t>
            </a:fld>
            <a:endParaRPr lang="en-US">
              <a:solidFill>
                <a:prstClr val="white"/>
              </a:solidFill>
            </a:endParaRPr>
          </a:p>
        </p:txBody>
      </p:sp>
    </p:spTree>
    <p:extLst>
      <p:ext uri="{BB962C8B-B14F-4D97-AF65-F5344CB8AC3E}">
        <p14:creationId xmlns:p14="http://schemas.microsoft.com/office/powerpoint/2010/main" val="1379865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New Routing Process for RPPRs, LOI and IPA</a:t>
            </a:r>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6</a:t>
            </a:fld>
            <a:endParaRPr lang="en-US">
              <a:solidFill>
                <a:prstClr val="white"/>
              </a:solidFill>
            </a:endParaRPr>
          </a:p>
        </p:txBody>
      </p:sp>
      <p:pic>
        <p:nvPicPr>
          <p:cNvPr id="7" name="Content Placeholder 6" descr="Text&#10;&#10;Description automatically generated">
            <a:extLst>
              <a:ext uri="{FF2B5EF4-FFF2-40B4-BE49-F238E27FC236}">
                <a16:creationId xmlns:a16="http://schemas.microsoft.com/office/drawing/2014/main" id="{3E83F84D-B8C5-FB44-85EC-E181169614B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5116" y="1330036"/>
            <a:ext cx="9281768" cy="1752582"/>
          </a:xfrm>
        </p:spPr>
      </p:pic>
    </p:spTree>
    <p:extLst>
      <p:ext uri="{BB962C8B-B14F-4D97-AF65-F5344CB8AC3E}">
        <p14:creationId xmlns:p14="http://schemas.microsoft.com/office/powerpoint/2010/main" val="3308749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New Routing Process for RPPRs, LOI and IPA</a:t>
            </a:r>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7</a:t>
            </a:fld>
            <a:endParaRPr lang="en-US">
              <a:solidFill>
                <a:prstClr val="white"/>
              </a:solidFill>
            </a:endParaRPr>
          </a:p>
        </p:txBody>
      </p:sp>
      <p:sp>
        <p:nvSpPr>
          <p:cNvPr id="3" name="Content Placeholder 2">
            <a:extLst>
              <a:ext uri="{FF2B5EF4-FFF2-40B4-BE49-F238E27FC236}">
                <a16:creationId xmlns:a16="http://schemas.microsoft.com/office/drawing/2014/main" id="{CA73E429-42BC-2A4F-990E-9EFA63029BE5}"/>
              </a:ext>
            </a:extLst>
          </p:cNvPr>
          <p:cNvSpPr>
            <a:spLocks noGrp="1"/>
          </p:cNvSpPr>
          <p:nvPr>
            <p:ph idx="1"/>
          </p:nvPr>
        </p:nvSpPr>
        <p:spPr/>
        <p:txBody>
          <a:bodyPr/>
          <a:lstStyle/>
          <a:p>
            <a:r>
              <a:rPr lang="en-US" dirty="0"/>
              <a:t>What OGC is checking on the FS &amp; RPPR. We are checking effort, personal, COI and if there is a budget were checking the values.</a:t>
            </a:r>
          </a:p>
          <a:p>
            <a:r>
              <a:rPr lang="en-US" dirty="0"/>
              <a:t>Are we supposed to have PIs route their RPPRs to you in the Commons before we submit the </a:t>
            </a:r>
            <a:r>
              <a:rPr lang="en-US" dirty="0" err="1"/>
              <a:t>formstack</a:t>
            </a:r>
            <a:r>
              <a:rPr lang="en-US" dirty="0"/>
              <a:t>?  If possible yes.</a:t>
            </a:r>
          </a:p>
          <a:p>
            <a:r>
              <a:rPr lang="en-US" dirty="0"/>
              <a:t>What about IPAs and LOIs they will be routed to the proposal analyst and then routed for signatures and returned.</a:t>
            </a:r>
          </a:p>
          <a:p>
            <a:endParaRPr lang="en-US" dirty="0"/>
          </a:p>
        </p:txBody>
      </p:sp>
    </p:spTree>
    <p:extLst>
      <p:ext uri="{BB962C8B-B14F-4D97-AF65-F5344CB8AC3E}">
        <p14:creationId xmlns:p14="http://schemas.microsoft.com/office/powerpoint/2010/main" val="1763719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Contract Status Tracking in Info via Agreements Tab</a:t>
            </a:r>
          </a:p>
        </p:txBody>
      </p:sp>
      <p:sp>
        <p:nvSpPr>
          <p:cNvPr id="3" name="Content Placeholder 2"/>
          <p:cNvSpPr>
            <a:spLocks noGrp="1"/>
          </p:cNvSpPr>
          <p:nvPr>
            <p:ph idx="1"/>
          </p:nvPr>
        </p:nvSpPr>
        <p:spPr>
          <a:xfrm>
            <a:off x="139467" y="1412240"/>
            <a:ext cx="11646131" cy="4439920"/>
          </a:xfrm>
        </p:spPr>
        <p:txBody>
          <a:bodyPr/>
          <a:lstStyle/>
          <a:p>
            <a:pPr lvl="1"/>
            <a:r>
              <a:rPr lang="en-US" sz="2800" dirty="0"/>
              <a:t>Refined Contracts/Amendment Status Tracking Process</a:t>
            </a:r>
          </a:p>
          <a:p>
            <a:pPr lvl="2"/>
            <a:r>
              <a:rPr lang="en-US" sz="2800" dirty="0"/>
              <a:t>Can be found in the Agreements tab in </a:t>
            </a:r>
            <a:r>
              <a:rPr lang="en-US" sz="2800" dirty="0" err="1"/>
              <a:t>Infoed</a:t>
            </a:r>
            <a:endParaRPr lang="en-US" sz="2800" dirty="0"/>
          </a:p>
          <a:p>
            <a:pPr lvl="3"/>
            <a:r>
              <a:rPr lang="en-US" sz="2800" dirty="0"/>
              <a:t>Each contract or amendment gets it’s own agreement tab</a:t>
            </a:r>
          </a:p>
          <a:p>
            <a:pPr lvl="3"/>
            <a:r>
              <a:rPr lang="en-US" sz="2800" dirty="0"/>
              <a:t>Should be consistent going forward, working on clean up pre-July 2020</a:t>
            </a:r>
          </a:p>
          <a:p>
            <a:pPr lvl="2"/>
            <a:r>
              <a:rPr lang="en-US" sz="2800" dirty="0"/>
              <a:t>Main goals of transparency for Departments and ability to pull metrics for leadership</a:t>
            </a:r>
          </a:p>
          <a:p>
            <a:pPr lvl="3"/>
            <a:endParaRPr lang="en-US" sz="2800" dirty="0"/>
          </a:p>
          <a:p>
            <a:pPr lvl="1"/>
            <a:endParaRPr lang="en-US" dirty="0"/>
          </a:p>
          <a:p>
            <a:endParaRPr lang="en-US" dirty="0"/>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8</a:t>
            </a:fld>
            <a:endParaRPr lang="en-US">
              <a:solidFill>
                <a:prstClr val="white"/>
              </a:solidFill>
            </a:endParaRPr>
          </a:p>
        </p:txBody>
      </p:sp>
    </p:spTree>
    <p:extLst>
      <p:ext uri="{BB962C8B-B14F-4D97-AF65-F5344CB8AC3E}">
        <p14:creationId xmlns:p14="http://schemas.microsoft.com/office/powerpoint/2010/main" val="3305006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Contract Status Tracking in Info via Agreements Tab</a:t>
            </a:r>
          </a:p>
        </p:txBody>
      </p:sp>
      <p:sp>
        <p:nvSpPr>
          <p:cNvPr id="3" name="Content Placeholder 2"/>
          <p:cNvSpPr>
            <a:spLocks noGrp="1"/>
          </p:cNvSpPr>
          <p:nvPr>
            <p:ph idx="1"/>
          </p:nvPr>
        </p:nvSpPr>
        <p:spPr>
          <a:xfrm>
            <a:off x="139467" y="1452880"/>
            <a:ext cx="11646131" cy="4734560"/>
          </a:xfrm>
        </p:spPr>
        <p:txBody>
          <a:bodyPr/>
          <a:lstStyle/>
          <a:p>
            <a:pPr lvl="1"/>
            <a:r>
              <a:rPr lang="en-US" sz="2800" u="sng" dirty="0"/>
              <a:t>Standard status entry definitions:</a:t>
            </a:r>
          </a:p>
          <a:p>
            <a:pPr lvl="1"/>
            <a:r>
              <a:rPr lang="en-US" b="1" dirty="0"/>
              <a:t>Received </a:t>
            </a:r>
            <a:r>
              <a:rPr lang="en-US" dirty="0"/>
              <a:t>– OGC Contracts has received the agreement for review</a:t>
            </a:r>
          </a:p>
          <a:p>
            <a:pPr lvl="1"/>
            <a:r>
              <a:rPr lang="en-US" b="1" dirty="0"/>
              <a:t>Received by Reviewer </a:t>
            </a:r>
            <a:r>
              <a:rPr lang="en-US" dirty="0"/>
              <a:t>– The agreement and routing are complete and received by Contracts Associate</a:t>
            </a:r>
          </a:p>
          <a:p>
            <a:pPr lvl="1"/>
            <a:r>
              <a:rPr lang="en-US" b="1" dirty="0"/>
              <a:t>Reviewed/Redlined</a:t>
            </a:r>
            <a:r>
              <a:rPr lang="en-US" dirty="0"/>
              <a:t>– The agreement has been reviewed and sent to the sponsor with requested revisions OR sent to the Contracts Manager for signature (Contracts Associate will indicate in the comments section which one)</a:t>
            </a:r>
          </a:p>
          <a:p>
            <a:pPr lvl="1"/>
            <a:r>
              <a:rPr lang="en-US" b="1" dirty="0"/>
              <a:t>Partially Executed </a:t>
            </a:r>
            <a:r>
              <a:rPr lang="en-US" dirty="0"/>
              <a:t>– OGC has provided institutional approval and signed the agreement</a:t>
            </a:r>
          </a:p>
          <a:p>
            <a:pPr lvl="1"/>
            <a:r>
              <a:rPr lang="en-US" b="1" dirty="0"/>
              <a:t>Fully Executed </a:t>
            </a:r>
            <a:r>
              <a:rPr lang="en-US" dirty="0"/>
              <a:t>– OGC and Sponsor have executed the agreement </a:t>
            </a:r>
          </a:p>
          <a:p>
            <a:pPr lvl="2"/>
            <a:r>
              <a:rPr lang="en-US" dirty="0"/>
              <a:t>This entry will be the same date as Partially Executed if Sponsor signed first or Unilateral</a:t>
            </a:r>
          </a:p>
          <a:p>
            <a:pPr lvl="2"/>
            <a:r>
              <a:rPr lang="en-US" dirty="0"/>
              <a:t>Please send all contracts including Unilateral contracts to OGC Contracts as they will still follow the same process as Bilateral contracts. OGC will sign them anyway to indicate they have been reviewed.</a:t>
            </a:r>
          </a:p>
          <a:p>
            <a:pPr lvl="3"/>
            <a:endParaRPr lang="en-US" dirty="0"/>
          </a:p>
          <a:p>
            <a:pPr lvl="1"/>
            <a:endParaRPr lang="en-US" sz="2800" dirty="0"/>
          </a:p>
          <a:p>
            <a:pPr lvl="1"/>
            <a:endParaRPr lang="en-US" dirty="0"/>
          </a:p>
          <a:p>
            <a:endParaRPr lang="en-US" dirty="0"/>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9</a:t>
            </a:fld>
            <a:endParaRPr lang="en-US">
              <a:solidFill>
                <a:prstClr val="white"/>
              </a:solidFill>
            </a:endParaRPr>
          </a:p>
        </p:txBody>
      </p:sp>
    </p:spTree>
    <p:extLst>
      <p:ext uri="{BB962C8B-B14F-4D97-AF65-F5344CB8AC3E}">
        <p14:creationId xmlns:p14="http://schemas.microsoft.com/office/powerpoint/2010/main" val="425971104"/>
      </p:ext>
    </p:extLst>
  </p:cSld>
  <p:clrMapOvr>
    <a:masterClrMapping/>
  </p:clrMapOvr>
</p:sld>
</file>

<file path=ppt/theme/theme1.xml><?xml version="1.0" encoding="utf-8"?>
<a:theme xmlns:a="http://schemas.openxmlformats.org/drawingml/2006/main" name="CUDenver_pres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Denver_pres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948</TotalTime>
  <Words>847</Words>
  <Application>Microsoft Office PowerPoint</Application>
  <PresentationFormat>Widescreen</PresentationFormat>
  <Paragraphs>74</Paragraphs>
  <Slides>11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Lucida Grande</vt:lpstr>
      <vt:lpstr>Osaka</vt:lpstr>
      <vt:lpstr>Times</vt:lpstr>
      <vt:lpstr>Trebuchet MS</vt:lpstr>
      <vt:lpstr>Wingdings</vt:lpstr>
      <vt:lpstr>CUDenver_pres_01</vt:lpstr>
      <vt:lpstr>1_CUDenver_pres_01</vt:lpstr>
      <vt:lpstr>   OGC Team Talks  New Routing Process Follow-up and Contracts Status Tracking in InfoEd</vt:lpstr>
      <vt:lpstr>New Routing Process For Contract Amendments</vt:lpstr>
      <vt:lpstr>New Routing Process For Contract Amendments</vt:lpstr>
      <vt:lpstr>New Routing Process for RPPRs, LOI and IPA</vt:lpstr>
      <vt:lpstr>New Routing Process for RPPRs, LOI and IPA</vt:lpstr>
      <vt:lpstr>New Routing Process for RPPRs, LOI and IPA</vt:lpstr>
      <vt:lpstr>New Routing Process for RPPRs, LOI and IPA</vt:lpstr>
      <vt:lpstr>Contract Status Tracking in Info via Agreements Tab</vt:lpstr>
      <vt:lpstr>Contract Status Tracking in Info via Agreements Tab</vt:lpstr>
      <vt:lpstr>Contract Status Tracking in Info via Agreements Tab</vt:lpstr>
      <vt:lpstr>DocuSign Requests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Compliance and Products of Research</dc:title>
  <dc:creator>Jernigan, Shane</dc:creator>
  <cp:lastModifiedBy>Keith Iii, Thomas</cp:lastModifiedBy>
  <cp:revision>34</cp:revision>
  <dcterms:created xsi:type="dcterms:W3CDTF">2019-11-07T16:48:06Z</dcterms:created>
  <dcterms:modified xsi:type="dcterms:W3CDTF">2021-01-20T20:41:39Z</dcterms:modified>
</cp:coreProperties>
</file>