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4"/>
  </p:sldMasterIdLst>
  <p:notesMasterIdLst>
    <p:notesMasterId r:id="rId30"/>
  </p:notesMasterIdLst>
  <p:handoutMasterIdLst>
    <p:handoutMasterId r:id="rId31"/>
  </p:handoutMasterIdLst>
  <p:sldIdLst>
    <p:sldId id="271" r:id="rId5"/>
    <p:sldId id="272" r:id="rId6"/>
    <p:sldId id="314" r:id="rId7"/>
    <p:sldId id="315" r:id="rId8"/>
    <p:sldId id="316" r:id="rId9"/>
    <p:sldId id="317" r:id="rId10"/>
    <p:sldId id="305" r:id="rId11"/>
    <p:sldId id="318" r:id="rId12"/>
    <p:sldId id="322" r:id="rId13"/>
    <p:sldId id="324" r:id="rId14"/>
    <p:sldId id="325" r:id="rId15"/>
    <p:sldId id="326" r:id="rId16"/>
    <p:sldId id="323" r:id="rId17"/>
    <p:sldId id="327" r:id="rId18"/>
    <p:sldId id="330" r:id="rId19"/>
    <p:sldId id="311" r:id="rId20"/>
    <p:sldId id="319" r:id="rId21"/>
    <p:sldId id="320" r:id="rId22"/>
    <p:sldId id="328" r:id="rId23"/>
    <p:sldId id="329" r:id="rId24"/>
    <p:sldId id="321" r:id="rId25"/>
    <p:sldId id="307" r:id="rId26"/>
    <p:sldId id="308" r:id="rId27"/>
    <p:sldId id="306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7AD41-6AB4-4220-A202-91B86FACBE2B}" v="95" dt="2024-09-26T15:08:24.606"/>
  </p1510:revLst>
</p1510:revInfo>
</file>

<file path=ppt/tableStyles.xml><?xml version="1.0" encoding="utf-8"?>
<a:tblStyleLst xmlns:a="http://schemas.openxmlformats.org/drawingml/2006/main" def="{7E9639D4-E3E2-4D34-9284-5A2195B3D0D7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17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ger, Julie" userId="8adc7d3b-bf3a-4052-a8e0-28d3f5cdf532" providerId="ADAL" clId="{E197AD41-6AB4-4220-A202-91B86FACBE2B}"/>
    <pc:docChg chg="undo custSel addSld delSld modSld sldOrd">
      <pc:chgData name="Burger, Julie" userId="8adc7d3b-bf3a-4052-a8e0-28d3f5cdf532" providerId="ADAL" clId="{E197AD41-6AB4-4220-A202-91B86FACBE2B}" dt="2024-09-27T22:25:42.728" v="2467" actId="1076"/>
      <pc:docMkLst>
        <pc:docMk/>
      </pc:docMkLst>
      <pc:sldChg chg="delSp modSp mod">
        <pc:chgData name="Burger, Julie" userId="8adc7d3b-bf3a-4052-a8e0-28d3f5cdf532" providerId="ADAL" clId="{E197AD41-6AB4-4220-A202-91B86FACBE2B}" dt="2024-09-26T14:20:55.172" v="2225" actId="14100"/>
        <pc:sldMkLst>
          <pc:docMk/>
          <pc:sldMk cId="3852156696" sldId="271"/>
        </pc:sldMkLst>
        <pc:picChg chg="del mod">
          <ac:chgData name="Burger, Julie" userId="8adc7d3b-bf3a-4052-a8e0-28d3f5cdf532" providerId="ADAL" clId="{E197AD41-6AB4-4220-A202-91B86FACBE2B}" dt="2024-09-25T20:29:42.372" v="1640" actId="21"/>
          <ac:picMkLst>
            <pc:docMk/>
            <pc:sldMk cId="3852156696" sldId="271"/>
            <ac:picMk id="4" creationId="{B7C01DBB-069E-65ED-0792-2E3E32606A21}"/>
          </ac:picMkLst>
        </pc:picChg>
        <pc:picChg chg="mod">
          <ac:chgData name="Burger, Julie" userId="8adc7d3b-bf3a-4052-a8e0-28d3f5cdf532" providerId="ADAL" clId="{E197AD41-6AB4-4220-A202-91B86FACBE2B}" dt="2024-09-26T14:20:55.172" v="2225" actId="14100"/>
          <ac:picMkLst>
            <pc:docMk/>
            <pc:sldMk cId="3852156696" sldId="271"/>
            <ac:picMk id="9" creationId="{A994B5F5-AB50-8FDC-B12D-5674BF0076E3}"/>
          </ac:picMkLst>
        </pc:picChg>
      </pc:sldChg>
      <pc:sldChg chg="addSp modSp mod">
        <pc:chgData name="Burger, Julie" userId="8adc7d3b-bf3a-4052-a8e0-28d3f5cdf532" providerId="ADAL" clId="{E197AD41-6AB4-4220-A202-91B86FACBE2B}" dt="2024-09-25T20:30:25.295" v="1644" actId="14100"/>
        <pc:sldMkLst>
          <pc:docMk/>
          <pc:sldMk cId="3961697769" sldId="272"/>
        </pc:sldMkLst>
        <pc:spChg chg="mod">
          <ac:chgData name="Burger, Julie" userId="8adc7d3b-bf3a-4052-a8e0-28d3f5cdf532" providerId="ADAL" clId="{E197AD41-6AB4-4220-A202-91B86FACBE2B}" dt="2024-09-25T20:29:36.544" v="1639" actId="1076"/>
          <ac:spMkLst>
            <pc:docMk/>
            <pc:sldMk cId="3961697769" sldId="272"/>
            <ac:spMk id="3" creationId="{50DD87BE-D160-2E59-9F29-0C440DE58570}"/>
          </ac:spMkLst>
        </pc:spChg>
        <pc:picChg chg="add mod">
          <ac:chgData name="Burger, Julie" userId="8adc7d3b-bf3a-4052-a8e0-28d3f5cdf532" providerId="ADAL" clId="{E197AD41-6AB4-4220-A202-91B86FACBE2B}" dt="2024-09-25T20:30:25.295" v="1644" actId="14100"/>
          <ac:picMkLst>
            <pc:docMk/>
            <pc:sldMk cId="3961697769" sldId="272"/>
            <ac:picMk id="4" creationId="{CD8BE43E-EBA9-9C33-C8ED-6ED084948E7B}"/>
          </ac:picMkLst>
        </pc:picChg>
      </pc:sldChg>
      <pc:sldChg chg="modSp mod">
        <pc:chgData name="Burger, Julie" userId="8adc7d3b-bf3a-4052-a8e0-28d3f5cdf532" providerId="ADAL" clId="{E197AD41-6AB4-4220-A202-91B86FACBE2B}" dt="2024-09-25T15:10:26.497" v="981" actId="20577"/>
        <pc:sldMkLst>
          <pc:docMk/>
          <pc:sldMk cId="655489011" sldId="306"/>
        </pc:sldMkLst>
        <pc:spChg chg="mod">
          <ac:chgData name="Burger, Julie" userId="8adc7d3b-bf3a-4052-a8e0-28d3f5cdf532" providerId="ADAL" clId="{E197AD41-6AB4-4220-A202-91B86FACBE2B}" dt="2024-09-25T15:10:26.497" v="981" actId="20577"/>
          <ac:spMkLst>
            <pc:docMk/>
            <pc:sldMk cId="655489011" sldId="306"/>
            <ac:spMk id="3" creationId="{9F0FEEB7-BC11-7324-76E7-311EF1D93001}"/>
          </ac:spMkLst>
        </pc:spChg>
      </pc:sldChg>
      <pc:sldChg chg="del">
        <pc:chgData name="Burger, Julie" userId="8adc7d3b-bf3a-4052-a8e0-28d3f5cdf532" providerId="ADAL" clId="{E197AD41-6AB4-4220-A202-91B86FACBE2B}" dt="2024-09-25T20:28:50.122" v="1611" actId="2696"/>
        <pc:sldMkLst>
          <pc:docMk/>
          <pc:sldMk cId="2591906282" sldId="309"/>
        </pc:sldMkLst>
      </pc:sldChg>
      <pc:sldChg chg="del">
        <pc:chgData name="Burger, Julie" userId="8adc7d3b-bf3a-4052-a8e0-28d3f5cdf532" providerId="ADAL" clId="{E197AD41-6AB4-4220-A202-91B86FACBE2B}" dt="2024-09-25T20:28:57.208" v="1612" actId="2696"/>
        <pc:sldMkLst>
          <pc:docMk/>
          <pc:sldMk cId="3573755451" sldId="312"/>
        </pc:sldMkLst>
      </pc:sldChg>
      <pc:sldChg chg="del">
        <pc:chgData name="Burger, Julie" userId="8adc7d3b-bf3a-4052-a8e0-28d3f5cdf532" providerId="ADAL" clId="{E197AD41-6AB4-4220-A202-91B86FACBE2B}" dt="2024-09-25T20:28:38.974" v="1610" actId="2696"/>
        <pc:sldMkLst>
          <pc:docMk/>
          <pc:sldMk cId="2116634879" sldId="313"/>
        </pc:sldMkLst>
      </pc:sldChg>
      <pc:sldChg chg="modSp mod">
        <pc:chgData name="Burger, Julie" userId="8adc7d3b-bf3a-4052-a8e0-28d3f5cdf532" providerId="ADAL" clId="{E197AD41-6AB4-4220-A202-91B86FACBE2B}" dt="2024-09-26T14:21:27.030" v="2228" actId="15"/>
        <pc:sldMkLst>
          <pc:docMk/>
          <pc:sldMk cId="1319611473" sldId="315"/>
        </pc:sldMkLst>
        <pc:spChg chg="mod">
          <ac:chgData name="Burger, Julie" userId="8adc7d3b-bf3a-4052-a8e0-28d3f5cdf532" providerId="ADAL" clId="{E197AD41-6AB4-4220-A202-91B86FACBE2B}" dt="2024-09-26T14:21:27.030" v="2228" actId="15"/>
          <ac:spMkLst>
            <pc:docMk/>
            <pc:sldMk cId="1319611473" sldId="315"/>
            <ac:spMk id="5" creationId="{939926AC-5CA0-FA23-C68D-8C40AB73D742}"/>
          </ac:spMkLst>
        </pc:spChg>
      </pc:sldChg>
      <pc:sldChg chg="modSp mod">
        <pc:chgData name="Burger, Julie" userId="8adc7d3b-bf3a-4052-a8e0-28d3f5cdf532" providerId="ADAL" clId="{E197AD41-6AB4-4220-A202-91B86FACBE2B}" dt="2024-09-24T19:57:20.474" v="193" actId="20577"/>
        <pc:sldMkLst>
          <pc:docMk/>
          <pc:sldMk cId="1486303031" sldId="316"/>
        </pc:sldMkLst>
        <pc:spChg chg="mod">
          <ac:chgData name="Burger, Julie" userId="8adc7d3b-bf3a-4052-a8e0-28d3f5cdf532" providerId="ADAL" clId="{E197AD41-6AB4-4220-A202-91B86FACBE2B}" dt="2024-09-24T19:57:20.474" v="193" actId="20577"/>
          <ac:spMkLst>
            <pc:docMk/>
            <pc:sldMk cId="1486303031" sldId="316"/>
            <ac:spMk id="2" creationId="{7875430E-9976-276F-137A-964E10104C31}"/>
          </ac:spMkLst>
        </pc:spChg>
        <pc:spChg chg="mod">
          <ac:chgData name="Burger, Julie" userId="8adc7d3b-bf3a-4052-a8e0-28d3f5cdf532" providerId="ADAL" clId="{E197AD41-6AB4-4220-A202-91B86FACBE2B}" dt="2024-09-24T19:56:10.993" v="175" actId="20577"/>
          <ac:spMkLst>
            <pc:docMk/>
            <pc:sldMk cId="1486303031" sldId="316"/>
            <ac:spMk id="3" creationId="{9F0FEEB7-BC11-7324-76E7-311EF1D93001}"/>
          </ac:spMkLst>
        </pc:spChg>
      </pc:sldChg>
      <pc:sldChg chg="modSp">
        <pc:chgData name="Burger, Julie" userId="8adc7d3b-bf3a-4052-a8e0-28d3f5cdf532" providerId="ADAL" clId="{E197AD41-6AB4-4220-A202-91B86FACBE2B}" dt="2024-09-26T14:22:46.762" v="2230" actId="20577"/>
        <pc:sldMkLst>
          <pc:docMk/>
          <pc:sldMk cId="2134840006" sldId="317"/>
        </pc:sldMkLst>
        <pc:graphicFrameChg chg="mod">
          <ac:chgData name="Burger, Julie" userId="8adc7d3b-bf3a-4052-a8e0-28d3f5cdf532" providerId="ADAL" clId="{E197AD41-6AB4-4220-A202-91B86FACBE2B}" dt="2024-09-26T14:22:46.762" v="2230" actId="20577"/>
          <ac:graphicFrameMkLst>
            <pc:docMk/>
            <pc:sldMk cId="2134840006" sldId="317"/>
            <ac:graphicFrameMk id="6" creationId="{D4D7116C-5637-0367-24F4-42ADE294FC07}"/>
          </ac:graphicFrameMkLst>
        </pc:graphicFrameChg>
      </pc:sldChg>
      <pc:sldChg chg="modSp mod">
        <pc:chgData name="Burger, Julie" userId="8adc7d3b-bf3a-4052-a8e0-28d3f5cdf532" providerId="ADAL" clId="{E197AD41-6AB4-4220-A202-91B86FACBE2B}" dt="2024-09-25T21:05:01.116" v="1919" actId="20577"/>
        <pc:sldMkLst>
          <pc:docMk/>
          <pc:sldMk cId="3739436906" sldId="318"/>
        </pc:sldMkLst>
        <pc:spChg chg="mod">
          <ac:chgData name="Burger, Julie" userId="8adc7d3b-bf3a-4052-a8e0-28d3f5cdf532" providerId="ADAL" clId="{E197AD41-6AB4-4220-A202-91B86FACBE2B}" dt="2024-09-25T21:05:01.116" v="1919" actId="20577"/>
          <ac:spMkLst>
            <pc:docMk/>
            <pc:sldMk cId="3739436906" sldId="318"/>
            <ac:spMk id="4" creationId="{76CAF613-8B80-1E31-AA24-6103724CBB3F}"/>
          </ac:spMkLst>
        </pc:spChg>
      </pc:sldChg>
      <pc:sldChg chg="addSp delSp modSp mod">
        <pc:chgData name="Burger, Julie" userId="8adc7d3b-bf3a-4052-a8e0-28d3f5cdf532" providerId="ADAL" clId="{E197AD41-6AB4-4220-A202-91B86FACBE2B}" dt="2024-09-25T21:04:30.276" v="1907" actId="20577"/>
        <pc:sldMkLst>
          <pc:docMk/>
          <pc:sldMk cId="2529086337" sldId="320"/>
        </pc:sldMkLst>
        <pc:spChg chg="del">
          <ac:chgData name="Burger, Julie" userId="8adc7d3b-bf3a-4052-a8e0-28d3f5cdf532" providerId="ADAL" clId="{E197AD41-6AB4-4220-A202-91B86FACBE2B}" dt="2024-09-25T21:03:00.114" v="1648" actId="21"/>
          <ac:spMkLst>
            <pc:docMk/>
            <pc:sldMk cId="2529086337" sldId="320"/>
            <ac:spMk id="5" creationId="{9D85929A-BA31-AB9F-AC11-176D8CD00739}"/>
          </ac:spMkLst>
        </pc:spChg>
        <pc:spChg chg="add mod">
          <ac:chgData name="Burger, Julie" userId="8adc7d3b-bf3a-4052-a8e0-28d3f5cdf532" providerId="ADAL" clId="{E197AD41-6AB4-4220-A202-91B86FACBE2B}" dt="2024-09-25T21:04:30.276" v="1907" actId="20577"/>
          <ac:spMkLst>
            <pc:docMk/>
            <pc:sldMk cId="2529086337" sldId="320"/>
            <ac:spMk id="7" creationId="{D1EE7168-2003-A722-0545-277B81BCCB24}"/>
          </ac:spMkLst>
        </pc:spChg>
        <pc:picChg chg="add mod">
          <ac:chgData name="Burger, Julie" userId="8adc7d3b-bf3a-4052-a8e0-28d3f5cdf532" providerId="ADAL" clId="{E197AD41-6AB4-4220-A202-91B86FACBE2B}" dt="2024-09-25T21:03:11.516" v="1650" actId="1076"/>
          <ac:picMkLst>
            <pc:docMk/>
            <pc:sldMk cId="2529086337" sldId="320"/>
            <ac:picMk id="6" creationId="{3AA186B6-16D7-FCC2-26CE-DA5C0B4647CC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6T15:26:27.714" v="2462" actId="403"/>
        <pc:sldMkLst>
          <pc:docMk/>
          <pc:sldMk cId="1855325801" sldId="321"/>
        </pc:sldMkLst>
        <pc:spChg chg="add del mod">
          <ac:chgData name="Burger, Julie" userId="8adc7d3b-bf3a-4052-a8e0-28d3f5cdf532" providerId="ADAL" clId="{E197AD41-6AB4-4220-A202-91B86FACBE2B}" dt="2024-09-25T03:34:13.107" v="199"/>
          <ac:spMkLst>
            <pc:docMk/>
            <pc:sldMk cId="1855325801" sldId="321"/>
            <ac:spMk id="2" creationId="{E3AED715-6A0F-F8B2-8630-74CBE9BA9910}"/>
          </ac:spMkLst>
        </pc:spChg>
        <pc:spChg chg="del mod">
          <ac:chgData name="Burger, Julie" userId="8adc7d3b-bf3a-4052-a8e0-28d3f5cdf532" providerId="ADAL" clId="{E197AD41-6AB4-4220-A202-91B86FACBE2B}" dt="2024-09-25T03:34:01.120" v="196" actId="21"/>
          <ac:spMkLst>
            <pc:docMk/>
            <pc:sldMk cId="1855325801" sldId="321"/>
            <ac:spMk id="5" creationId="{9D85929A-BA31-AB9F-AC11-176D8CD00739}"/>
          </ac:spMkLst>
        </pc:spChg>
        <pc:spChg chg="add mod">
          <ac:chgData name="Burger, Julie" userId="8adc7d3b-bf3a-4052-a8e0-28d3f5cdf532" providerId="ADAL" clId="{E197AD41-6AB4-4220-A202-91B86FACBE2B}" dt="2024-09-26T15:26:27.714" v="2462" actId="403"/>
          <ac:spMkLst>
            <pc:docMk/>
            <pc:sldMk cId="1855325801" sldId="321"/>
            <ac:spMk id="6" creationId="{39313248-1ED9-11F6-59E3-DFA0A7DE25A6}"/>
          </ac:spMkLst>
        </pc:spChg>
      </pc:sldChg>
      <pc:sldChg chg="addSp delSp modSp add mod">
        <pc:chgData name="Burger, Julie" userId="8adc7d3b-bf3a-4052-a8e0-28d3f5cdf532" providerId="ADAL" clId="{E197AD41-6AB4-4220-A202-91B86FACBE2B}" dt="2024-09-25T18:34:46.085" v="1006" actId="692"/>
        <pc:sldMkLst>
          <pc:docMk/>
          <pc:sldMk cId="1109605133" sldId="322"/>
        </pc:sldMkLst>
        <pc:spChg chg="del mod">
          <ac:chgData name="Burger, Julie" userId="8adc7d3b-bf3a-4052-a8e0-28d3f5cdf532" providerId="ADAL" clId="{E197AD41-6AB4-4220-A202-91B86FACBE2B}" dt="2024-09-25T14:15:54" v="752" actId="22"/>
          <ac:spMkLst>
            <pc:docMk/>
            <pc:sldMk cId="1109605133" sldId="322"/>
            <ac:spMk id="4" creationId="{76CAF613-8B80-1E31-AA24-6103724CBB3F}"/>
          </ac:spMkLst>
        </pc:spChg>
        <pc:spChg chg="add del mod">
          <ac:chgData name="Burger, Julie" userId="8adc7d3b-bf3a-4052-a8e0-28d3f5cdf532" providerId="ADAL" clId="{E197AD41-6AB4-4220-A202-91B86FACBE2B}" dt="2024-09-25T14:26:00.585" v="771" actId="21"/>
          <ac:spMkLst>
            <pc:docMk/>
            <pc:sldMk cId="1109605133" sldId="322"/>
            <ac:spMk id="14" creationId="{933A2E2C-72AA-7962-7DF2-DADC613BAEA7}"/>
          </ac:spMkLst>
        </pc:spChg>
        <pc:spChg chg="add mod">
          <ac:chgData name="Burger, Julie" userId="8adc7d3b-bf3a-4052-a8e0-28d3f5cdf532" providerId="ADAL" clId="{E197AD41-6AB4-4220-A202-91B86FACBE2B}" dt="2024-09-25T14:54:51.793" v="816" actId="1076"/>
          <ac:spMkLst>
            <pc:docMk/>
            <pc:sldMk cId="1109605133" sldId="322"/>
            <ac:spMk id="19" creationId="{952C512B-2C9F-F17E-9643-CE724E11F251}"/>
          </ac:spMkLst>
        </pc:spChg>
        <pc:spChg chg="add mod">
          <ac:chgData name="Burger, Julie" userId="8adc7d3b-bf3a-4052-a8e0-28d3f5cdf532" providerId="ADAL" clId="{E197AD41-6AB4-4220-A202-91B86FACBE2B}" dt="2024-09-25T14:59:27.617" v="958" actId="20577"/>
          <ac:spMkLst>
            <pc:docMk/>
            <pc:sldMk cId="1109605133" sldId="322"/>
            <ac:spMk id="20" creationId="{240DEA1A-9DED-0EB6-6414-2EB402BBD84E}"/>
          </ac:spMkLst>
        </pc:spChg>
        <pc:picChg chg="add del mod ord">
          <ac:chgData name="Burger, Julie" userId="8adc7d3b-bf3a-4052-a8e0-28d3f5cdf532" providerId="ADAL" clId="{E197AD41-6AB4-4220-A202-91B86FACBE2B}" dt="2024-09-25T14:23:54.263" v="762" actId="21"/>
          <ac:picMkLst>
            <pc:docMk/>
            <pc:sldMk cId="1109605133" sldId="322"/>
            <ac:picMk id="6" creationId="{CF0CD842-DC65-BAC9-7A63-381AE2E871B3}"/>
          </ac:picMkLst>
        </pc:picChg>
        <pc:picChg chg="add del mod">
          <ac:chgData name="Burger, Julie" userId="8adc7d3b-bf3a-4052-a8e0-28d3f5cdf532" providerId="ADAL" clId="{E197AD41-6AB4-4220-A202-91B86FACBE2B}" dt="2024-09-25T14:21:27.421" v="758" actId="21"/>
          <ac:picMkLst>
            <pc:docMk/>
            <pc:sldMk cId="1109605133" sldId="322"/>
            <ac:picMk id="8" creationId="{C2360EDE-29D2-1A86-220E-C0D1E80FB933}"/>
          </ac:picMkLst>
        </pc:picChg>
        <pc:picChg chg="add mod ord">
          <ac:chgData name="Burger, Julie" userId="8adc7d3b-bf3a-4052-a8e0-28d3f5cdf532" providerId="ADAL" clId="{E197AD41-6AB4-4220-A202-91B86FACBE2B}" dt="2024-09-25T18:34:46.085" v="1006" actId="692"/>
          <ac:picMkLst>
            <pc:docMk/>
            <pc:sldMk cId="1109605133" sldId="322"/>
            <ac:picMk id="10" creationId="{22FBA0F0-8D26-4CEE-DE31-2B6A06D2AD1C}"/>
          </ac:picMkLst>
        </pc:picChg>
        <pc:picChg chg="add del mod">
          <ac:chgData name="Burger, Julie" userId="8adc7d3b-bf3a-4052-a8e0-28d3f5cdf532" providerId="ADAL" clId="{E197AD41-6AB4-4220-A202-91B86FACBE2B}" dt="2024-09-25T14:25:05.630" v="764" actId="21"/>
          <ac:picMkLst>
            <pc:docMk/>
            <pc:sldMk cId="1109605133" sldId="322"/>
            <ac:picMk id="12" creationId="{3D3B2288-AD12-411D-2D59-9C4FB0DBD221}"/>
          </ac:picMkLst>
        </pc:picChg>
        <pc:picChg chg="add del mod">
          <ac:chgData name="Burger, Julie" userId="8adc7d3b-bf3a-4052-a8e0-28d3f5cdf532" providerId="ADAL" clId="{E197AD41-6AB4-4220-A202-91B86FACBE2B}" dt="2024-09-25T14:31:13.314" v="773" actId="21"/>
          <ac:picMkLst>
            <pc:docMk/>
            <pc:sldMk cId="1109605133" sldId="322"/>
            <ac:picMk id="16" creationId="{8317DBD8-9717-999A-9224-B71E6EBD6401}"/>
          </ac:picMkLst>
        </pc:picChg>
        <pc:picChg chg="add mod modCrop">
          <ac:chgData name="Burger, Julie" userId="8adc7d3b-bf3a-4052-a8e0-28d3f5cdf532" providerId="ADAL" clId="{E197AD41-6AB4-4220-A202-91B86FACBE2B}" dt="2024-09-25T18:34:13.558" v="993" actId="692"/>
          <ac:picMkLst>
            <pc:docMk/>
            <pc:sldMk cId="1109605133" sldId="322"/>
            <ac:picMk id="18" creationId="{E2C879C1-FB17-C29D-65A9-109B996BCFF2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5T19:24:22.226" v="1395" actId="313"/>
        <pc:sldMkLst>
          <pc:docMk/>
          <pc:sldMk cId="3591406904" sldId="323"/>
        </pc:sldMkLst>
        <pc:spChg chg="add mod">
          <ac:chgData name="Burger, Julie" userId="8adc7d3b-bf3a-4052-a8e0-28d3f5cdf532" providerId="ADAL" clId="{E197AD41-6AB4-4220-A202-91B86FACBE2B}" dt="2024-09-25T19:19:26.748" v="1243" actId="1076"/>
          <ac:spMkLst>
            <pc:docMk/>
            <pc:sldMk cId="3591406904" sldId="323"/>
            <ac:spMk id="4" creationId="{86105793-6609-9300-1BA1-F42399038A8C}"/>
          </ac:spMkLst>
        </pc:spChg>
        <pc:spChg chg="add del mod">
          <ac:chgData name="Burger, Julie" userId="8adc7d3b-bf3a-4052-a8e0-28d3f5cdf532" providerId="ADAL" clId="{E197AD41-6AB4-4220-A202-91B86FACBE2B}" dt="2024-09-25T19:20:48.592" v="1249"/>
          <ac:spMkLst>
            <pc:docMk/>
            <pc:sldMk cId="3591406904" sldId="323"/>
            <ac:spMk id="6" creationId="{8FB4129A-E84F-4F37-6DBF-38FFEEC5F91F}"/>
          </ac:spMkLst>
        </pc:spChg>
        <pc:spChg chg="add del mod">
          <ac:chgData name="Burger, Julie" userId="8adc7d3b-bf3a-4052-a8e0-28d3f5cdf532" providerId="ADAL" clId="{E197AD41-6AB4-4220-A202-91B86FACBE2B}" dt="2024-09-25T19:24:22.226" v="1395" actId="313"/>
          <ac:spMkLst>
            <pc:docMk/>
            <pc:sldMk cId="3591406904" sldId="323"/>
            <ac:spMk id="7" creationId="{A3AF7B29-DE52-2D7B-41F6-5E2E3370CAC8}"/>
          </ac:spMkLst>
        </pc:spChg>
        <pc:picChg chg="add mod">
          <ac:chgData name="Burger, Julie" userId="8adc7d3b-bf3a-4052-a8e0-28d3f5cdf532" providerId="ADAL" clId="{E197AD41-6AB4-4220-A202-91B86FACBE2B}" dt="2024-09-25T19:22:36.368" v="1321" actId="1076"/>
          <ac:picMkLst>
            <pc:docMk/>
            <pc:sldMk cId="3591406904" sldId="323"/>
            <ac:picMk id="5" creationId="{C7D1CC3E-2CA8-8D53-DD8A-696913408B30}"/>
          </ac:picMkLst>
        </pc:picChg>
        <pc:picChg chg="del">
          <ac:chgData name="Burger, Julie" userId="8adc7d3b-bf3a-4052-a8e0-28d3f5cdf532" providerId="ADAL" clId="{E197AD41-6AB4-4220-A202-91B86FACBE2B}" dt="2024-09-25T14:53:50.826" v="785" actId="21"/>
          <ac:picMkLst>
            <pc:docMk/>
            <pc:sldMk cId="3591406904" sldId="323"/>
            <ac:picMk id="10" creationId="{22FBA0F0-8D26-4CEE-DE31-2B6A06D2AD1C}"/>
          </ac:picMkLst>
        </pc:picChg>
        <pc:picChg chg="del">
          <ac:chgData name="Burger, Julie" userId="8adc7d3b-bf3a-4052-a8e0-28d3f5cdf532" providerId="ADAL" clId="{E197AD41-6AB4-4220-A202-91B86FACBE2B}" dt="2024-09-25T14:53:47.946" v="784" actId="21"/>
          <ac:picMkLst>
            <pc:docMk/>
            <pc:sldMk cId="3591406904" sldId="323"/>
            <ac:picMk id="18" creationId="{E2C879C1-FB17-C29D-65A9-109B996BCFF2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7T22:25:42.728" v="2467" actId="1076"/>
        <pc:sldMkLst>
          <pc:docMk/>
          <pc:sldMk cId="1037529108" sldId="324"/>
        </pc:sldMkLst>
        <pc:spChg chg="add mod">
          <ac:chgData name="Burger, Julie" userId="8adc7d3b-bf3a-4052-a8e0-28d3f5cdf532" providerId="ADAL" clId="{E197AD41-6AB4-4220-A202-91B86FACBE2B}" dt="2024-09-25T18:51:07.599" v="1210" actId="1076"/>
          <ac:spMkLst>
            <pc:docMk/>
            <pc:sldMk cId="1037529108" sldId="324"/>
            <ac:spMk id="6" creationId="{62B2D3E5-0C0C-5DB8-4CF4-3D23CD79D2C3}"/>
          </ac:spMkLst>
        </pc:spChg>
        <pc:picChg chg="add del mod">
          <ac:chgData name="Burger, Julie" userId="8adc7d3b-bf3a-4052-a8e0-28d3f5cdf532" providerId="ADAL" clId="{E197AD41-6AB4-4220-A202-91B86FACBE2B}" dt="2024-09-27T22:25:18.587" v="2463" actId="21"/>
          <ac:picMkLst>
            <pc:docMk/>
            <pc:sldMk cId="1037529108" sldId="324"/>
            <ac:picMk id="5" creationId="{F5A3A6CE-60AB-291F-AE5F-E3464E9E1B2F}"/>
          </ac:picMkLst>
        </pc:picChg>
        <pc:picChg chg="add mod">
          <ac:chgData name="Burger, Julie" userId="8adc7d3b-bf3a-4052-a8e0-28d3f5cdf532" providerId="ADAL" clId="{E197AD41-6AB4-4220-A202-91B86FACBE2B}" dt="2024-09-27T22:25:42.728" v="2467" actId="1076"/>
          <ac:picMkLst>
            <pc:docMk/>
            <pc:sldMk cId="1037529108" sldId="324"/>
            <ac:picMk id="7" creationId="{B35B7CA6-0293-A578-2123-647E2FB2D93D}"/>
          </ac:picMkLst>
        </pc:picChg>
        <pc:picChg chg="del">
          <ac:chgData name="Burger, Julie" userId="8adc7d3b-bf3a-4052-a8e0-28d3f5cdf532" providerId="ADAL" clId="{E197AD41-6AB4-4220-A202-91B86FACBE2B}" dt="2024-09-25T14:55:10.192" v="819" actId="21"/>
          <ac:picMkLst>
            <pc:docMk/>
            <pc:sldMk cId="1037529108" sldId="324"/>
            <ac:picMk id="10" creationId="{22FBA0F0-8D26-4CEE-DE31-2B6A06D2AD1C}"/>
          </ac:picMkLst>
        </pc:picChg>
        <pc:picChg chg="del">
          <ac:chgData name="Burger, Julie" userId="8adc7d3b-bf3a-4052-a8e0-28d3f5cdf532" providerId="ADAL" clId="{E197AD41-6AB4-4220-A202-91B86FACBE2B}" dt="2024-09-25T14:55:07.161" v="818" actId="21"/>
          <ac:picMkLst>
            <pc:docMk/>
            <pc:sldMk cId="1037529108" sldId="324"/>
            <ac:picMk id="18" creationId="{E2C879C1-FB17-C29D-65A9-109B996BCFF2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5T19:18:06.196" v="1226" actId="1076"/>
        <pc:sldMkLst>
          <pc:docMk/>
          <pc:sldMk cId="2483802849" sldId="325"/>
        </pc:sldMkLst>
        <pc:spChg chg="del mod">
          <ac:chgData name="Burger, Julie" userId="8adc7d3b-bf3a-4052-a8e0-28d3f5cdf532" providerId="ADAL" clId="{E197AD41-6AB4-4220-A202-91B86FACBE2B}" dt="2024-09-25T19:16:04.944" v="1222" actId="21"/>
          <ac:spMkLst>
            <pc:docMk/>
            <pc:sldMk cId="2483802849" sldId="325"/>
            <ac:spMk id="6" creationId="{62B2D3E5-0C0C-5DB8-4CF4-3D23CD79D2C3}"/>
          </ac:spMkLst>
        </pc:spChg>
        <pc:spChg chg="add mod">
          <ac:chgData name="Burger, Julie" userId="8adc7d3b-bf3a-4052-a8e0-28d3f5cdf532" providerId="ADAL" clId="{E197AD41-6AB4-4220-A202-91B86FACBE2B}" dt="2024-09-25T19:16:18.715" v="1223" actId="1076"/>
          <ac:spMkLst>
            <pc:docMk/>
            <pc:sldMk cId="2483802849" sldId="325"/>
            <ac:spMk id="7" creationId="{D89D6AB3-09FE-A586-61E3-3027D8E36208}"/>
          </ac:spMkLst>
        </pc:spChg>
        <pc:spChg chg="mod">
          <ac:chgData name="Burger, Julie" userId="8adc7d3b-bf3a-4052-a8e0-28d3f5cdf532" providerId="ADAL" clId="{E197AD41-6AB4-4220-A202-91B86FACBE2B}" dt="2024-09-25T19:18:06.196" v="1226" actId="1076"/>
          <ac:spMkLst>
            <pc:docMk/>
            <pc:sldMk cId="2483802849" sldId="325"/>
            <ac:spMk id="19" creationId="{952C512B-2C9F-F17E-9643-CE724E11F251}"/>
          </ac:spMkLst>
        </pc:spChg>
        <pc:picChg chg="add mod">
          <ac:chgData name="Burger, Julie" userId="8adc7d3b-bf3a-4052-a8e0-28d3f5cdf532" providerId="ADAL" clId="{E197AD41-6AB4-4220-A202-91B86FACBE2B}" dt="2024-09-25T19:16:31.108" v="1224" actId="14100"/>
          <ac:picMkLst>
            <pc:docMk/>
            <pc:sldMk cId="2483802849" sldId="325"/>
            <ac:picMk id="4" creationId="{8367E74B-5098-CC6A-897D-4BDF190F14DD}"/>
          </ac:picMkLst>
        </pc:picChg>
        <pc:picChg chg="del">
          <ac:chgData name="Burger, Julie" userId="8adc7d3b-bf3a-4052-a8e0-28d3f5cdf532" providerId="ADAL" clId="{E197AD41-6AB4-4220-A202-91B86FACBE2B}" dt="2024-09-25T18:45:48.647" v="1089" actId="21"/>
          <ac:picMkLst>
            <pc:docMk/>
            <pc:sldMk cId="2483802849" sldId="325"/>
            <ac:picMk id="5" creationId="{F5A3A6CE-60AB-291F-AE5F-E3464E9E1B2F}"/>
          </ac:picMkLst>
        </pc:picChg>
      </pc:sldChg>
      <pc:sldChg chg="addSp modSp add mod">
        <pc:chgData name="Burger, Julie" userId="8adc7d3b-bf3a-4052-a8e0-28d3f5cdf532" providerId="ADAL" clId="{E197AD41-6AB4-4220-A202-91B86FACBE2B}" dt="2024-09-25T19:17:52.330" v="1225" actId="1076"/>
        <pc:sldMkLst>
          <pc:docMk/>
          <pc:sldMk cId="329364400" sldId="326"/>
        </pc:sldMkLst>
        <pc:spChg chg="mod">
          <ac:chgData name="Burger, Julie" userId="8adc7d3b-bf3a-4052-a8e0-28d3f5cdf532" providerId="ADAL" clId="{E197AD41-6AB4-4220-A202-91B86FACBE2B}" dt="2024-09-25T18:50:34.356" v="1207" actId="1076"/>
          <ac:spMkLst>
            <pc:docMk/>
            <pc:sldMk cId="329364400" sldId="326"/>
            <ac:spMk id="6" creationId="{62B2D3E5-0C0C-5DB8-4CF4-3D23CD79D2C3}"/>
          </ac:spMkLst>
        </pc:spChg>
        <pc:spChg chg="mod">
          <ac:chgData name="Burger, Julie" userId="8adc7d3b-bf3a-4052-a8e0-28d3f5cdf532" providerId="ADAL" clId="{E197AD41-6AB4-4220-A202-91B86FACBE2B}" dt="2024-09-25T19:17:52.330" v="1225" actId="1076"/>
          <ac:spMkLst>
            <pc:docMk/>
            <pc:sldMk cId="329364400" sldId="326"/>
            <ac:spMk id="19" creationId="{952C512B-2C9F-F17E-9643-CE724E11F251}"/>
          </ac:spMkLst>
        </pc:spChg>
        <pc:picChg chg="add mod">
          <ac:chgData name="Burger, Julie" userId="8adc7d3b-bf3a-4052-a8e0-28d3f5cdf532" providerId="ADAL" clId="{E197AD41-6AB4-4220-A202-91B86FACBE2B}" dt="2024-09-25T18:50:45.528" v="1209" actId="1076"/>
          <ac:picMkLst>
            <pc:docMk/>
            <pc:sldMk cId="329364400" sldId="326"/>
            <ac:picMk id="5" creationId="{474E177A-EAEF-7E73-D290-10B21EE5504B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5T20:27:28.192" v="1609" actId="1076"/>
        <pc:sldMkLst>
          <pc:docMk/>
          <pc:sldMk cId="4248393111" sldId="327"/>
        </pc:sldMkLst>
        <pc:spChg chg="mod">
          <ac:chgData name="Burger, Julie" userId="8adc7d3b-bf3a-4052-a8e0-28d3f5cdf532" providerId="ADAL" clId="{E197AD41-6AB4-4220-A202-91B86FACBE2B}" dt="2024-09-25T20:26:44.735" v="1602" actId="1076"/>
          <ac:spMkLst>
            <pc:docMk/>
            <pc:sldMk cId="4248393111" sldId="327"/>
            <ac:spMk id="7" creationId="{A3AF7B29-DE52-2D7B-41F6-5E2E3370CAC8}"/>
          </ac:spMkLst>
        </pc:spChg>
        <pc:picChg chg="del">
          <ac:chgData name="Burger, Julie" userId="8adc7d3b-bf3a-4052-a8e0-28d3f5cdf532" providerId="ADAL" clId="{E197AD41-6AB4-4220-A202-91B86FACBE2B}" dt="2024-09-25T19:28:49.587" v="1397" actId="21"/>
          <ac:picMkLst>
            <pc:docMk/>
            <pc:sldMk cId="4248393111" sldId="327"/>
            <ac:picMk id="5" creationId="{C7D1CC3E-2CA8-8D53-DD8A-696913408B30}"/>
          </ac:picMkLst>
        </pc:picChg>
        <pc:picChg chg="add mod">
          <ac:chgData name="Burger, Julie" userId="8adc7d3b-bf3a-4052-a8e0-28d3f5cdf532" providerId="ADAL" clId="{E197AD41-6AB4-4220-A202-91B86FACBE2B}" dt="2024-09-25T19:28:53.357" v="1398"/>
          <ac:picMkLst>
            <pc:docMk/>
            <pc:sldMk cId="4248393111" sldId="327"/>
            <ac:picMk id="6" creationId="{32DA95A8-9A3B-B2E9-B264-D7386B472CFE}"/>
          </ac:picMkLst>
        </pc:picChg>
        <pc:picChg chg="add mod">
          <ac:chgData name="Burger, Julie" userId="8adc7d3b-bf3a-4052-a8e0-28d3f5cdf532" providerId="ADAL" clId="{E197AD41-6AB4-4220-A202-91B86FACBE2B}" dt="2024-09-25T20:27:28.192" v="1609" actId="1076"/>
          <ac:picMkLst>
            <pc:docMk/>
            <pc:sldMk cId="4248393111" sldId="327"/>
            <ac:picMk id="9" creationId="{B594CB44-A85C-C3BA-2B63-C836D13BD1C9}"/>
          </ac:picMkLst>
        </pc:picChg>
        <pc:picChg chg="add mod">
          <ac:chgData name="Burger, Julie" userId="8adc7d3b-bf3a-4052-a8e0-28d3f5cdf532" providerId="ADAL" clId="{E197AD41-6AB4-4220-A202-91B86FACBE2B}" dt="2024-09-25T20:27:21.258" v="1608" actId="1076"/>
          <ac:picMkLst>
            <pc:docMk/>
            <pc:sldMk cId="4248393111" sldId="327"/>
            <ac:picMk id="11" creationId="{DC413015-69B7-F82A-15BE-36EFD1D3DA08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5T21:08:15.327" v="2044" actId="14100"/>
        <pc:sldMkLst>
          <pc:docMk/>
          <pc:sldMk cId="466113784" sldId="328"/>
        </pc:sldMkLst>
        <pc:spChg chg="mod">
          <ac:chgData name="Burger, Julie" userId="8adc7d3b-bf3a-4052-a8e0-28d3f5cdf532" providerId="ADAL" clId="{E197AD41-6AB4-4220-A202-91B86FACBE2B}" dt="2024-09-25T21:08:07.258" v="2043" actId="14100"/>
          <ac:spMkLst>
            <pc:docMk/>
            <pc:sldMk cId="466113784" sldId="328"/>
            <ac:spMk id="7" creationId="{D1EE7168-2003-A722-0545-277B81BCCB24}"/>
          </ac:spMkLst>
        </pc:spChg>
        <pc:picChg chg="add del mod">
          <ac:chgData name="Burger, Julie" userId="8adc7d3b-bf3a-4052-a8e0-28d3f5cdf532" providerId="ADAL" clId="{E197AD41-6AB4-4220-A202-91B86FACBE2B}" dt="2024-09-25T21:06:17.910" v="1923" actId="21"/>
          <ac:picMkLst>
            <pc:docMk/>
            <pc:sldMk cId="466113784" sldId="328"/>
            <ac:picMk id="2" creationId="{EEA81F9B-1B06-A863-5F1D-9154BE5EFD1F}"/>
          </ac:picMkLst>
        </pc:picChg>
        <pc:picChg chg="add mod">
          <ac:chgData name="Burger, Julie" userId="8adc7d3b-bf3a-4052-a8e0-28d3f5cdf532" providerId="ADAL" clId="{E197AD41-6AB4-4220-A202-91B86FACBE2B}" dt="2024-09-25T21:08:15.327" v="2044" actId="14100"/>
          <ac:picMkLst>
            <pc:docMk/>
            <pc:sldMk cId="466113784" sldId="328"/>
            <ac:picMk id="5" creationId="{D5F8E77C-E044-FB34-5C4F-39CC9315D412}"/>
          </ac:picMkLst>
        </pc:picChg>
        <pc:picChg chg="del">
          <ac:chgData name="Burger, Julie" userId="8adc7d3b-bf3a-4052-a8e0-28d3f5cdf532" providerId="ADAL" clId="{E197AD41-6AB4-4220-A202-91B86FACBE2B}" dt="2024-09-25T21:06:10.549" v="1921" actId="21"/>
          <ac:picMkLst>
            <pc:docMk/>
            <pc:sldMk cId="466113784" sldId="328"/>
            <ac:picMk id="6" creationId="{3AA186B6-16D7-FCC2-26CE-DA5C0B4647CC}"/>
          </ac:picMkLst>
        </pc:picChg>
      </pc:sldChg>
      <pc:sldChg chg="addSp delSp modSp add mod">
        <pc:chgData name="Burger, Julie" userId="8adc7d3b-bf3a-4052-a8e0-28d3f5cdf532" providerId="ADAL" clId="{E197AD41-6AB4-4220-A202-91B86FACBE2B}" dt="2024-09-25T21:18:38.100" v="2222" actId="14100"/>
        <pc:sldMkLst>
          <pc:docMk/>
          <pc:sldMk cId="2623482326" sldId="329"/>
        </pc:sldMkLst>
        <pc:spChg chg="mod">
          <ac:chgData name="Burger, Julie" userId="8adc7d3b-bf3a-4052-a8e0-28d3f5cdf532" providerId="ADAL" clId="{E197AD41-6AB4-4220-A202-91B86FACBE2B}" dt="2024-09-25T21:18:38.100" v="2222" actId="14100"/>
          <ac:spMkLst>
            <pc:docMk/>
            <pc:sldMk cId="2623482326" sldId="329"/>
            <ac:spMk id="7" creationId="{D1EE7168-2003-A722-0545-277B81BCCB24}"/>
          </ac:spMkLst>
        </pc:spChg>
        <pc:picChg chg="add mod">
          <ac:chgData name="Burger, Julie" userId="8adc7d3b-bf3a-4052-a8e0-28d3f5cdf532" providerId="ADAL" clId="{E197AD41-6AB4-4220-A202-91B86FACBE2B}" dt="2024-09-25T21:09:29.942" v="2052"/>
          <ac:picMkLst>
            <pc:docMk/>
            <pc:sldMk cId="2623482326" sldId="329"/>
            <ac:picMk id="2" creationId="{135832EB-DBCD-B10A-5A4B-9B28E95D0B38}"/>
          </ac:picMkLst>
        </pc:picChg>
        <pc:picChg chg="del">
          <ac:chgData name="Burger, Julie" userId="8adc7d3b-bf3a-4052-a8e0-28d3f5cdf532" providerId="ADAL" clId="{E197AD41-6AB4-4220-A202-91B86FACBE2B}" dt="2024-09-25T21:08:52.591" v="2046" actId="21"/>
          <ac:picMkLst>
            <pc:docMk/>
            <pc:sldMk cId="2623482326" sldId="329"/>
            <ac:picMk id="5" creationId="{D5F8E77C-E044-FB34-5C4F-39CC9315D412}"/>
          </ac:picMkLst>
        </pc:picChg>
        <pc:picChg chg="add mod">
          <ac:chgData name="Burger, Julie" userId="8adc7d3b-bf3a-4052-a8e0-28d3f5cdf532" providerId="ADAL" clId="{E197AD41-6AB4-4220-A202-91B86FACBE2B}" dt="2024-09-25T21:12:59.643" v="2056" actId="1076"/>
          <ac:picMkLst>
            <pc:docMk/>
            <pc:sldMk cId="2623482326" sldId="329"/>
            <ac:picMk id="8" creationId="{84DAA306-F8A3-C489-D438-17838F6BEE71}"/>
          </ac:picMkLst>
        </pc:picChg>
      </pc:sldChg>
      <pc:sldChg chg="addSp modSp add mod ord">
        <pc:chgData name="Burger, Julie" userId="8adc7d3b-bf3a-4052-a8e0-28d3f5cdf532" providerId="ADAL" clId="{E197AD41-6AB4-4220-A202-91B86FACBE2B}" dt="2024-09-26T15:11:56.037" v="2460" actId="404"/>
        <pc:sldMkLst>
          <pc:docMk/>
          <pc:sldMk cId="3343569889" sldId="330"/>
        </pc:sldMkLst>
        <pc:spChg chg="mod">
          <ac:chgData name="Burger, Julie" userId="8adc7d3b-bf3a-4052-a8e0-28d3f5cdf532" providerId="ADAL" clId="{E197AD41-6AB4-4220-A202-91B86FACBE2B}" dt="2024-09-26T15:11:56.037" v="2460" actId="404"/>
          <ac:spMkLst>
            <pc:docMk/>
            <pc:sldMk cId="3343569889" sldId="330"/>
            <ac:spMk id="4" creationId="{76CAF613-8B80-1E31-AA24-6103724CBB3F}"/>
          </ac:spMkLst>
        </pc:spChg>
        <pc:graphicFrameChg chg="add mod modGraphic">
          <ac:chgData name="Burger, Julie" userId="8adc7d3b-bf3a-4052-a8e0-28d3f5cdf532" providerId="ADAL" clId="{E197AD41-6AB4-4220-A202-91B86FACBE2B}" dt="2024-09-26T15:08:24.089" v="2358" actId="14100"/>
          <ac:graphicFrameMkLst>
            <pc:docMk/>
            <pc:sldMk cId="3343569889" sldId="330"/>
            <ac:graphicFrameMk id="5" creationId="{F9FAFB5F-347C-4712-DF43-4C3CFD26778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D6B4E-285F-4EBC-8E56-A0F384FAED1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178BF-D547-4FD6-B698-43029BCC142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/>
            <a:t>NOTE:</a:t>
          </a:r>
          <a:endParaRPr lang="en-US"/>
        </a:p>
      </dgm:t>
    </dgm:pt>
    <dgm:pt modelId="{7DF31F6E-E074-4867-A370-275E17253745}" type="parTrans" cxnId="{171FAD2D-79F6-4AF1-8042-677B684BCD58}">
      <dgm:prSet/>
      <dgm:spPr/>
      <dgm:t>
        <a:bodyPr/>
        <a:lstStyle/>
        <a:p>
          <a:endParaRPr lang="en-US"/>
        </a:p>
      </dgm:t>
    </dgm:pt>
    <dgm:pt modelId="{3CB6DFF5-797B-48A3-8DCD-5CAC93074BAD}" type="sibTrans" cxnId="{171FAD2D-79F6-4AF1-8042-677B684BCD58}">
      <dgm:prSet/>
      <dgm:spPr/>
      <dgm:t>
        <a:bodyPr/>
        <a:lstStyle/>
        <a:p>
          <a:endParaRPr lang="en-US"/>
        </a:p>
      </dgm:t>
    </dgm:pt>
    <dgm:pt modelId="{CF31B390-1DE8-41BC-9D22-217C2176CF2B}">
      <dgm:prSet/>
      <dgm:spPr/>
      <dgm:t>
        <a:bodyPr/>
        <a:lstStyle/>
        <a:p>
          <a:r>
            <a:rPr lang="en-US" dirty="0"/>
            <a:t>It is important to be cognizant of timing</a:t>
          </a:r>
        </a:p>
      </dgm:t>
    </dgm:pt>
    <dgm:pt modelId="{95D239E5-AC3E-43C7-AF5F-610C39601B00}" type="parTrans" cxnId="{F07378FF-0204-464A-BB75-4EACE072A8E5}">
      <dgm:prSet/>
      <dgm:spPr/>
      <dgm:t>
        <a:bodyPr/>
        <a:lstStyle/>
        <a:p>
          <a:endParaRPr lang="en-US"/>
        </a:p>
      </dgm:t>
    </dgm:pt>
    <dgm:pt modelId="{150E38F2-4CB4-4EAB-930C-01FB70AF03A7}" type="sibTrans" cxnId="{F07378FF-0204-464A-BB75-4EACE072A8E5}">
      <dgm:prSet/>
      <dgm:spPr/>
      <dgm:t>
        <a:bodyPr/>
        <a:lstStyle/>
        <a:p>
          <a:endParaRPr lang="en-US"/>
        </a:p>
      </dgm:t>
    </dgm:pt>
    <dgm:pt modelId="{15F0AD63-93A9-4D13-9F69-2DFE6B27FC36}">
      <dgm:prSet/>
      <dgm:spPr/>
      <dgm:t>
        <a:bodyPr/>
        <a:lstStyle/>
        <a:p>
          <a:r>
            <a:rPr lang="en-US" dirty="0"/>
            <a:t>Request must be submitted in sufficient time to allow for review, confirmation and processing of final invoice to meet final invoice deadlines</a:t>
          </a:r>
        </a:p>
      </dgm:t>
    </dgm:pt>
    <dgm:pt modelId="{EE7C3595-3ED3-4014-8F1E-3C7A12C9CDF7}" type="parTrans" cxnId="{1E2A259A-4B10-4B74-AF6A-04E75A29C7DF}">
      <dgm:prSet/>
      <dgm:spPr/>
      <dgm:t>
        <a:bodyPr/>
        <a:lstStyle/>
        <a:p>
          <a:endParaRPr lang="en-US"/>
        </a:p>
      </dgm:t>
    </dgm:pt>
    <dgm:pt modelId="{08F465DD-7189-4012-9065-E74A788A5E47}" type="sibTrans" cxnId="{1E2A259A-4B10-4B74-AF6A-04E75A29C7DF}">
      <dgm:prSet/>
      <dgm:spPr/>
      <dgm:t>
        <a:bodyPr/>
        <a:lstStyle/>
        <a:p>
          <a:endParaRPr lang="en-US"/>
        </a:p>
      </dgm:t>
    </dgm:pt>
    <dgm:pt modelId="{2026547D-01F7-41E7-86C5-ADA6535CCD2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/>
            <a:t>How do I know if my award is with Pam/Toni?</a:t>
          </a:r>
          <a:endParaRPr lang="en-US"/>
        </a:p>
      </dgm:t>
    </dgm:pt>
    <dgm:pt modelId="{4609B371-EF62-4F29-B885-3A33EB432718}" type="parTrans" cxnId="{677B0FA9-6225-49D2-B997-CE5B79CC3787}">
      <dgm:prSet/>
      <dgm:spPr/>
      <dgm:t>
        <a:bodyPr/>
        <a:lstStyle/>
        <a:p>
          <a:endParaRPr lang="en-US"/>
        </a:p>
      </dgm:t>
    </dgm:pt>
    <dgm:pt modelId="{C922A765-7E78-456B-8264-D1691DCBD4B1}" type="sibTrans" cxnId="{677B0FA9-6225-49D2-B997-CE5B79CC3787}">
      <dgm:prSet/>
      <dgm:spPr/>
      <dgm:t>
        <a:bodyPr/>
        <a:lstStyle/>
        <a:p>
          <a:endParaRPr lang="en-US"/>
        </a:p>
      </dgm:t>
    </dgm:pt>
    <dgm:pt modelId="{5F34F3F6-46EA-4EDD-9D87-11959942CA89}">
      <dgm:prSet/>
      <dgm:spPr/>
      <dgm:t>
        <a:bodyPr/>
        <a:lstStyle/>
        <a:p>
          <a:r>
            <a:rPr lang="en-US" dirty="0"/>
            <a:t>The Employment Office to Which Assignment Will Be Made is VA Eastern Colorado Health Care System or Rocky Mountain Regional VA Medical Center (RMRVAMC) </a:t>
          </a:r>
        </a:p>
      </dgm:t>
    </dgm:pt>
    <dgm:pt modelId="{F43693A2-14BA-47AF-8941-C9A89BBADDB9}" type="parTrans" cxnId="{BE757131-083C-4787-A188-63229F03510E}">
      <dgm:prSet/>
      <dgm:spPr/>
      <dgm:t>
        <a:bodyPr/>
        <a:lstStyle/>
        <a:p>
          <a:endParaRPr lang="en-US"/>
        </a:p>
      </dgm:t>
    </dgm:pt>
    <dgm:pt modelId="{F23BB9C2-2A7C-481B-B519-520F54B1BE79}" type="sibTrans" cxnId="{BE757131-083C-4787-A188-63229F03510E}">
      <dgm:prSet/>
      <dgm:spPr/>
      <dgm:t>
        <a:bodyPr/>
        <a:lstStyle/>
        <a:p>
          <a:endParaRPr lang="en-US"/>
        </a:p>
      </dgm:t>
    </dgm:pt>
    <dgm:pt modelId="{73A81D6D-D726-404D-A3F9-B8E0174478B1}">
      <dgm:prSet/>
      <dgm:spPr/>
      <dgm:t>
        <a:bodyPr/>
        <a:lstStyle/>
        <a:p>
          <a:r>
            <a:rPr lang="en-US" dirty="0"/>
            <a:t>PO# typically begins with 554D</a:t>
          </a:r>
        </a:p>
      </dgm:t>
    </dgm:pt>
    <dgm:pt modelId="{D8006DD1-C76B-44BF-AF8D-E5908D01FBFE}" type="parTrans" cxnId="{99FF329B-0FFF-4001-B0B2-0A8D14F705AC}">
      <dgm:prSet/>
      <dgm:spPr/>
      <dgm:t>
        <a:bodyPr/>
        <a:lstStyle/>
        <a:p>
          <a:endParaRPr lang="en-US"/>
        </a:p>
      </dgm:t>
    </dgm:pt>
    <dgm:pt modelId="{13DD8D1B-D737-4152-B7C2-6E5CBFAF8BCA}" type="sibTrans" cxnId="{99FF329B-0FFF-4001-B0B2-0A8D14F705AC}">
      <dgm:prSet/>
      <dgm:spPr/>
      <dgm:t>
        <a:bodyPr/>
        <a:lstStyle/>
        <a:p>
          <a:endParaRPr lang="en-US"/>
        </a:p>
      </dgm:t>
    </dgm:pt>
    <dgm:pt modelId="{C9EEE7FD-F174-4788-A798-D5A45FBEF9D8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b="1" dirty="0"/>
            <a:t>All other VA divisions will require a fully executed Modification to increase budget</a:t>
          </a:r>
        </a:p>
      </dgm:t>
    </dgm:pt>
    <dgm:pt modelId="{0835B80D-26C7-404E-B7A7-D75B190556D0}" type="parTrans" cxnId="{8721D05F-C0CD-4C7F-8FCF-AB021C5492D2}">
      <dgm:prSet/>
      <dgm:spPr/>
      <dgm:t>
        <a:bodyPr/>
        <a:lstStyle/>
        <a:p>
          <a:endParaRPr lang="en-US"/>
        </a:p>
      </dgm:t>
    </dgm:pt>
    <dgm:pt modelId="{92DFC794-6234-44DE-97FC-1B14515A2AA7}" type="sibTrans" cxnId="{8721D05F-C0CD-4C7F-8FCF-AB021C5492D2}">
      <dgm:prSet/>
      <dgm:spPr/>
      <dgm:t>
        <a:bodyPr/>
        <a:lstStyle/>
        <a:p>
          <a:endParaRPr lang="en-US"/>
        </a:p>
      </dgm:t>
    </dgm:pt>
    <dgm:pt modelId="{806AA33E-1138-4E29-A5FF-5E6021894228}">
      <dgm:prSet/>
      <dgm:spPr/>
      <dgm:t>
        <a:bodyPr/>
        <a:lstStyle/>
        <a:p>
          <a:endParaRPr lang="en-US" dirty="0"/>
        </a:p>
      </dgm:t>
    </dgm:pt>
    <dgm:pt modelId="{EA54CFB7-3BE7-4A41-AE4B-506E5D83D20F}" type="parTrans" cxnId="{AB0C1E1A-8516-4C49-843C-5C956834A661}">
      <dgm:prSet/>
      <dgm:spPr/>
      <dgm:t>
        <a:bodyPr/>
        <a:lstStyle/>
        <a:p>
          <a:endParaRPr lang="en-US"/>
        </a:p>
      </dgm:t>
    </dgm:pt>
    <dgm:pt modelId="{F55D7311-FBA8-4E2F-8AAC-7A6AE8755D54}" type="sibTrans" cxnId="{AB0C1E1A-8516-4C49-843C-5C956834A661}">
      <dgm:prSet/>
      <dgm:spPr/>
      <dgm:t>
        <a:bodyPr/>
        <a:lstStyle/>
        <a:p>
          <a:endParaRPr lang="en-US"/>
        </a:p>
      </dgm:t>
    </dgm:pt>
    <dgm:pt modelId="{57A05F73-165F-4781-9A9C-01847BD45F05}">
      <dgm:prSet/>
      <dgm:spPr/>
      <dgm:t>
        <a:bodyPr/>
        <a:lstStyle/>
        <a:p>
          <a:endParaRPr lang="en-US" dirty="0"/>
        </a:p>
      </dgm:t>
    </dgm:pt>
    <dgm:pt modelId="{441B170E-8759-4222-8AF4-5A363803B202}" type="parTrans" cxnId="{3A6E6EF3-729F-4541-BF88-E565AB305B2A}">
      <dgm:prSet/>
      <dgm:spPr/>
      <dgm:t>
        <a:bodyPr/>
        <a:lstStyle/>
        <a:p>
          <a:endParaRPr lang="en-US"/>
        </a:p>
      </dgm:t>
    </dgm:pt>
    <dgm:pt modelId="{049938DA-14E5-4A42-9DD0-0B6D4A73396D}" type="sibTrans" cxnId="{3A6E6EF3-729F-4541-BF88-E565AB305B2A}">
      <dgm:prSet/>
      <dgm:spPr/>
      <dgm:t>
        <a:bodyPr/>
        <a:lstStyle/>
        <a:p>
          <a:endParaRPr lang="en-US"/>
        </a:p>
      </dgm:t>
    </dgm:pt>
    <dgm:pt modelId="{9B8C2316-6C42-412C-9B81-2F1EBCEF16AC}" type="pres">
      <dgm:prSet presAssocID="{2C8D6B4E-285F-4EBC-8E56-A0F384FAED16}" presName="linear" presStyleCnt="0">
        <dgm:presLayoutVars>
          <dgm:animLvl val="lvl"/>
          <dgm:resizeHandles val="exact"/>
        </dgm:presLayoutVars>
      </dgm:prSet>
      <dgm:spPr/>
    </dgm:pt>
    <dgm:pt modelId="{9F3AE98D-825B-4447-A2E7-8D74CF21BDBF}" type="pres">
      <dgm:prSet presAssocID="{F31178BF-D547-4FD6-B698-43029BCC14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FD6E18-EC5D-4D15-B211-E91FFB4F40A9}" type="pres">
      <dgm:prSet presAssocID="{F31178BF-D547-4FD6-B698-43029BCC142D}" presName="childText" presStyleLbl="revTx" presStyleIdx="0" presStyleCnt="2">
        <dgm:presLayoutVars>
          <dgm:bulletEnabled val="1"/>
        </dgm:presLayoutVars>
      </dgm:prSet>
      <dgm:spPr/>
    </dgm:pt>
    <dgm:pt modelId="{36B6AE83-3E0F-4E23-8770-96FE796F5CFC}" type="pres">
      <dgm:prSet presAssocID="{2026547D-01F7-41E7-86C5-ADA6535CCD2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57A6A6-6D6D-4FF1-A3D3-7D936C810883}" type="pres">
      <dgm:prSet presAssocID="{2026547D-01F7-41E7-86C5-ADA6535CCD2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808BF0A-AF2B-4605-A5BB-59A8AFC908B2}" type="presOf" srcId="{F31178BF-D547-4FD6-B698-43029BCC142D}" destId="{9F3AE98D-825B-4447-A2E7-8D74CF21BDBF}" srcOrd="0" destOrd="0" presId="urn:microsoft.com/office/officeart/2005/8/layout/vList2"/>
    <dgm:cxn modelId="{185DC915-0C5A-4669-9D3F-22155D6433E7}" type="presOf" srcId="{2C8D6B4E-285F-4EBC-8E56-A0F384FAED16}" destId="{9B8C2316-6C42-412C-9B81-2F1EBCEF16AC}" srcOrd="0" destOrd="0" presId="urn:microsoft.com/office/officeart/2005/8/layout/vList2"/>
    <dgm:cxn modelId="{AB0C1E1A-8516-4C49-843C-5C956834A661}" srcId="{F31178BF-D547-4FD6-B698-43029BCC142D}" destId="{806AA33E-1138-4E29-A5FF-5E6021894228}" srcOrd="1" destOrd="0" parTransId="{EA54CFB7-3BE7-4A41-AE4B-506E5D83D20F}" sibTransId="{F55D7311-FBA8-4E2F-8AAC-7A6AE8755D54}"/>
    <dgm:cxn modelId="{171FAD2D-79F6-4AF1-8042-677B684BCD58}" srcId="{2C8D6B4E-285F-4EBC-8E56-A0F384FAED16}" destId="{F31178BF-D547-4FD6-B698-43029BCC142D}" srcOrd="0" destOrd="0" parTransId="{7DF31F6E-E074-4867-A370-275E17253745}" sibTransId="{3CB6DFF5-797B-48A3-8DCD-5CAC93074BAD}"/>
    <dgm:cxn modelId="{BE757131-083C-4787-A188-63229F03510E}" srcId="{2026547D-01F7-41E7-86C5-ADA6535CCD21}" destId="{5F34F3F6-46EA-4EDD-9D87-11959942CA89}" srcOrd="0" destOrd="0" parTransId="{F43693A2-14BA-47AF-8941-C9A89BBADDB9}" sibTransId="{F23BB9C2-2A7C-481B-B519-520F54B1BE79}"/>
    <dgm:cxn modelId="{57DEAB38-4D9E-4D30-94D5-D437DDFDB549}" type="presOf" srcId="{2026547D-01F7-41E7-86C5-ADA6535CCD21}" destId="{36B6AE83-3E0F-4E23-8770-96FE796F5CFC}" srcOrd="0" destOrd="0" presId="urn:microsoft.com/office/officeart/2005/8/layout/vList2"/>
    <dgm:cxn modelId="{8721D05F-C0CD-4C7F-8FCF-AB021C5492D2}" srcId="{2026547D-01F7-41E7-86C5-ADA6535CCD21}" destId="{C9EEE7FD-F174-4788-A798-D5A45FBEF9D8}" srcOrd="3" destOrd="0" parTransId="{0835B80D-26C7-404E-B7A7-D75B190556D0}" sibTransId="{92DFC794-6234-44DE-97FC-1B14515A2AA7}"/>
    <dgm:cxn modelId="{31556F62-C393-42F5-8F91-9FF4D506E962}" type="presOf" srcId="{73A81D6D-D726-404D-A3F9-B8E0174478B1}" destId="{6457A6A6-6D6D-4FF1-A3D3-7D936C810883}" srcOrd="0" destOrd="1" presId="urn:microsoft.com/office/officeart/2005/8/layout/vList2"/>
    <dgm:cxn modelId="{F9EAA553-10B9-4F76-A6E1-422FB0B27ACE}" type="presOf" srcId="{C9EEE7FD-F174-4788-A798-D5A45FBEF9D8}" destId="{6457A6A6-6D6D-4FF1-A3D3-7D936C810883}" srcOrd="0" destOrd="3" presId="urn:microsoft.com/office/officeart/2005/8/layout/vList2"/>
    <dgm:cxn modelId="{B6CDB97C-0A95-44F0-AD45-C3BFC7839018}" type="presOf" srcId="{806AA33E-1138-4E29-A5FF-5E6021894228}" destId="{60FD6E18-EC5D-4D15-B211-E91FFB4F40A9}" srcOrd="0" destOrd="2" presId="urn:microsoft.com/office/officeart/2005/8/layout/vList2"/>
    <dgm:cxn modelId="{1E2A259A-4B10-4B74-AF6A-04E75A29C7DF}" srcId="{CF31B390-1DE8-41BC-9D22-217C2176CF2B}" destId="{15F0AD63-93A9-4D13-9F69-2DFE6B27FC36}" srcOrd="0" destOrd="0" parTransId="{EE7C3595-3ED3-4014-8F1E-3C7A12C9CDF7}" sibTransId="{08F465DD-7189-4012-9065-E74A788A5E47}"/>
    <dgm:cxn modelId="{99FF329B-0FFF-4001-B0B2-0A8D14F705AC}" srcId="{2026547D-01F7-41E7-86C5-ADA6535CCD21}" destId="{73A81D6D-D726-404D-A3F9-B8E0174478B1}" srcOrd="1" destOrd="0" parTransId="{D8006DD1-C76B-44BF-AF8D-E5908D01FBFE}" sibTransId="{13DD8D1B-D737-4152-B7C2-6E5CBFAF8BCA}"/>
    <dgm:cxn modelId="{677B0FA9-6225-49D2-B997-CE5B79CC3787}" srcId="{2C8D6B4E-285F-4EBC-8E56-A0F384FAED16}" destId="{2026547D-01F7-41E7-86C5-ADA6535CCD21}" srcOrd="1" destOrd="0" parTransId="{4609B371-EF62-4F29-B885-3A33EB432718}" sibTransId="{C922A765-7E78-456B-8264-D1691DCBD4B1}"/>
    <dgm:cxn modelId="{39BEB8B0-684F-4F83-9DD4-CDB83F4BD349}" type="presOf" srcId="{57A05F73-165F-4781-9A9C-01847BD45F05}" destId="{6457A6A6-6D6D-4FF1-A3D3-7D936C810883}" srcOrd="0" destOrd="2" presId="urn:microsoft.com/office/officeart/2005/8/layout/vList2"/>
    <dgm:cxn modelId="{74505FC1-10F1-489C-A599-EE91B838BB0D}" type="presOf" srcId="{15F0AD63-93A9-4D13-9F69-2DFE6B27FC36}" destId="{60FD6E18-EC5D-4D15-B211-E91FFB4F40A9}" srcOrd="0" destOrd="1" presId="urn:microsoft.com/office/officeart/2005/8/layout/vList2"/>
    <dgm:cxn modelId="{CF7EDFE4-777B-4C37-A19F-90305E38D4CA}" type="presOf" srcId="{5F34F3F6-46EA-4EDD-9D87-11959942CA89}" destId="{6457A6A6-6D6D-4FF1-A3D3-7D936C810883}" srcOrd="0" destOrd="0" presId="urn:microsoft.com/office/officeart/2005/8/layout/vList2"/>
    <dgm:cxn modelId="{3A6E6EF3-729F-4541-BF88-E565AB305B2A}" srcId="{2026547D-01F7-41E7-86C5-ADA6535CCD21}" destId="{57A05F73-165F-4781-9A9C-01847BD45F05}" srcOrd="2" destOrd="0" parTransId="{441B170E-8759-4222-8AF4-5A363803B202}" sibTransId="{049938DA-14E5-4A42-9DD0-0B6D4A73396D}"/>
    <dgm:cxn modelId="{CF0DE9F5-5874-4BDB-A099-7538AA5EF4BA}" type="presOf" srcId="{CF31B390-1DE8-41BC-9D22-217C2176CF2B}" destId="{60FD6E18-EC5D-4D15-B211-E91FFB4F40A9}" srcOrd="0" destOrd="0" presId="urn:microsoft.com/office/officeart/2005/8/layout/vList2"/>
    <dgm:cxn modelId="{F07378FF-0204-464A-BB75-4EACE072A8E5}" srcId="{F31178BF-D547-4FD6-B698-43029BCC142D}" destId="{CF31B390-1DE8-41BC-9D22-217C2176CF2B}" srcOrd="0" destOrd="0" parTransId="{95D239E5-AC3E-43C7-AF5F-610C39601B00}" sibTransId="{150E38F2-4CB4-4EAB-930C-01FB70AF03A7}"/>
    <dgm:cxn modelId="{2A08C9B3-46AB-44D7-8249-87192023CB2E}" type="presParOf" srcId="{9B8C2316-6C42-412C-9B81-2F1EBCEF16AC}" destId="{9F3AE98D-825B-4447-A2E7-8D74CF21BDBF}" srcOrd="0" destOrd="0" presId="urn:microsoft.com/office/officeart/2005/8/layout/vList2"/>
    <dgm:cxn modelId="{D8A7D69D-329D-4B08-9DCB-54F9A7BF7E8E}" type="presParOf" srcId="{9B8C2316-6C42-412C-9B81-2F1EBCEF16AC}" destId="{60FD6E18-EC5D-4D15-B211-E91FFB4F40A9}" srcOrd="1" destOrd="0" presId="urn:microsoft.com/office/officeart/2005/8/layout/vList2"/>
    <dgm:cxn modelId="{37BA68F7-936E-424D-B986-2AF618A45F67}" type="presParOf" srcId="{9B8C2316-6C42-412C-9B81-2F1EBCEF16AC}" destId="{36B6AE83-3E0F-4E23-8770-96FE796F5CFC}" srcOrd="2" destOrd="0" presId="urn:microsoft.com/office/officeart/2005/8/layout/vList2"/>
    <dgm:cxn modelId="{188D52B2-5DE8-4A61-B943-20BF881249D4}" type="presParOf" srcId="{9B8C2316-6C42-412C-9B81-2F1EBCEF16AC}" destId="{6457A6A6-6D6D-4FF1-A3D3-7D936C8108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AE98D-825B-4447-A2E7-8D74CF21BDBF}">
      <dsp:nvSpPr>
        <dsp:cNvPr id="0" name=""/>
        <dsp:cNvSpPr/>
      </dsp:nvSpPr>
      <dsp:spPr>
        <a:xfrm>
          <a:off x="0" y="16518"/>
          <a:ext cx="10913725" cy="62361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NOTE:</a:t>
          </a:r>
          <a:endParaRPr lang="en-US" sz="2600" kern="1200"/>
        </a:p>
      </dsp:txBody>
      <dsp:txXfrm>
        <a:off x="30442" y="46960"/>
        <a:ext cx="10852841" cy="562726"/>
      </dsp:txXfrm>
    </dsp:sp>
    <dsp:sp modelId="{60FD6E18-EC5D-4D15-B211-E91FFB4F40A9}">
      <dsp:nvSpPr>
        <dsp:cNvPr id="0" name=""/>
        <dsp:cNvSpPr/>
      </dsp:nvSpPr>
      <dsp:spPr>
        <a:xfrm>
          <a:off x="0" y="640128"/>
          <a:ext cx="1091372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1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It is important to be cognizant of timing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Request must be submitted in sufficient time to allow for review, confirmation and processing of final invoice to meet final invoice deadlines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40128"/>
        <a:ext cx="10913725" cy="1291680"/>
      </dsp:txXfrm>
    </dsp:sp>
    <dsp:sp modelId="{36B6AE83-3E0F-4E23-8770-96FE796F5CFC}">
      <dsp:nvSpPr>
        <dsp:cNvPr id="0" name=""/>
        <dsp:cNvSpPr/>
      </dsp:nvSpPr>
      <dsp:spPr>
        <a:xfrm>
          <a:off x="0" y="1931808"/>
          <a:ext cx="10913725" cy="62361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How do I know if my award is with Pam/Toni?</a:t>
          </a:r>
          <a:endParaRPr lang="en-US" sz="2600" kern="1200"/>
        </a:p>
      </dsp:txBody>
      <dsp:txXfrm>
        <a:off x="30442" y="1962250"/>
        <a:ext cx="10852841" cy="562726"/>
      </dsp:txXfrm>
    </dsp:sp>
    <dsp:sp modelId="{6457A6A6-6D6D-4FF1-A3D3-7D936C810883}">
      <dsp:nvSpPr>
        <dsp:cNvPr id="0" name=""/>
        <dsp:cNvSpPr/>
      </dsp:nvSpPr>
      <dsp:spPr>
        <a:xfrm>
          <a:off x="0" y="2555418"/>
          <a:ext cx="10913725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1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Employment Office to Which Assignment Will Be Made is VA Eastern Colorado Health Care System or Rocky Mountain Regional VA Medical Center (RMRVAMC)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PO# typically begins with 554D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v"/>
          </a:pPr>
          <a:r>
            <a:rPr lang="en-US" sz="2000" b="1" kern="1200" dirty="0"/>
            <a:t>All other VA divisions will require a fully executed Modification to increase budget</a:t>
          </a:r>
        </a:p>
      </dsp:txBody>
      <dsp:txXfrm>
        <a:off x="0" y="2555418"/>
        <a:ext cx="10913725" cy="193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E50A20-0BE0-8BF0-DA32-E52D6D277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2E48B-E9B6-B0E8-4108-8B2C8D4848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15FF-3E4B-4371-B3EB-57E90BE9190F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8938A-DEAE-1AE5-0BA8-BF25BA3730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D9A2-BBAF-A31E-A53E-2EA948A5C5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A8E52-1EF7-4F05-883A-AE2FD9C74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6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88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5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6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40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6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7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2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77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43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1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66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61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1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1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7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2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4102" y="2463284"/>
            <a:ext cx="10722095" cy="3760233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5000"/>
              </a:lnSpc>
              <a:defRPr sz="6600" cap="all" spc="1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9EB088-EE91-8E10-0F6B-D10FCDA88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093" y="705883"/>
            <a:ext cx="1373378" cy="1828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57FBDE-A6F4-6A0E-0202-4103481FA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8883" y="705883"/>
            <a:ext cx="1857829" cy="18288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EFD5D2E-1952-EDDF-F374-C459C0BC7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2789692">
            <a:off x="6566535" y="705883"/>
            <a:ext cx="380225" cy="1828800"/>
          </a:xfrm>
          <a:custGeom>
            <a:avLst/>
            <a:gdLst>
              <a:gd name="connsiteX0" fmla="*/ 362388 w 523366"/>
              <a:gd name="connsiteY0" fmla="*/ 259175 h 2517279"/>
              <a:gd name="connsiteX1" fmla="*/ 289303 w 523366"/>
              <a:gd name="connsiteY1" fmla="*/ 71913 h 2517279"/>
              <a:gd name="connsiteX2" fmla="*/ 205587 w 523366"/>
              <a:gd name="connsiteY2" fmla="*/ 268414 h 2517279"/>
              <a:gd name="connsiteX3" fmla="*/ 362388 w 523366"/>
              <a:gd name="connsiteY3" fmla="*/ 259175 h 2517279"/>
              <a:gd name="connsiteX4" fmla="*/ 472394 w 523366"/>
              <a:gd name="connsiteY4" fmla="*/ 541019 h 2517279"/>
              <a:gd name="connsiteX5" fmla="*/ 374631 w 523366"/>
              <a:gd name="connsiteY5" fmla="*/ 290607 h 2517279"/>
              <a:gd name="connsiteX6" fmla="*/ 195335 w 523366"/>
              <a:gd name="connsiteY6" fmla="*/ 292322 h 2517279"/>
              <a:gd name="connsiteX7" fmla="*/ 103836 w 523366"/>
              <a:gd name="connsiteY7" fmla="*/ 507110 h 2517279"/>
              <a:gd name="connsiteX8" fmla="*/ 472394 w 523366"/>
              <a:gd name="connsiteY8" fmla="*/ 541019 h 2517279"/>
              <a:gd name="connsiteX9" fmla="*/ 396462 w 523366"/>
              <a:gd name="connsiteY9" fmla="*/ 2050447 h 2517279"/>
              <a:gd name="connsiteX10" fmla="*/ 476856 w 523366"/>
              <a:gd name="connsiteY10" fmla="*/ 577215 h 2517279"/>
              <a:gd name="connsiteX11" fmla="*/ 98142 w 523366"/>
              <a:gd name="connsiteY11" fmla="*/ 546354 h 2517279"/>
              <a:gd name="connsiteX12" fmla="*/ 45748 w 523366"/>
              <a:gd name="connsiteY12" fmla="*/ 2019681 h 2517279"/>
              <a:gd name="connsiteX13" fmla="*/ 396462 w 523366"/>
              <a:gd name="connsiteY13" fmla="*/ 2050447 h 2517279"/>
              <a:gd name="connsiteX14" fmla="*/ 389534 w 523366"/>
              <a:gd name="connsiteY14" fmla="*/ 2176367 h 2517279"/>
              <a:gd name="connsiteX15" fmla="*/ 394279 w 523366"/>
              <a:gd name="connsiteY15" fmla="*/ 2088832 h 2517279"/>
              <a:gd name="connsiteX16" fmla="*/ 44230 w 523366"/>
              <a:gd name="connsiteY16" fmla="*/ 2060543 h 2517279"/>
              <a:gd name="connsiteX17" fmla="*/ 41857 w 523366"/>
              <a:gd name="connsiteY17" fmla="*/ 2126456 h 2517279"/>
              <a:gd name="connsiteX18" fmla="*/ 389534 w 523366"/>
              <a:gd name="connsiteY18" fmla="*/ 2176367 h 2517279"/>
              <a:gd name="connsiteX19" fmla="*/ 281566 w 523366"/>
              <a:gd name="connsiteY19" fmla="*/ 2439652 h 2517279"/>
              <a:gd name="connsiteX20" fmla="*/ 322883 w 523366"/>
              <a:gd name="connsiteY20" fmla="*/ 2410746 h 2517279"/>
              <a:gd name="connsiteX21" fmla="*/ 383744 w 523366"/>
              <a:gd name="connsiteY21" fmla="*/ 2282761 h 2517279"/>
              <a:gd name="connsiteX22" fmla="*/ 387825 w 523366"/>
              <a:gd name="connsiteY22" fmla="*/ 2207418 h 2517279"/>
              <a:gd name="connsiteX23" fmla="*/ 40529 w 523366"/>
              <a:gd name="connsiteY23" fmla="*/ 2166556 h 2517279"/>
              <a:gd name="connsiteX24" fmla="*/ 36257 w 523366"/>
              <a:gd name="connsiteY24" fmla="*/ 2287047 h 2517279"/>
              <a:gd name="connsiteX25" fmla="*/ 281566 w 523366"/>
              <a:gd name="connsiteY25" fmla="*/ 2439652 h 2517279"/>
              <a:gd name="connsiteX26" fmla="*/ 334169 w 523366"/>
              <a:gd name="connsiteY26" fmla="*/ 2461427 h 2517279"/>
              <a:gd name="connsiteX27" fmla="*/ 0 w 523366"/>
              <a:gd name="connsiteY27" fmla="*/ 2332196 h 2517279"/>
              <a:gd name="connsiteX28" fmla="*/ 66156 w 523366"/>
              <a:gd name="connsiteY28" fmla="*/ 497205 h 2517279"/>
              <a:gd name="connsiteX29" fmla="*/ 292246 w 523366"/>
              <a:gd name="connsiteY29" fmla="*/ 0 h 2517279"/>
              <a:gd name="connsiteX30" fmla="*/ 523366 w 523366"/>
              <a:gd name="connsiteY30" fmla="*/ 534734 h 2517279"/>
              <a:gd name="connsiteX31" fmla="*/ 414972 w 523366"/>
              <a:gd name="connsiteY31" fmla="*/ 2325434 h 2517279"/>
              <a:gd name="connsiteX32" fmla="*/ 334169 w 523366"/>
              <a:gd name="connsiteY32" fmla="*/ 2461427 h 251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3366" h="2517279">
                <a:moveTo>
                  <a:pt x="362388" y="259175"/>
                </a:moveTo>
                <a:lnTo>
                  <a:pt x="289303" y="71913"/>
                </a:lnTo>
                <a:lnTo>
                  <a:pt x="205587" y="268414"/>
                </a:lnTo>
                <a:cubicBezTo>
                  <a:pt x="254753" y="288416"/>
                  <a:pt x="313696" y="285083"/>
                  <a:pt x="362388" y="259175"/>
                </a:cubicBezTo>
                <a:close/>
                <a:moveTo>
                  <a:pt x="472394" y="541019"/>
                </a:moveTo>
                <a:lnTo>
                  <a:pt x="374631" y="290607"/>
                </a:lnTo>
                <a:cubicBezTo>
                  <a:pt x="323946" y="318801"/>
                  <a:pt x="250766" y="317658"/>
                  <a:pt x="195335" y="292322"/>
                </a:cubicBezTo>
                <a:lnTo>
                  <a:pt x="103836" y="507110"/>
                </a:lnTo>
                <a:cubicBezTo>
                  <a:pt x="197423" y="588073"/>
                  <a:pt x="358685" y="604742"/>
                  <a:pt x="472394" y="541019"/>
                </a:cubicBezTo>
                <a:close/>
                <a:moveTo>
                  <a:pt x="396462" y="2050447"/>
                </a:moveTo>
                <a:lnTo>
                  <a:pt x="476856" y="577215"/>
                </a:lnTo>
                <a:cubicBezTo>
                  <a:pt x="376245" y="642271"/>
                  <a:pt x="191159" y="621411"/>
                  <a:pt x="98142" y="546354"/>
                </a:cubicBezTo>
                <a:lnTo>
                  <a:pt x="45748" y="2019681"/>
                </a:lnTo>
                <a:cubicBezTo>
                  <a:pt x="138576" y="2088928"/>
                  <a:pt x="292244" y="2097977"/>
                  <a:pt x="396462" y="2050447"/>
                </a:cubicBezTo>
                <a:close/>
                <a:moveTo>
                  <a:pt x="389534" y="2176367"/>
                </a:moveTo>
                <a:lnTo>
                  <a:pt x="394279" y="2088832"/>
                </a:lnTo>
                <a:cubicBezTo>
                  <a:pt x="299457" y="2130647"/>
                  <a:pt x="136297" y="2119979"/>
                  <a:pt x="44230" y="2060543"/>
                </a:cubicBezTo>
                <a:lnTo>
                  <a:pt x="41857" y="2126456"/>
                </a:lnTo>
                <a:cubicBezTo>
                  <a:pt x="129749" y="2203323"/>
                  <a:pt x="282658" y="2220277"/>
                  <a:pt x="389534" y="2176367"/>
                </a:cubicBezTo>
                <a:close/>
                <a:moveTo>
                  <a:pt x="281566" y="2439652"/>
                </a:moveTo>
                <a:cubicBezTo>
                  <a:pt x="296352" y="2431882"/>
                  <a:pt x="310306" y="2422211"/>
                  <a:pt x="322883" y="2410746"/>
                </a:cubicBezTo>
                <a:cubicBezTo>
                  <a:pt x="356420" y="2380172"/>
                  <a:pt x="380161" y="2336840"/>
                  <a:pt x="383744" y="2282761"/>
                </a:cubicBezTo>
                <a:lnTo>
                  <a:pt x="387825" y="2207418"/>
                </a:lnTo>
                <a:cubicBezTo>
                  <a:pt x="289682" y="2246852"/>
                  <a:pt x="126712" y="2231326"/>
                  <a:pt x="40529" y="2166556"/>
                </a:cubicBezTo>
                <a:lnTo>
                  <a:pt x="36257" y="2287047"/>
                </a:lnTo>
                <a:cubicBezTo>
                  <a:pt x="33828" y="2455318"/>
                  <a:pt x="178065" y="2494046"/>
                  <a:pt x="281566" y="2439652"/>
                </a:cubicBezTo>
                <a:close/>
                <a:moveTo>
                  <a:pt x="334169" y="2461427"/>
                </a:moveTo>
                <a:cubicBezTo>
                  <a:pt x="218615" y="2559260"/>
                  <a:pt x="25912" y="2536008"/>
                  <a:pt x="0" y="2332196"/>
                </a:cubicBezTo>
                <a:lnTo>
                  <a:pt x="66156" y="497205"/>
                </a:lnTo>
                <a:lnTo>
                  <a:pt x="292246" y="0"/>
                </a:lnTo>
                <a:lnTo>
                  <a:pt x="523366" y="534734"/>
                </a:lnTo>
                <a:lnTo>
                  <a:pt x="414972" y="2325434"/>
                </a:lnTo>
                <a:cubicBezTo>
                  <a:pt x="402633" y="2382750"/>
                  <a:pt x="372687" y="2428816"/>
                  <a:pt x="334169" y="24614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4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141539-0D2F-177A-1C80-395DDBF92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4103" y="6399991"/>
            <a:ext cx="10635427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983"/>
            <a:ext cx="4791270" cy="1548882"/>
          </a:xfrm>
        </p:spPr>
        <p:txBody>
          <a:bodyPr lIns="0" tIns="0" rIns="0" bIns="0" anchor="ctr" anchorCtr="0"/>
          <a:lstStyle>
            <a:lvl1pPr>
              <a:lnSpc>
                <a:spcPts val="30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B0F61D-EB78-A838-885A-16A978AF5BD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15925" y="2287588"/>
            <a:ext cx="11414125" cy="354965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76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795"/>
            <a:ext cx="4791270" cy="1858658"/>
          </a:xfrm>
        </p:spPr>
        <p:txBody>
          <a:bodyPr lIns="0" tIns="0" rIns="0" bIns="0" anchor="ctr" anchorCtr="0"/>
          <a:lstStyle>
            <a:lvl1pPr>
              <a:lnSpc>
                <a:spcPts val="34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61A605-84A1-3EAA-84FF-A6BB032DB9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5801" y="2247900"/>
            <a:ext cx="4791270" cy="3808413"/>
          </a:xfrm>
        </p:spPr>
        <p:txBody>
          <a:bodyPr/>
          <a:lstStyle>
            <a:lvl1pPr marL="18288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lvl1pPr>
            <a:lvl2pPr marL="45720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lvl2pPr>
            <a:lvl3pPr marL="73152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lvl3pPr>
            <a:lvl4pPr marL="100584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lvl4pPr>
            <a:lvl5pPr marL="128016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02C0865-C748-9957-83FB-2626488434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9551" y="2247899"/>
            <a:ext cx="5867213" cy="3808413"/>
          </a:xfrm>
        </p:spPr>
        <p:txBody>
          <a:bodyPr>
            <a:normAutofit/>
          </a:bodyPr>
          <a:lstStyle>
            <a:lvl1pPr marL="182880" indent="-182880">
              <a:buFont typeface="Courier New" panose="02070309020205020404" pitchFamily="49" charset="0"/>
              <a:buChar char="o"/>
              <a:defRPr sz="1800"/>
            </a:lvl1pPr>
            <a:lvl2pPr marL="457200" indent="-182880">
              <a:buFont typeface="Courier New" panose="02070309020205020404" pitchFamily="49" charset="0"/>
              <a:buChar char="o"/>
              <a:defRPr sz="1800" i="1"/>
            </a:lvl2pPr>
            <a:lvl3pPr marL="731520" indent="-182880">
              <a:buFont typeface="Courier New" panose="02070309020205020404" pitchFamily="49" charset="0"/>
              <a:buChar char="o"/>
              <a:defRPr sz="1800" i="1"/>
            </a:lvl3pPr>
            <a:lvl4pPr marL="1005840" indent="-182880">
              <a:buFont typeface="Courier New" panose="02070309020205020404" pitchFamily="49" charset="0"/>
              <a:buChar char="o"/>
              <a:defRPr sz="1800" i="1"/>
            </a:lvl4pPr>
            <a:lvl5pPr marL="1280160" indent="-182880">
              <a:buFont typeface="Courier New" panose="02070309020205020404" pitchFamily="49" charset="0"/>
              <a:buChar char="o"/>
              <a:defRPr sz="1800" i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83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795"/>
            <a:ext cx="4791270" cy="1677893"/>
          </a:xfrm>
        </p:spPr>
        <p:txBody>
          <a:bodyPr lIns="0" tIns="0" rIns="0" bIns="0" anchor="ctr" anchorCtr="0"/>
          <a:lstStyle>
            <a:lvl1pPr>
              <a:lnSpc>
                <a:spcPts val="34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EACB58B-3875-E6CE-101C-A58C6EDA819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6925" y="2071687"/>
            <a:ext cx="10913725" cy="4132458"/>
          </a:xfrm>
        </p:spPr>
        <p:txBody>
          <a:bodyPr/>
          <a:lstStyle>
            <a:lvl1pPr>
              <a:defRPr/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 4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369976"/>
            <a:ext cx="11182739" cy="309078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5000"/>
              </a:lnSpc>
              <a:defRPr sz="6000" cap="all" spc="1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5578887"/>
            <a:ext cx="11182739" cy="593312"/>
          </a:xfrm>
        </p:spPr>
        <p:txBody>
          <a:bodyPr lIns="0" tIns="91440" rIns="0" bIns="0" anchor="b" anchorCtr="0">
            <a:normAutofit/>
          </a:bodyPr>
          <a:lstStyle>
            <a:lvl1pPr marL="0" indent="0" algn="l">
              <a:buNone/>
              <a:defRPr sz="2200" i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E01F2D-A10B-8401-CC0E-3EF09E9B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093" y="519269"/>
            <a:ext cx="1373378" cy="1828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4F6A283-D69A-7832-E2ED-FB32AB95E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8883" y="519269"/>
            <a:ext cx="1857829" cy="18288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0ADEDF25-4E98-B4A4-B0FD-B16D9D75E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2789692">
            <a:off x="6566535" y="519269"/>
            <a:ext cx="380225" cy="1828800"/>
          </a:xfrm>
          <a:custGeom>
            <a:avLst/>
            <a:gdLst>
              <a:gd name="connsiteX0" fmla="*/ 362388 w 523366"/>
              <a:gd name="connsiteY0" fmla="*/ 259175 h 2517279"/>
              <a:gd name="connsiteX1" fmla="*/ 289303 w 523366"/>
              <a:gd name="connsiteY1" fmla="*/ 71913 h 2517279"/>
              <a:gd name="connsiteX2" fmla="*/ 205587 w 523366"/>
              <a:gd name="connsiteY2" fmla="*/ 268414 h 2517279"/>
              <a:gd name="connsiteX3" fmla="*/ 362388 w 523366"/>
              <a:gd name="connsiteY3" fmla="*/ 259175 h 2517279"/>
              <a:gd name="connsiteX4" fmla="*/ 472394 w 523366"/>
              <a:gd name="connsiteY4" fmla="*/ 541019 h 2517279"/>
              <a:gd name="connsiteX5" fmla="*/ 374631 w 523366"/>
              <a:gd name="connsiteY5" fmla="*/ 290607 h 2517279"/>
              <a:gd name="connsiteX6" fmla="*/ 195335 w 523366"/>
              <a:gd name="connsiteY6" fmla="*/ 292322 h 2517279"/>
              <a:gd name="connsiteX7" fmla="*/ 103836 w 523366"/>
              <a:gd name="connsiteY7" fmla="*/ 507110 h 2517279"/>
              <a:gd name="connsiteX8" fmla="*/ 472394 w 523366"/>
              <a:gd name="connsiteY8" fmla="*/ 541019 h 2517279"/>
              <a:gd name="connsiteX9" fmla="*/ 396462 w 523366"/>
              <a:gd name="connsiteY9" fmla="*/ 2050447 h 2517279"/>
              <a:gd name="connsiteX10" fmla="*/ 476856 w 523366"/>
              <a:gd name="connsiteY10" fmla="*/ 577215 h 2517279"/>
              <a:gd name="connsiteX11" fmla="*/ 98142 w 523366"/>
              <a:gd name="connsiteY11" fmla="*/ 546354 h 2517279"/>
              <a:gd name="connsiteX12" fmla="*/ 45748 w 523366"/>
              <a:gd name="connsiteY12" fmla="*/ 2019681 h 2517279"/>
              <a:gd name="connsiteX13" fmla="*/ 396462 w 523366"/>
              <a:gd name="connsiteY13" fmla="*/ 2050447 h 2517279"/>
              <a:gd name="connsiteX14" fmla="*/ 389534 w 523366"/>
              <a:gd name="connsiteY14" fmla="*/ 2176367 h 2517279"/>
              <a:gd name="connsiteX15" fmla="*/ 394279 w 523366"/>
              <a:gd name="connsiteY15" fmla="*/ 2088832 h 2517279"/>
              <a:gd name="connsiteX16" fmla="*/ 44230 w 523366"/>
              <a:gd name="connsiteY16" fmla="*/ 2060543 h 2517279"/>
              <a:gd name="connsiteX17" fmla="*/ 41857 w 523366"/>
              <a:gd name="connsiteY17" fmla="*/ 2126456 h 2517279"/>
              <a:gd name="connsiteX18" fmla="*/ 389534 w 523366"/>
              <a:gd name="connsiteY18" fmla="*/ 2176367 h 2517279"/>
              <a:gd name="connsiteX19" fmla="*/ 281566 w 523366"/>
              <a:gd name="connsiteY19" fmla="*/ 2439652 h 2517279"/>
              <a:gd name="connsiteX20" fmla="*/ 322883 w 523366"/>
              <a:gd name="connsiteY20" fmla="*/ 2410746 h 2517279"/>
              <a:gd name="connsiteX21" fmla="*/ 383744 w 523366"/>
              <a:gd name="connsiteY21" fmla="*/ 2282761 h 2517279"/>
              <a:gd name="connsiteX22" fmla="*/ 387825 w 523366"/>
              <a:gd name="connsiteY22" fmla="*/ 2207418 h 2517279"/>
              <a:gd name="connsiteX23" fmla="*/ 40529 w 523366"/>
              <a:gd name="connsiteY23" fmla="*/ 2166556 h 2517279"/>
              <a:gd name="connsiteX24" fmla="*/ 36257 w 523366"/>
              <a:gd name="connsiteY24" fmla="*/ 2287047 h 2517279"/>
              <a:gd name="connsiteX25" fmla="*/ 281566 w 523366"/>
              <a:gd name="connsiteY25" fmla="*/ 2439652 h 2517279"/>
              <a:gd name="connsiteX26" fmla="*/ 334169 w 523366"/>
              <a:gd name="connsiteY26" fmla="*/ 2461427 h 2517279"/>
              <a:gd name="connsiteX27" fmla="*/ 0 w 523366"/>
              <a:gd name="connsiteY27" fmla="*/ 2332196 h 2517279"/>
              <a:gd name="connsiteX28" fmla="*/ 66156 w 523366"/>
              <a:gd name="connsiteY28" fmla="*/ 497205 h 2517279"/>
              <a:gd name="connsiteX29" fmla="*/ 292246 w 523366"/>
              <a:gd name="connsiteY29" fmla="*/ 0 h 2517279"/>
              <a:gd name="connsiteX30" fmla="*/ 523366 w 523366"/>
              <a:gd name="connsiteY30" fmla="*/ 534734 h 2517279"/>
              <a:gd name="connsiteX31" fmla="*/ 414972 w 523366"/>
              <a:gd name="connsiteY31" fmla="*/ 2325434 h 2517279"/>
              <a:gd name="connsiteX32" fmla="*/ 334169 w 523366"/>
              <a:gd name="connsiteY32" fmla="*/ 2461427 h 251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3366" h="2517279">
                <a:moveTo>
                  <a:pt x="362388" y="259175"/>
                </a:moveTo>
                <a:lnTo>
                  <a:pt x="289303" y="71913"/>
                </a:lnTo>
                <a:lnTo>
                  <a:pt x="205587" y="268414"/>
                </a:lnTo>
                <a:cubicBezTo>
                  <a:pt x="254753" y="288416"/>
                  <a:pt x="313696" y="285083"/>
                  <a:pt x="362388" y="259175"/>
                </a:cubicBezTo>
                <a:close/>
                <a:moveTo>
                  <a:pt x="472394" y="541019"/>
                </a:moveTo>
                <a:lnTo>
                  <a:pt x="374631" y="290607"/>
                </a:lnTo>
                <a:cubicBezTo>
                  <a:pt x="323946" y="318801"/>
                  <a:pt x="250766" y="317658"/>
                  <a:pt x="195335" y="292322"/>
                </a:cubicBezTo>
                <a:lnTo>
                  <a:pt x="103836" y="507110"/>
                </a:lnTo>
                <a:cubicBezTo>
                  <a:pt x="197423" y="588073"/>
                  <a:pt x="358685" y="604742"/>
                  <a:pt x="472394" y="541019"/>
                </a:cubicBezTo>
                <a:close/>
                <a:moveTo>
                  <a:pt x="396462" y="2050447"/>
                </a:moveTo>
                <a:lnTo>
                  <a:pt x="476856" y="577215"/>
                </a:lnTo>
                <a:cubicBezTo>
                  <a:pt x="376245" y="642271"/>
                  <a:pt x="191159" y="621411"/>
                  <a:pt x="98142" y="546354"/>
                </a:cubicBezTo>
                <a:lnTo>
                  <a:pt x="45748" y="2019681"/>
                </a:lnTo>
                <a:cubicBezTo>
                  <a:pt x="138576" y="2088928"/>
                  <a:pt x="292244" y="2097977"/>
                  <a:pt x="396462" y="2050447"/>
                </a:cubicBezTo>
                <a:close/>
                <a:moveTo>
                  <a:pt x="389534" y="2176367"/>
                </a:moveTo>
                <a:lnTo>
                  <a:pt x="394279" y="2088832"/>
                </a:lnTo>
                <a:cubicBezTo>
                  <a:pt x="299457" y="2130647"/>
                  <a:pt x="136297" y="2119979"/>
                  <a:pt x="44230" y="2060543"/>
                </a:cubicBezTo>
                <a:lnTo>
                  <a:pt x="41857" y="2126456"/>
                </a:lnTo>
                <a:cubicBezTo>
                  <a:pt x="129749" y="2203323"/>
                  <a:pt x="282658" y="2220277"/>
                  <a:pt x="389534" y="2176367"/>
                </a:cubicBezTo>
                <a:close/>
                <a:moveTo>
                  <a:pt x="281566" y="2439652"/>
                </a:moveTo>
                <a:cubicBezTo>
                  <a:pt x="296352" y="2431882"/>
                  <a:pt x="310306" y="2422211"/>
                  <a:pt x="322883" y="2410746"/>
                </a:cubicBezTo>
                <a:cubicBezTo>
                  <a:pt x="356420" y="2380172"/>
                  <a:pt x="380161" y="2336840"/>
                  <a:pt x="383744" y="2282761"/>
                </a:cubicBezTo>
                <a:lnTo>
                  <a:pt x="387825" y="2207418"/>
                </a:lnTo>
                <a:cubicBezTo>
                  <a:pt x="289682" y="2246852"/>
                  <a:pt x="126712" y="2231326"/>
                  <a:pt x="40529" y="2166556"/>
                </a:cubicBezTo>
                <a:lnTo>
                  <a:pt x="36257" y="2287047"/>
                </a:lnTo>
                <a:cubicBezTo>
                  <a:pt x="33828" y="2455318"/>
                  <a:pt x="178065" y="2494046"/>
                  <a:pt x="281566" y="2439652"/>
                </a:cubicBezTo>
                <a:close/>
                <a:moveTo>
                  <a:pt x="334169" y="2461427"/>
                </a:moveTo>
                <a:cubicBezTo>
                  <a:pt x="218615" y="2559260"/>
                  <a:pt x="25912" y="2536008"/>
                  <a:pt x="0" y="2332196"/>
                </a:cubicBezTo>
                <a:lnTo>
                  <a:pt x="66156" y="497205"/>
                </a:lnTo>
                <a:lnTo>
                  <a:pt x="292246" y="0"/>
                </a:lnTo>
                <a:lnTo>
                  <a:pt x="523366" y="534734"/>
                </a:lnTo>
                <a:lnTo>
                  <a:pt x="414972" y="2325434"/>
                </a:lnTo>
                <a:cubicBezTo>
                  <a:pt x="402633" y="2382750"/>
                  <a:pt x="372687" y="2428816"/>
                  <a:pt x="334169" y="24614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4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27343F-22B0-3665-4CAB-070ED2812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4103" y="5578887"/>
            <a:ext cx="10635427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7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27D71-75BB-1C65-AAED-0852090AC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6C88C-F91E-30C3-EA80-D9B451C12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38317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02434-C1C3-B92E-AE56-57B298D94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EEB6EB-2B7A-EB36-CC5E-2F51174B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19656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5330"/>
            <a:ext cx="4572000" cy="3411632"/>
          </a:xfrm>
        </p:spPr>
        <p:txBody>
          <a:bodyPr lIns="0" tIns="0" rIns="0" bIns="0" anchor="t" anchorCtr="0"/>
          <a:lstStyle>
            <a:lvl1pPr>
              <a:lnSpc>
                <a:spcPts val="36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3550" y="1585732"/>
            <a:ext cx="5255629" cy="4687742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4000"/>
              </a:lnSpc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2400" b="0" i="1"/>
            </a:lvl1pPr>
            <a:lvl2pPr marL="617220" indent="-342900">
              <a:lnSpc>
                <a:spcPts val="4000"/>
              </a:lnSpc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2000" b="0" i="1"/>
            </a:lvl2pPr>
            <a:lvl3pPr marL="834390" indent="-285750">
              <a:lnSpc>
                <a:spcPts val="4000"/>
              </a:lnSpc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1800" b="0" i="1"/>
            </a:lvl3pPr>
            <a:lvl4pPr marL="1108710" indent="-285750">
              <a:lnSpc>
                <a:spcPts val="4000"/>
              </a:lnSpc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1800" b="0" i="1"/>
            </a:lvl4pPr>
            <a:lvl5pPr marL="1383030" indent="-285750">
              <a:lnSpc>
                <a:spcPts val="4000"/>
              </a:lnSpc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1800" b="0" i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D8891B-2517-58DD-72E3-2F9886C6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1" y="4606722"/>
            <a:ext cx="1236040" cy="1645920"/>
          </a:xfrm>
          <a:prstGeom prst="rect">
            <a:avLst/>
          </a:prstGeom>
        </p:spPr>
      </p:pic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F4B4297F-1A0F-56B4-1C0C-242325C77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66309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828962-C85E-D928-69AF-2B7D70000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4103" y="6399991"/>
            <a:ext cx="10635427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39961"/>
            <a:ext cx="10820400" cy="3637516"/>
          </a:xfrm>
        </p:spPr>
        <p:txBody>
          <a:bodyPr lIns="0" tIns="0" rIns="0" bIns="91440" anchor="b">
            <a:noAutofit/>
          </a:bodyPr>
          <a:lstStyle>
            <a:lvl1pPr algn="l">
              <a:lnSpc>
                <a:spcPct val="85000"/>
              </a:lnSpc>
              <a:defRPr sz="6600" cap="all" spc="1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CCE3DA-3397-5EAD-C32F-5630A2F601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717550"/>
            <a:ext cx="10820400" cy="20002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9" y="1122754"/>
            <a:ext cx="5397661" cy="4279669"/>
          </a:xfrm>
        </p:spPr>
        <p:txBody>
          <a:bodyPr lIns="0" tIns="0" rIns="0" bIns="182880" anchor="b" anchorCtr="0">
            <a:noAutofit/>
          </a:bodyPr>
          <a:lstStyle>
            <a:lvl1pPr algn="l">
              <a:lnSpc>
                <a:spcPts val="4500"/>
              </a:lnSpc>
              <a:defRPr sz="3600" cap="all" spc="1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5999" y="5495731"/>
            <a:ext cx="5397661" cy="72227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 i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48198F-5711-B412-544F-924837C31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84213"/>
            <a:ext cx="4824413" cy="55340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8EC9B1-AA50-D68C-D448-9B6E76F0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5999" y="685800"/>
            <a:ext cx="5476876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48640"/>
            <a:ext cx="4572000" cy="3411632"/>
          </a:xfrm>
        </p:spPr>
        <p:txBody>
          <a:bodyPr lIns="0" tIns="0" rIns="0" bIns="0" anchor="t" anchorCtr="0"/>
          <a:lstStyle>
            <a:lvl1pPr>
              <a:lnSpc>
                <a:spcPts val="36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2D06412-FE18-2A4A-69DC-A9339C2E8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2789692">
            <a:off x="1187615" y="4647163"/>
            <a:ext cx="342203" cy="1645920"/>
          </a:xfrm>
          <a:custGeom>
            <a:avLst/>
            <a:gdLst>
              <a:gd name="connsiteX0" fmla="*/ 362388 w 523366"/>
              <a:gd name="connsiteY0" fmla="*/ 259175 h 2517279"/>
              <a:gd name="connsiteX1" fmla="*/ 289303 w 523366"/>
              <a:gd name="connsiteY1" fmla="*/ 71913 h 2517279"/>
              <a:gd name="connsiteX2" fmla="*/ 205587 w 523366"/>
              <a:gd name="connsiteY2" fmla="*/ 268414 h 2517279"/>
              <a:gd name="connsiteX3" fmla="*/ 362388 w 523366"/>
              <a:gd name="connsiteY3" fmla="*/ 259175 h 2517279"/>
              <a:gd name="connsiteX4" fmla="*/ 472394 w 523366"/>
              <a:gd name="connsiteY4" fmla="*/ 541019 h 2517279"/>
              <a:gd name="connsiteX5" fmla="*/ 374631 w 523366"/>
              <a:gd name="connsiteY5" fmla="*/ 290607 h 2517279"/>
              <a:gd name="connsiteX6" fmla="*/ 195335 w 523366"/>
              <a:gd name="connsiteY6" fmla="*/ 292322 h 2517279"/>
              <a:gd name="connsiteX7" fmla="*/ 103836 w 523366"/>
              <a:gd name="connsiteY7" fmla="*/ 507110 h 2517279"/>
              <a:gd name="connsiteX8" fmla="*/ 472394 w 523366"/>
              <a:gd name="connsiteY8" fmla="*/ 541019 h 2517279"/>
              <a:gd name="connsiteX9" fmla="*/ 396462 w 523366"/>
              <a:gd name="connsiteY9" fmla="*/ 2050447 h 2517279"/>
              <a:gd name="connsiteX10" fmla="*/ 476856 w 523366"/>
              <a:gd name="connsiteY10" fmla="*/ 577215 h 2517279"/>
              <a:gd name="connsiteX11" fmla="*/ 98142 w 523366"/>
              <a:gd name="connsiteY11" fmla="*/ 546354 h 2517279"/>
              <a:gd name="connsiteX12" fmla="*/ 45748 w 523366"/>
              <a:gd name="connsiteY12" fmla="*/ 2019681 h 2517279"/>
              <a:gd name="connsiteX13" fmla="*/ 396462 w 523366"/>
              <a:gd name="connsiteY13" fmla="*/ 2050447 h 2517279"/>
              <a:gd name="connsiteX14" fmla="*/ 389534 w 523366"/>
              <a:gd name="connsiteY14" fmla="*/ 2176367 h 2517279"/>
              <a:gd name="connsiteX15" fmla="*/ 394279 w 523366"/>
              <a:gd name="connsiteY15" fmla="*/ 2088832 h 2517279"/>
              <a:gd name="connsiteX16" fmla="*/ 44230 w 523366"/>
              <a:gd name="connsiteY16" fmla="*/ 2060543 h 2517279"/>
              <a:gd name="connsiteX17" fmla="*/ 41857 w 523366"/>
              <a:gd name="connsiteY17" fmla="*/ 2126456 h 2517279"/>
              <a:gd name="connsiteX18" fmla="*/ 389534 w 523366"/>
              <a:gd name="connsiteY18" fmla="*/ 2176367 h 2517279"/>
              <a:gd name="connsiteX19" fmla="*/ 281566 w 523366"/>
              <a:gd name="connsiteY19" fmla="*/ 2439652 h 2517279"/>
              <a:gd name="connsiteX20" fmla="*/ 322883 w 523366"/>
              <a:gd name="connsiteY20" fmla="*/ 2410746 h 2517279"/>
              <a:gd name="connsiteX21" fmla="*/ 383744 w 523366"/>
              <a:gd name="connsiteY21" fmla="*/ 2282761 h 2517279"/>
              <a:gd name="connsiteX22" fmla="*/ 387825 w 523366"/>
              <a:gd name="connsiteY22" fmla="*/ 2207418 h 2517279"/>
              <a:gd name="connsiteX23" fmla="*/ 40529 w 523366"/>
              <a:gd name="connsiteY23" fmla="*/ 2166556 h 2517279"/>
              <a:gd name="connsiteX24" fmla="*/ 36257 w 523366"/>
              <a:gd name="connsiteY24" fmla="*/ 2287047 h 2517279"/>
              <a:gd name="connsiteX25" fmla="*/ 281566 w 523366"/>
              <a:gd name="connsiteY25" fmla="*/ 2439652 h 2517279"/>
              <a:gd name="connsiteX26" fmla="*/ 334169 w 523366"/>
              <a:gd name="connsiteY26" fmla="*/ 2461427 h 2517279"/>
              <a:gd name="connsiteX27" fmla="*/ 0 w 523366"/>
              <a:gd name="connsiteY27" fmla="*/ 2332196 h 2517279"/>
              <a:gd name="connsiteX28" fmla="*/ 66156 w 523366"/>
              <a:gd name="connsiteY28" fmla="*/ 497205 h 2517279"/>
              <a:gd name="connsiteX29" fmla="*/ 292246 w 523366"/>
              <a:gd name="connsiteY29" fmla="*/ 0 h 2517279"/>
              <a:gd name="connsiteX30" fmla="*/ 523366 w 523366"/>
              <a:gd name="connsiteY30" fmla="*/ 534734 h 2517279"/>
              <a:gd name="connsiteX31" fmla="*/ 414972 w 523366"/>
              <a:gd name="connsiteY31" fmla="*/ 2325434 h 2517279"/>
              <a:gd name="connsiteX32" fmla="*/ 334169 w 523366"/>
              <a:gd name="connsiteY32" fmla="*/ 2461427 h 251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3366" h="2517279">
                <a:moveTo>
                  <a:pt x="362388" y="259175"/>
                </a:moveTo>
                <a:lnTo>
                  <a:pt x="289303" y="71913"/>
                </a:lnTo>
                <a:lnTo>
                  <a:pt x="205587" y="268414"/>
                </a:lnTo>
                <a:cubicBezTo>
                  <a:pt x="254753" y="288416"/>
                  <a:pt x="313696" y="285083"/>
                  <a:pt x="362388" y="259175"/>
                </a:cubicBezTo>
                <a:close/>
                <a:moveTo>
                  <a:pt x="472394" y="541019"/>
                </a:moveTo>
                <a:lnTo>
                  <a:pt x="374631" y="290607"/>
                </a:lnTo>
                <a:cubicBezTo>
                  <a:pt x="323946" y="318801"/>
                  <a:pt x="250766" y="317658"/>
                  <a:pt x="195335" y="292322"/>
                </a:cubicBezTo>
                <a:lnTo>
                  <a:pt x="103836" y="507110"/>
                </a:lnTo>
                <a:cubicBezTo>
                  <a:pt x="197423" y="588073"/>
                  <a:pt x="358685" y="604742"/>
                  <a:pt x="472394" y="541019"/>
                </a:cubicBezTo>
                <a:close/>
                <a:moveTo>
                  <a:pt x="396462" y="2050447"/>
                </a:moveTo>
                <a:lnTo>
                  <a:pt x="476856" y="577215"/>
                </a:lnTo>
                <a:cubicBezTo>
                  <a:pt x="376245" y="642271"/>
                  <a:pt x="191159" y="621411"/>
                  <a:pt x="98142" y="546354"/>
                </a:cubicBezTo>
                <a:lnTo>
                  <a:pt x="45748" y="2019681"/>
                </a:lnTo>
                <a:cubicBezTo>
                  <a:pt x="138576" y="2088928"/>
                  <a:pt x="292244" y="2097977"/>
                  <a:pt x="396462" y="2050447"/>
                </a:cubicBezTo>
                <a:close/>
                <a:moveTo>
                  <a:pt x="389534" y="2176367"/>
                </a:moveTo>
                <a:lnTo>
                  <a:pt x="394279" y="2088832"/>
                </a:lnTo>
                <a:cubicBezTo>
                  <a:pt x="299457" y="2130647"/>
                  <a:pt x="136297" y="2119979"/>
                  <a:pt x="44230" y="2060543"/>
                </a:cubicBezTo>
                <a:lnTo>
                  <a:pt x="41857" y="2126456"/>
                </a:lnTo>
                <a:cubicBezTo>
                  <a:pt x="129749" y="2203323"/>
                  <a:pt x="282658" y="2220277"/>
                  <a:pt x="389534" y="2176367"/>
                </a:cubicBezTo>
                <a:close/>
                <a:moveTo>
                  <a:pt x="281566" y="2439652"/>
                </a:moveTo>
                <a:cubicBezTo>
                  <a:pt x="296352" y="2431882"/>
                  <a:pt x="310306" y="2422211"/>
                  <a:pt x="322883" y="2410746"/>
                </a:cubicBezTo>
                <a:cubicBezTo>
                  <a:pt x="356420" y="2380172"/>
                  <a:pt x="380161" y="2336840"/>
                  <a:pt x="383744" y="2282761"/>
                </a:cubicBezTo>
                <a:lnTo>
                  <a:pt x="387825" y="2207418"/>
                </a:lnTo>
                <a:cubicBezTo>
                  <a:pt x="289682" y="2246852"/>
                  <a:pt x="126712" y="2231326"/>
                  <a:pt x="40529" y="2166556"/>
                </a:cubicBezTo>
                <a:lnTo>
                  <a:pt x="36257" y="2287047"/>
                </a:lnTo>
                <a:cubicBezTo>
                  <a:pt x="33828" y="2455318"/>
                  <a:pt x="178065" y="2494046"/>
                  <a:pt x="281566" y="2439652"/>
                </a:cubicBezTo>
                <a:close/>
                <a:moveTo>
                  <a:pt x="334169" y="2461427"/>
                </a:moveTo>
                <a:cubicBezTo>
                  <a:pt x="218615" y="2559260"/>
                  <a:pt x="25912" y="2536008"/>
                  <a:pt x="0" y="2332196"/>
                </a:cubicBezTo>
                <a:lnTo>
                  <a:pt x="66156" y="497205"/>
                </a:lnTo>
                <a:lnTo>
                  <a:pt x="292246" y="0"/>
                </a:lnTo>
                <a:lnTo>
                  <a:pt x="523366" y="534734"/>
                </a:lnTo>
                <a:lnTo>
                  <a:pt x="414972" y="2325434"/>
                </a:lnTo>
                <a:cubicBezTo>
                  <a:pt x="402633" y="2382750"/>
                  <a:pt x="372687" y="2428816"/>
                  <a:pt x="334169" y="24614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4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3551" y="1585732"/>
            <a:ext cx="5961888" cy="468774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b="1" i="0" spc="10"/>
            </a:lvl1pPr>
            <a:lvl2pPr marL="347472" indent="-347472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0" spc="10"/>
            </a:lvl2pPr>
            <a:lvl3pPr marL="548640" indent="-347472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0" spc="10"/>
            </a:lvl3pPr>
            <a:lvl4pPr marL="731520" indent="-347472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0" spc="10"/>
            </a:lvl4pPr>
            <a:lvl5pPr marL="1097280" indent="-347472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0" spc="1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22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 3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304665"/>
            <a:ext cx="11220061" cy="360623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5000"/>
              </a:lnSpc>
              <a:defRPr sz="6600" cap="all" spc="1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1A58F3-E3BC-74B4-47EC-510BE6C9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093" y="705883"/>
            <a:ext cx="1373378" cy="1828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3E2C885-056A-2032-9BFC-D53C1262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8883" y="705883"/>
            <a:ext cx="1857829" cy="18288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B29FD7A8-7EF2-3E06-A21F-E0C4FC37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2789692">
            <a:off x="6566535" y="705883"/>
            <a:ext cx="380225" cy="1828800"/>
          </a:xfrm>
          <a:custGeom>
            <a:avLst/>
            <a:gdLst>
              <a:gd name="connsiteX0" fmla="*/ 362388 w 523366"/>
              <a:gd name="connsiteY0" fmla="*/ 259175 h 2517279"/>
              <a:gd name="connsiteX1" fmla="*/ 289303 w 523366"/>
              <a:gd name="connsiteY1" fmla="*/ 71913 h 2517279"/>
              <a:gd name="connsiteX2" fmla="*/ 205587 w 523366"/>
              <a:gd name="connsiteY2" fmla="*/ 268414 h 2517279"/>
              <a:gd name="connsiteX3" fmla="*/ 362388 w 523366"/>
              <a:gd name="connsiteY3" fmla="*/ 259175 h 2517279"/>
              <a:gd name="connsiteX4" fmla="*/ 472394 w 523366"/>
              <a:gd name="connsiteY4" fmla="*/ 541019 h 2517279"/>
              <a:gd name="connsiteX5" fmla="*/ 374631 w 523366"/>
              <a:gd name="connsiteY5" fmla="*/ 290607 h 2517279"/>
              <a:gd name="connsiteX6" fmla="*/ 195335 w 523366"/>
              <a:gd name="connsiteY6" fmla="*/ 292322 h 2517279"/>
              <a:gd name="connsiteX7" fmla="*/ 103836 w 523366"/>
              <a:gd name="connsiteY7" fmla="*/ 507110 h 2517279"/>
              <a:gd name="connsiteX8" fmla="*/ 472394 w 523366"/>
              <a:gd name="connsiteY8" fmla="*/ 541019 h 2517279"/>
              <a:gd name="connsiteX9" fmla="*/ 396462 w 523366"/>
              <a:gd name="connsiteY9" fmla="*/ 2050447 h 2517279"/>
              <a:gd name="connsiteX10" fmla="*/ 476856 w 523366"/>
              <a:gd name="connsiteY10" fmla="*/ 577215 h 2517279"/>
              <a:gd name="connsiteX11" fmla="*/ 98142 w 523366"/>
              <a:gd name="connsiteY11" fmla="*/ 546354 h 2517279"/>
              <a:gd name="connsiteX12" fmla="*/ 45748 w 523366"/>
              <a:gd name="connsiteY12" fmla="*/ 2019681 h 2517279"/>
              <a:gd name="connsiteX13" fmla="*/ 396462 w 523366"/>
              <a:gd name="connsiteY13" fmla="*/ 2050447 h 2517279"/>
              <a:gd name="connsiteX14" fmla="*/ 389534 w 523366"/>
              <a:gd name="connsiteY14" fmla="*/ 2176367 h 2517279"/>
              <a:gd name="connsiteX15" fmla="*/ 394279 w 523366"/>
              <a:gd name="connsiteY15" fmla="*/ 2088832 h 2517279"/>
              <a:gd name="connsiteX16" fmla="*/ 44230 w 523366"/>
              <a:gd name="connsiteY16" fmla="*/ 2060543 h 2517279"/>
              <a:gd name="connsiteX17" fmla="*/ 41857 w 523366"/>
              <a:gd name="connsiteY17" fmla="*/ 2126456 h 2517279"/>
              <a:gd name="connsiteX18" fmla="*/ 389534 w 523366"/>
              <a:gd name="connsiteY18" fmla="*/ 2176367 h 2517279"/>
              <a:gd name="connsiteX19" fmla="*/ 281566 w 523366"/>
              <a:gd name="connsiteY19" fmla="*/ 2439652 h 2517279"/>
              <a:gd name="connsiteX20" fmla="*/ 322883 w 523366"/>
              <a:gd name="connsiteY20" fmla="*/ 2410746 h 2517279"/>
              <a:gd name="connsiteX21" fmla="*/ 383744 w 523366"/>
              <a:gd name="connsiteY21" fmla="*/ 2282761 h 2517279"/>
              <a:gd name="connsiteX22" fmla="*/ 387825 w 523366"/>
              <a:gd name="connsiteY22" fmla="*/ 2207418 h 2517279"/>
              <a:gd name="connsiteX23" fmla="*/ 40529 w 523366"/>
              <a:gd name="connsiteY23" fmla="*/ 2166556 h 2517279"/>
              <a:gd name="connsiteX24" fmla="*/ 36257 w 523366"/>
              <a:gd name="connsiteY24" fmla="*/ 2287047 h 2517279"/>
              <a:gd name="connsiteX25" fmla="*/ 281566 w 523366"/>
              <a:gd name="connsiteY25" fmla="*/ 2439652 h 2517279"/>
              <a:gd name="connsiteX26" fmla="*/ 334169 w 523366"/>
              <a:gd name="connsiteY26" fmla="*/ 2461427 h 2517279"/>
              <a:gd name="connsiteX27" fmla="*/ 0 w 523366"/>
              <a:gd name="connsiteY27" fmla="*/ 2332196 h 2517279"/>
              <a:gd name="connsiteX28" fmla="*/ 66156 w 523366"/>
              <a:gd name="connsiteY28" fmla="*/ 497205 h 2517279"/>
              <a:gd name="connsiteX29" fmla="*/ 292246 w 523366"/>
              <a:gd name="connsiteY29" fmla="*/ 0 h 2517279"/>
              <a:gd name="connsiteX30" fmla="*/ 523366 w 523366"/>
              <a:gd name="connsiteY30" fmla="*/ 534734 h 2517279"/>
              <a:gd name="connsiteX31" fmla="*/ 414972 w 523366"/>
              <a:gd name="connsiteY31" fmla="*/ 2325434 h 2517279"/>
              <a:gd name="connsiteX32" fmla="*/ 334169 w 523366"/>
              <a:gd name="connsiteY32" fmla="*/ 2461427 h 251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3366" h="2517279">
                <a:moveTo>
                  <a:pt x="362388" y="259175"/>
                </a:moveTo>
                <a:lnTo>
                  <a:pt x="289303" y="71913"/>
                </a:lnTo>
                <a:lnTo>
                  <a:pt x="205587" y="268414"/>
                </a:lnTo>
                <a:cubicBezTo>
                  <a:pt x="254753" y="288416"/>
                  <a:pt x="313696" y="285083"/>
                  <a:pt x="362388" y="259175"/>
                </a:cubicBezTo>
                <a:close/>
                <a:moveTo>
                  <a:pt x="472394" y="541019"/>
                </a:moveTo>
                <a:lnTo>
                  <a:pt x="374631" y="290607"/>
                </a:lnTo>
                <a:cubicBezTo>
                  <a:pt x="323946" y="318801"/>
                  <a:pt x="250766" y="317658"/>
                  <a:pt x="195335" y="292322"/>
                </a:cubicBezTo>
                <a:lnTo>
                  <a:pt x="103836" y="507110"/>
                </a:lnTo>
                <a:cubicBezTo>
                  <a:pt x="197423" y="588073"/>
                  <a:pt x="358685" y="604742"/>
                  <a:pt x="472394" y="541019"/>
                </a:cubicBezTo>
                <a:close/>
                <a:moveTo>
                  <a:pt x="396462" y="2050447"/>
                </a:moveTo>
                <a:lnTo>
                  <a:pt x="476856" y="577215"/>
                </a:lnTo>
                <a:cubicBezTo>
                  <a:pt x="376245" y="642271"/>
                  <a:pt x="191159" y="621411"/>
                  <a:pt x="98142" y="546354"/>
                </a:cubicBezTo>
                <a:lnTo>
                  <a:pt x="45748" y="2019681"/>
                </a:lnTo>
                <a:cubicBezTo>
                  <a:pt x="138576" y="2088928"/>
                  <a:pt x="292244" y="2097977"/>
                  <a:pt x="396462" y="2050447"/>
                </a:cubicBezTo>
                <a:close/>
                <a:moveTo>
                  <a:pt x="389534" y="2176367"/>
                </a:moveTo>
                <a:lnTo>
                  <a:pt x="394279" y="2088832"/>
                </a:lnTo>
                <a:cubicBezTo>
                  <a:pt x="299457" y="2130647"/>
                  <a:pt x="136297" y="2119979"/>
                  <a:pt x="44230" y="2060543"/>
                </a:cubicBezTo>
                <a:lnTo>
                  <a:pt x="41857" y="2126456"/>
                </a:lnTo>
                <a:cubicBezTo>
                  <a:pt x="129749" y="2203323"/>
                  <a:pt x="282658" y="2220277"/>
                  <a:pt x="389534" y="2176367"/>
                </a:cubicBezTo>
                <a:close/>
                <a:moveTo>
                  <a:pt x="281566" y="2439652"/>
                </a:moveTo>
                <a:cubicBezTo>
                  <a:pt x="296352" y="2431882"/>
                  <a:pt x="310306" y="2422211"/>
                  <a:pt x="322883" y="2410746"/>
                </a:cubicBezTo>
                <a:cubicBezTo>
                  <a:pt x="356420" y="2380172"/>
                  <a:pt x="380161" y="2336840"/>
                  <a:pt x="383744" y="2282761"/>
                </a:cubicBezTo>
                <a:lnTo>
                  <a:pt x="387825" y="2207418"/>
                </a:lnTo>
                <a:cubicBezTo>
                  <a:pt x="289682" y="2246852"/>
                  <a:pt x="126712" y="2231326"/>
                  <a:pt x="40529" y="2166556"/>
                </a:cubicBezTo>
                <a:lnTo>
                  <a:pt x="36257" y="2287047"/>
                </a:lnTo>
                <a:cubicBezTo>
                  <a:pt x="33828" y="2455318"/>
                  <a:pt x="178065" y="2494046"/>
                  <a:pt x="281566" y="2439652"/>
                </a:cubicBezTo>
                <a:close/>
                <a:moveTo>
                  <a:pt x="334169" y="2461427"/>
                </a:moveTo>
                <a:cubicBezTo>
                  <a:pt x="218615" y="2559260"/>
                  <a:pt x="25912" y="2536008"/>
                  <a:pt x="0" y="2332196"/>
                </a:cubicBezTo>
                <a:lnTo>
                  <a:pt x="66156" y="497205"/>
                </a:lnTo>
                <a:lnTo>
                  <a:pt x="292246" y="0"/>
                </a:lnTo>
                <a:lnTo>
                  <a:pt x="523366" y="534734"/>
                </a:lnTo>
                <a:lnTo>
                  <a:pt x="414972" y="2325434"/>
                </a:lnTo>
                <a:cubicBezTo>
                  <a:pt x="402633" y="2382750"/>
                  <a:pt x="372687" y="2428816"/>
                  <a:pt x="334169" y="24614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4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0B986-24B6-9190-7049-1DC6B809B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4103" y="5961450"/>
            <a:ext cx="10635427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6079575"/>
            <a:ext cx="10820399" cy="475187"/>
          </a:xfrm>
        </p:spPr>
        <p:txBody>
          <a:bodyPr lIns="0" tIns="91440" rIns="0" bIns="0" anchor="b" anchorCtr="0">
            <a:normAutofit/>
          </a:bodyPr>
          <a:lstStyle>
            <a:lvl1pPr marL="0" indent="0" algn="l">
              <a:buNone/>
              <a:defRPr sz="2200" i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4727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795"/>
            <a:ext cx="4791270" cy="1858658"/>
          </a:xfrm>
        </p:spPr>
        <p:txBody>
          <a:bodyPr lIns="0" tIns="0" rIns="0" bIns="0" anchor="ctr" anchorCtr="0"/>
          <a:lstStyle>
            <a:lvl1pPr>
              <a:lnSpc>
                <a:spcPts val="34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2433B0-57ED-8F23-2F91-1F365DE74E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3069769"/>
            <a:ext cx="3291840" cy="362028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5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1800" b="1" i="0" spc="10"/>
            </a:lvl1pPr>
            <a:lvl2pPr marL="342900" indent="-3429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+mj-lt"/>
              <a:buAutoNum type="arabicPeriod"/>
              <a:defRPr sz="1800" b="0" i="1" spc="10"/>
            </a:lvl2pPr>
            <a:lvl3pPr marL="621792" indent="-3429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+mj-lt"/>
              <a:buAutoNum type="arabicPeriod"/>
              <a:defRPr sz="1800" b="0" i="1" spc="10"/>
            </a:lvl3pPr>
            <a:lvl4pPr marL="896112" indent="-3429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+mj-lt"/>
              <a:buAutoNum type="arabicPeriod"/>
              <a:defRPr sz="1800" b="0" i="1" spc="10"/>
            </a:lvl4pPr>
            <a:lvl5pPr marL="1170432" indent="-3429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+mj-lt"/>
              <a:buAutoNum type="arabicPeriod"/>
              <a:defRPr sz="1800" b="0" i="1" spc="1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3551" y="3069769"/>
            <a:ext cx="5961888" cy="362028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1800" b="1" i="0" spc="10"/>
            </a:lvl1pPr>
            <a:lvl2pPr marL="0" indent="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None/>
              <a:defRPr sz="1800" b="0" i="1" spc="10"/>
            </a:lvl2pPr>
            <a:lvl3pPr marL="18288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1" spc="10"/>
            </a:lvl3pPr>
            <a:lvl4pPr marL="36576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1" spc="10"/>
            </a:lvl4pPr>
            <a:lvl5pPr marL="548640" indent="-182880">
              <a:lnSpc>
                <a:spcPct val="85000"/>
              </a:lnSpc>
              <a:spcBef>
                <a:spcPts val="14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 b="0" i="1" spc="1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E193BB-0F15-7453-7988-91A96338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2" y="1936019"/>
            <a:ext cx="686688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63D014-0E40-334F-3012-E656AF63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9551" y="1936019"/>
            <a:ext cx="9289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983"/>
            <a:ext cx="4791270" cy="1548882"/>
          </a:xfrm>
        </p:spPr>
        <p:txBody>
          <a:bodyPr lIns="0" tIns="0" rIns="0" bIns="0" anchor="ctr" anchorCtr="0"/>
          <a:lstStyle>
            <a:lvl1pPr>
              <a:lnSpc>
                <a:spcPts val="30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B34FC9-FE99-8056-8D60-5D32CD63C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25768"/>
            <a:ext cx="4594225" cy="45148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5402DD-E30A-09EC-1E48-03EB7AD8D1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59425" y="1725768"/>
            <a:ext cx="6140450" cy="440372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None/>
              <a:defRPr sz="2400"/>
            </a:lvl1pPr>
            <a:lvl2pPr marL="274320" indent="0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None/>
              <a:defRPr sz="2000"/>
            </a:lvl2pPr>
            <a:lvl3pPr marL="548640" indent="0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None/>
              <a:defRPr sz="1800"/>
            </a:lvl3pPr>
            <a:lvl4pPr marL="822960" indent="0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None/>
              <a:defRPr sz="1800"/>
            </a:lvl4pPr>
            <a:lvl5pPr marL="1097280" indent="0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2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nten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983"/>
            <a:ext cx="4791270" cy="1548882"/>
          </a:xfrm>
        </p:spPr>
        <p:txBody>
          <a:bodyPr lIns="0" tIns="0" rIns="0" bIns="0" anchor="ctr" anchorCtr="0"/>
          <a:lstStyle>
            <a:lvl1pPr>
              <a:lnSpc>
                <a:spcPts val="3000"/>
              </a:lnSpc>
              <a:defRPr sz="2400" cap="all" spc="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2EB7A1D-CF09-F682-A8B7-61DEFD30284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9763" y="2078038"/>
            <a:ext cx="6905625" cy="4148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A15E383E-C520-1BA1-BE3F-2A959DA36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59551" y="548641"/>
            <a:ext cx="4963797" cy="3651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DE184228-F96A-8FDA-29E0-3294CED95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5402DD-E30A-09EC-1E48-03EB7AD8D1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41135" y="2078598"/>
            <a:ext cx="3610541" cy="4147577"/>
          </a:xfrm>
        </p:spPr>
        <p:txBody>
          <a:bodyPr>
            <a:normAutofit/>
          </a:bodyPr>
          <a:lstStyle>
            <a:lvl1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 sz="1800"/>
            </a:lvl1pPr>
            <a:lvl2pPr marL="56007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 sz="1800"/>
            </a:lvl2pPr>
            <a:lvl3pPr marL="83439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 sz="1800"/>
            </a:lvl3pPr>
            <a:lvl4pPr marL="110871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 sz="1800"/>
            </a:lvl4pPr>
            <a:lvl5pPr marL="138303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2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548640"/>
            <a:ext cx="4480560" cy="2806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480315"/>
            <a:ext cx="10887075" cy="32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F9540C-A13D-AA93-AF73-61FAD14B9A8D}"/>
              </a:ext>
            </a:extLst>
          </p:cNvPr>
          <p:cNvCxnSpPr>
            <a:cxnSpLocks/>
          </p:cNvCxnSpPr>
          <p:nvPr userDrawn="1"/>
        </p:nvCxnSpPr>
        <p:spPr>
          <a:xfrm>
            <a:off x="5543550" y="981438"/>
            <a:ext cx="60293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89" r:id="rId3"/>
    <p:sldLayoutId id="2147483856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66" r:id="rId13"/>
    <p:sldLayoutId id="2147483846" r:id="rId14"/>
    <p:sldLayoutId id="2147483847" r:id="rId15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kern="1200" cap="all" spc="1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OGC.4Payments@ucdenver.edu" TargetMode="External"/><Relationship Id="rId4" Type="http://schemas.openxmlformats.org/officeDocument/2006/relationships/hyperlink" Target="mailto:OGC.Billing@ucdenver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5876-1647-BBF5-E1EB-D56D4C2D0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102" y="2463284"/>
            <a:ext cx="10722095" cy="3760233"/>
          </a:xfrm>
        </p:spPr>
        <p:txBody>
          <a:bodyPr anchor="b"/>
          <a:lstStyle/>
          <a:p>
            <a:r>
              <a:rPr lang="en-US" dirty="0"/>
              <a:t>Team Talks – </a:t>
            </a:r>
            <a:r>
              <a:rPr lang="en-US" sz="2800" dirty="0"/>
              <a:t>September 2024</a:t>
            </a:r>
            <a:br>
              <a:rPr lang="en-US" dirty="0"/>
            </a:br>
            <a:r>
              <a:rPr lang="en-US" dirty="0"/>
              <a:t>     Billing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4B5F5-AB50-8FDC-B12D-5674BF0076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69" t="7397" r="13413" b="27820"/>
          <a:stretch/>
        </p:blipFill>
        <p:spPr>
          <a:xfrm>
            <a:off x="426741" y="360981"/>
            <a:ext cx="5544291" cy="27688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215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C512B-2C9F-F17E-9643-CE724E11F251}"/>
              </a:ext>
            </a:extLst>
          </p:cNvPr>
          <p:cNvSpPr txBox="1"/>
          <p:nvPr/>
        </p:nvSpPr>
        <p:spPr>
          <a:xfrm>
            <a:off x="2940698" y="1106725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m-Fin Budget to Actual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2D3E5-0C0C-5DB8-4CF4-3D23CD79D2C3}"/>
              </a:ext>
            </a:extLst>
          </p:cNvPr>
          <p:cNvSpPr txBox="1"/>
          <p:nvPr/>
        </p:nvSpPr>
        <p:spPr>
          <a:xfrm>
            <a:off x="1801584" y="5843184"/>
            <a:ext cx="8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 returns selected values including percent of total budget spent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B7CA6-0293-A578-2123-647E2FB2D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2" y="2273386"/>
            <a:ext cx="11582035" cy="2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2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C512B-2C9F-F17E-9643-CE724E11F251}"/>
              </a:ext>
            </a:extLst>
          </p:cNvPr>
          <p:cNvSpPr txBox="1"/>
          <p:nvPr/>
        </p:nvSpPr>
        <p:spPr>
          <a:xfrm>
            <a:off x="3409404" y="1150268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m-Fin Trial Balance Summary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367E74B-5098-CC6A-897D-4BDF190F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9" y="1625564"/>
            <a:ext cx="5846657" cy="509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D6AB3-09FE-A586-61E3-3027D8E36208}"/>
              </a:ext>
            </a:extLst>
          </p:cNvPr>
          <p:cNvSpPr txBox="1"/>
          <p:nvPr/>
        </p:nvSpPr>
        <p:spPr>
          <a:xfrm>
            <a:off x="7086600" y="2699657"/>
            <a:ext cx="322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by Org, </a:t>
            </a:r>
            <a:r>
              <a:rPr lang="en-US" dirty="0" err="1"/>
              <a:t>Speedtype</a:t>
            </a:r>
            <a:r>
              <a:rPr lang="en-US" dirty="0"/>
              <a:t> or Project</a:t>
            </a:r>
          </a:p>
          <a:p>
            <a:endParaRPr lang="en-US" dirty="0"/>
          </a:p>
          <a:p>
            <a:r>
              <a:rPr lang="en-US" dirty="0"/>
              <a:t>Add Extra: Budget Spent Percent</a:t>
            </a:r>
          </a:p>
          <a:p>
            <a:endParaRPr lang="en-US" dirty="0"/>
          </a:p>
          <a:p>
            <a:r>
              <a:rPr lang="en-US" dirty="0"/>
              <a:t>De-Select: Inactive and Revenues</a:t>
            </a:r>
          </a:p>
        </p:txBody>
      </p:sp>
    </p:spTree>
    <p:extLst>
      <p:ext uri="{BB962C8B-B14F-4D97-AF65-F5344CB8AC3E}">
        <p14:creationId xmlns:p14="http://schemas.microsoft.com/office/powerpoint/2010/main" val="248380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C512B-2C9F-F17E-9643-CE724E11F251}"/>
              </a:ext>
            </a:extLst>
          </p:cNvPr>
          <p:cNvSpPr txBox="1"/>
          <p:nvPr/>
        </p:nvSpPr>
        <p:spPr>
          <a:xfrm>
            <a:off x="3474098" y="1107583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m-Fin Trial Balance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2D3E5-0C0C-5DB8-4CF4-3D23CD79D2C3}"/>
              </a:ext>
            </a:extLst>
          </p:cNvPr>
          <p:cNvSpPr txBox="1"/>
          <p:nvPr/>
        </p:nvSpPr>
        <p:spPr>
          <a:xfrm>
            <a:off x="626706" y="6305154"/>
            <a:ext cx="1093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 returns selected values including percent of budget spent by budget category and total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E177A-EAEF-7E73-D290-10B21EE5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1604865"/>
            <a:ext cx="8164286" cy="45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05793-6609-9300-1BA1-F42399038A8C}"/>
              </a:ext>
            </a:extLst>
          </p:cNvPr>
          <p:cNvSpPr txBox="1"/>
          <p:nvPr/>
        </p:nvSpPr>
        <p:spPr>
          <a:xfrm>
            <a:off x="5263243" y="1132113"/>
            <a:ext cx="16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m-Fin Award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D1CC3E-2CA8-8D53-DD8A-69691340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9" y="1768151"/>
            <a:ext cx="7893149" cy="4915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F7B29-DE52-2D7B-41F6-5E2E3370CAC8}"/>
              </a:ext>
            </a:extLst>
          </p:cNvPr>
          <p:cNvSpPr txBox="1"/>
          <p:nvPr/>
        </p:nvSpPr>
        <p:spPr>
          <a:xfrm>
            <a:off x="8165290" y="2111828"/>
            <a:ext cx="4026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by Award ID </a:t>
            </a:r>
          </a:p>
          <a:p>
            <a:pPr lvl="1"/>
            <a:r>
              <a:rPr lang="en-US" dirty="0"/>
              <a:t>tip- use only serial #, then </a:t>
            </a:r>
          </a:p>
          <a:p>
            <a:pPr lvl="1"/>
            <a:r>
              <a:rPr lang="en-US" dirty="0"/>
              <a:t>Options ‘Includes any of these’</a:t>
            </a:r>
          </a:p>
          <a:p>
            <a:endParaRPr lang="en-US" dirty="0"/>
          </a:p>
          <a:p>
            <a:r>
              <a:rPr lang="en-US" dirty="0"/>
              <a:t>Add:  Bullet Charts: YES</a:t>
            </a:r>
          </a:p>
        </p:txBody>
      </p:sp>
    </p:spTree>
    <p:extLst>
      <p:ext uri="{BB962C8B-B14F-4D97-AF65-F5344CB8AC3E}">
        <p14:creationId xmlns:p14="http://schemas.microsoft.com/office/powerpoint/2010/main" val="359140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05793-6609-9300-1BA1-F42399038A8C}"/>
              </a:ext>
            </a:extLst>
          </p:cNvPr>
          <p:cNvSpPr txBox="1"/>
          <p:nvPr/>
        </p:nvSpPr>
        <p:spPr>
          <a:xfrm>
            <a:off x="5263243" y="1132113"/>
            <a:ext cx="166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m-Fin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F7B29-DE52-2D7B-41F6-5E2E3370CAC8}"/>
              </a:ext>
            </a:extLst>
          </p:cNvPr>
          <p:cNvSpPr txBox="1"/>
          <p:nvPr/>
        </p:nvSpPr>
        <p:spPr>
          <a:xfrm>
            <a:off x="1132113" y="6173766"/>
            <a:ext cx="99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 returns a bullet chart reflecting budget spent to remaining next to Budget Balance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4CB44-A85C-C3BA-2B63-C836D13B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5" y="3701106"/>
            <a:ext cx="11417787" cy="2024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13015-69B7-F82A-15BE-36EFD1D3D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46" y="1860673"/>
            <a:ext cx="11406728" cy="14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AF613-8B80-1E31-AA24-6103724CBB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725768"/>
            <a:ext cx="11014075" cy="4583592"/>
          </a:xfrm>
        </p:spPr>
        <p:txBody>
          <a:bodyPr>
            <a:normAutofit/>
          </a:bodyPr>
          <a:lstStyle/>
          <a:p>
            <a:r>
              <a:rPr lang="en-US" dirty="0"/>
              <a:t>Additional reports in CU-Data/m-Fin with spending tracking: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Revenue and Expenditure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Revenue and Expenditure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Project One-Liner  </a:t>
            </a:r>
            <a:r>
              <a:rPr lang="en-US" sz="2000" dirty="0"/>
              <a:t>* Try running by PI and use Bar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Project Spending Trends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Project </a:t>
            </a:r>
            <a:r>
              <a:rPr lang="en-US" dirty="0" err="1"/>
              <a:t>LifeChart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m-Fin Project Financial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D2936-69B0-8946-2478-5FDF66F9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Billing Inquiry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5F32A-44D3-0E02-ED13-EF4F65985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A140F6-92FC-8053-ECBA-BF686CB7C5E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l="14986" t="-1" b="360"/>
          <a:stretch/>
        </p:blipFill>
        <p:spPr>
          <a:xfrm>
            <a:off x="816429" y="1045973"/>
            <a:ext cx="5615984" cy="3536914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408EF-85DE-8F0D-9DEA-CCAA9E405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171" y="4694240"/>
            <a:ext cx="8097417" cy="2107776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6BC4A-1F68-F9D1-720C-D2EE060BFC38}"/>
              </a:ext>
            </a:extLst>
          </p:cNvPr>
          <p:cNvSpPr txBox="1"/>
          <p:nvPr/>
        </p:nvSpPr>
        <p:spPr>
          <a:xfrm>
            <a:off x="6890657" y="1360713"/>
            <a:ext cx="4615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UCD Home Page, navigate to:</a:t>
            </a:r>
          </a:p>
          <a:p>
            <a:endParaRPr lang="en-US" sz="2000" dirty="0"/>
          </a:p>
          <a:p>
            <a:r>
              <a:rPr lang="en-US" sz="2000" dirty="0"/>
              <a:t>   Finance/ PeopleSoft, then</a:t>
            </a:r>
          </a:p>
          <a:p>
            <a:endParaRPr lang="en-US" sz="2000" dirty="0"/>
          </a:p>
          <a:p>
            <a:r>
              <a:rPr lang="en-US" sz="2000" dirty="0"/>
              <a:t>	Finance &amp; Accounting Page, then</a:t>
            </a:r>
          </a:p>
          <a:p>
            <a:endParaRPr lang="en-US" sz="2000" dirty="0"/>
          </a:p>
          <a:p>
            <a:r>
              <a:rPr lang="en-US" sz="2000" dirty="0"/>
              <a:t>		Query Manager</a:t>
            </a:r>
          </a:p>
        </p:txBody>
      </p:sp>
    </p:spTree>
    <p:extLst>
      <p:ext uri="{BB962C8B-B14F-4D97-AF65-F5344CB8AC3E}">
        <p14:creationId xmlns:p14="http://schemas.microsoft.com/office/powerpoint/2010/main" val="225203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10EA-C3B1-4ECF-5484-8A1B3B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/>
          <a:lstStyle/>
          <a:p>
            <a:r>
              <a:rPr lang="en-US" dirty="0"/>
              <a:t>Billing Inquiry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7A18-D216-4529-8D14-E7DF3804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B9295-3D4C-4B3C-275D-F3ACC81F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1" y="1074357"/>
            <a:ext cx="7924689" cy="4168759"/>
          </a:xfrm>
          <a:prstGeom prst="rect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FE9CDB-F9CE-2497-AF34-5B1D9CE93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5" y="5515573"/>
            <a:ext cx="5219039" cy="1190026"/>
          </a:xfrm>
          <a:prstGeom prst="rect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E3426B-C931-8760-8C3A-59F861E084FA}"/>
              </a:ext>
            </a:extLst>
          </p:cNvPr>
          <p:cNvSpPr txBox="1"/>
          <p:nvPr/>
        </p:nvSpPr>
        <p:spPr>
          <a:xfrm>
            <a:off x="7785500" y="1520517"/>
            <a:ext cx="4406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Query Manager, Search by Query Name</a:t>
            </a:r>
          </a:p>
          <a:p>
            <a:endParaRPr lang="en-US" dirty="0"/>
          </a:p>
          <a:p>
            <a:r>
              <a:rPr lang="en-US" dirty="0"/>
              <a:t>   Type:  </a:t>
            </a:r>
            <a:r>
              <a:rPr lang="en-US" dirty="0" err="1"/>
              <a:t>Billing_Inquiry</a:t>
            </a:r>
            <a:endParaRPr lang="en-US" dirty="0"/>
          </a:p>
          <a:p>
            <a:endParaRPr lang="en-US" dirty="0"/>
          </a:p>
          <a:p>
            <a:r>
              <a:rPr lang="en-US" dirty="0"/>
              <a:t>	Select BILLING_INQUIRY_BY_PROJECT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	Run to HTML to view onscreen</a:t>
            </a:r>
          </a:p>
          <a:p>
            <a:r>
              <a:rPr lang="en-US" dirty="0"/>
              <a:t>		Run to Excel to export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CBAB2-BCC7-7053-C7E8-40EC634C0D4A}"/>
              </a:ext>
            </a:extLst>
          </p:cNvPr>
          <p:cNvSpPr txBox="1"/>
          <p:nvPr/>
        </p:nvSpPr>
        <p:spPr>
          <a:xfrm>
            <a:off x="5910943" y="6226629"/>
            <a:ext cx="521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to Favorites for easier future searches</a:t>
            </a:r>
          </a:p>
        </p:txBody>
      </p:sp>
    </p:spTree>
    <p:extLst>
      <p:ext uri="{BB962C8B-B14F-4D97-AF65-F5344CB8AC3E}">
        <p14:creationId xmlns:p14="http://schemas.microsoft.com/office/powerpoint/2010/main" val="13919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10EA-C3B1-4ECF-5484-8A1B3B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/>
          <a:lstStyle/>
          <a:p>
            <a:r>
              <a:rPr lang="en-US" dirty="0"/>
              <a:t>Billing Inquiry to Invoice pdf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7A18-D216-4529-8D14-E7DF3804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186B6-16D7-FCC2-26CE-DA5C0B46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18" y="1878490"/>
            <a:ext cx="11186563" cy="310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E7168-2003-A722-0545-277B81BCCB24}"/>
              </a:ext>
            </a:extLst>
          </p:cNvPr>
          <p:cNvSpPr txBox="1"/>
          <p:nvPr/>
        </p:nvSpPr>
        <p:spPr>
          <a:xfrm>
            <a:off x="979714" y="5344886"/>
            <a:ext cx="797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any invoice with blue highlight</a:t>
            </a:r>
          </a:p>
          <a:p>
            <a:endParaRPr lang="en-US" dirty="0"/>
          </a:p>
          <a:p>
            <a:r>
              <a:rPr lang="en-US" dirty="0"/>
              <a:t>	If invoice isn’t highlighted, there is no link to drill-in</a:t>
            </a:r>
          </a:p>
        </p:txBody>
      </p:sp>
    </p:spTree>
    <p:extLst>
      <p:ext uri="{BB962C8B-B14F-4D97-AF65-F5344CB8AC3E}">
        <p14:creationId xmlns:p14="http://schemas.microsoft.com/office/powerpoint/2010/main" val="252908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10EA-C3B1-4ECF-5484-8A1B3B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/>
          <a:lstStyle/>
          <a:p>
            <a:r>
              <a:rPr lang="en-US" dirty="0"/>
              <a:t>Billing Inquiry to Invoice pdf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7A18-D216-4529-8D14-E7DF3804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7168-2003-A722-0545-277B81BCCB24}"/>
              </a:ext>
            </a:extLst>
          </p:cNvPr>
          <p:cNvSpPr txBox="1"/>
          <p:nvPr/>
        </p:nvSpPr>
        <p:spPr>
          <a:xfrm>
            <a:off x="587829" y="1947506"/>
            <a:ext cx="367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Drilling into invoice from Billing Inquiry will bring you to the Invoice Summary</a:t>
            </a:r>
          </a:p>
          <a:p>
            <a:endParaRPr lang="en-US" dirty="0"/>
          </a:p>
          <a:p>
            <a:pPr lvl="1"/>
            <a:r>
              <a:rPr lang="en-US" dirty="0"/>
              <a:t>Click on View Invoice Image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5F8E77C-E044-FB34-5C4F-39CC9315D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913259"/>
            <a:ext cx="7324531" cy="44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0E69-9E88-6FDC-D338-541D886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5330"/>
            <a:ext cx="4572000" cy="341163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87BE-D160-2E59-9F29-0C440DE5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311" y="2576550"/>
            <a:ext cx="5255629" cy="2580823"/>
          </a:xfrm>
        </p:spPr>
        <p:txBody>
          <a:bodyPr/>
          <a:lstStyle/>
          <a:p>
            <a:r>
              <a:rPr lang="en-US" dirty="0"/>
              <a:t>VA Minor Modification Memo</a:t>
            </a:r>
          </a:p>
          <a:p>
            <a:r>
              <a:rPr lang="en-US" dirty="0"/>
              <a:t>Helpful m-Fin Reports</a:t>
            </a:r>
          </a:p>
          <a:p>
            <a:r>
              <a:rPr lang="en-US" dirty="0"/>
              <a:t>Event Based Contracts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00652-D3F2-949E-37CF-982E65279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66309" cy="365126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BE43E-EBA9-9C33-C8ED-6ED08494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3" t="1" r="6364" b="7048"/>
          <a:stretch/>
        </p:blipFill>
        <p:spPr>
          <a:xfrm>
            <a:off x="435096" y="4051239"/>
            <a:ext cx="3601270" cy="24475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169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10EA-C3B1-4ECF-5484-8A1B3B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/>
          <a:lstStyle/>
          <a:p>
            <a:r>
              <a:rPr lang="en-US" dirty="0"/>
              <a:t>Billing Inquiry to Invoice pdf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7A18-D216-4529-8D14-E7DF3804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7168-2003-A722-0545-277B81BCCB24}"/>
              </a:ext>
            </a:extLst>
          </p:cNvPr>
          <p:cNvSpPr txBox="1"/>
          <p:nvPr/>
        </p:nvSpPr>
        <p:spPr>
          <a:xfrm>
            <a:off x="587829" y="1947506"/>
            <a:ext cx="4889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Drilling into View Invoice Image will open the system invoice pdf</a:t>
            </a:r>
          </a:p>
          <a:p>
            <a:endParaRPr lang="en-US" dirty="0"/>
          </a:p>
          <a:p>
            <a:pPr lvl="1"/>
            <a:r>
              <a:rPr lang="en-US" dirty="0"/>
              <a:t>* Note:  Not all system invoices are submitted to the sponsor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AA306-F8A3-C489-D438-17838F6B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2" y="1256749"/>
            <a:ext cx="5649685" cy="54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10EA-C3B1-4ECF-5484-8A1B3B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/>
          <a:lstStyle/>
          <a:p>
            <a:r>
              <a:rPr lang="en-US" dirty="0"/>
              <a:t>Billing Inquiry to Invoice pdf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7A18-D216-4529-8D14-E7DF3804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13248-1ED9-11F6-59E3-DFA0A7DE25A6}"/>
              </a:ext>
            </a:extLst>
          </p:cNvPr>
          <p:cNvSpPr txBox="1"/>
          <p:nvPr/>
        </p:nvSpPr>
        <p:spPr>
          <a:xfrm>
            <a:off x="1012371" y="2220686"/>
            <a:ext cx="104720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</a:t>
            </a:r>
          </a:p>
          <a:p>
            <a:endParaRPr lang="en-US" dirty="0"/>
          </a:p>
          <a:p>
            <a:r>
              <a:rPr lang="en-US" dirty="0"/>
              <a:t>System invoice is not always what is submitted to the sponsor</a:t>
            </a:r>
          </a:p>
          <a:p>
            <a:r>
              <a:rPr lang="en-US" dirty="0"/>
              <a:t>	Sponsor requires their template only</a:t>
            </a:r>
          </a:p>
          <a:p>
            <a:r>
              <a:rPr lang="en-US" dirty="0"/>
              <a:t>	Manually merged invoices</a:t>
            </a:r>
          </a:p>
          <a:p>
            <a:endParaRPr lang="en-US" dirty="0"/>
          </a:p>
          <a:p>
            <a:r>
              <a:rPr lang="en-US" dirty="0"/>
              <a:t>View Invoice pdf is not available for the following awards:</a:t>
            </a:r>
          </a:p>
          <a:p>
            <a:r>
              <a:rPr lang="en-US" dirty="0"/>
              <a:t>	Automatic Payments – Ginger is listed as Billing Specialist on Bill Plan</a:t>
            </a:r>
          </a:p>
          <a:p>
            <a:r>
              <a:rPr lang="en-US" dirty="0"/>
              <a:t>	Department Invoices – UCDCT is listed as Billing Specialist on Bill Plan</a:t>
            </a:r>
          </a:p>
          <a:p>
            <a:r>
              <a:rPr lang="en-US" dirty="0"/>
              <a:t>	Invoices prior to implementation of Billing Automation Phase III (NOV 2020)</a:t>
            </a:r>
          </a:p>
        </p:txBody>
      </p:sp>
    </p:spTree>
    <p:extLst>
      <p:ext uri="{BB962C8B-B14F-4D97-AF65-F5344CB8AC3E}">
        <p14:creationId xmlns:p14="http://schemas.microsoft.com/office/powerpoint/2010/main" val="185532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0607-16AB-FE49-76A1-9973D5D02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 Based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BA5D-F144-7F38-82EF-A183AAB84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Fixed Rate and Installment Based Contracts</a:t>
            </a:r>
          </a:p>
        </p:txBody>
      </p:sp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F1DCE47E-B0CC-B1F5-B1AD-466DA951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9" y="353787"/>
            <a:ext cx="5625872" cy="3161024"/>
          </a:xfrm>
          <a:prstGeom prst="rect">
            <a:avLst/>
          </a:prstGeom>
          <a:ln w="44450">
            <a:gradFill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61936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9F03-BD75-2B6D-B5DC-BC6E403D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5961888" cy="1858658"/>
          </a:xfrm>
        </p:spPr>
        <p:txBody>
          <a:bodyPr/>
          <a:lstStyle/>
          <a:p>
            <a:r>
              <a:rPr lang="en-US" dirty="0"/>
              <a:t>Fixed Rate &amp; Installment Based Awards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647F35-AE53-1A56-63EF-D9FCBD090E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2547253"/>
            <a:ext cx="3291840" cy="3620282"/>
          </a:xfrm>
        </p:spPr>
        <p:txBody>
          <a:bodyPr/>
          <a:lstStyle/>
          <a:p>
            <a:r>
              <a:rPr lang="en-US" dirty="0"/>
              <a:t>Fixed Rate  (FR)</a:t>
            </a:r>
          </a:p>
          <a:p>
            <a:pPr marL="0" lvl="1" indent="0">
              <a:buNone/>
            </a:pPr>
            <a:r>
              <a:rPr lang="en-US" dirty="0"/>
              <a:t>Invoicing terms are Per Unit: </a:t>
            </a:r>
          </a:p>
          <a:p>
            <a:pPr marL="0" lvl="1" indent="0">
              <a:buNone/>
            </a:pPr>
            <a:r>
              <a:rPr lang="en-US" dirty="0"/>
              <a:t>   Milestone</a:t>
            </a:r>
          </a:p>
          <a:p>
            <a:pPr marL="0" lvl="1" indent="0">
              <a:buNone/>
            </a:pPr>
            <a:r>
              <a:rPr lang="en-US" dirty="0"/>
              <a:t>   Patient</a:t>
            </a:r>
          </a:p>
          <a:p>
            <a:pPr marL="0" lvl="1" indent="0">
              <a:buNone/>
            </a:pPr>
            <a:r>
              <a:rPr lang="en-US" dirty="0"/>
              <a:t>   Visit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Revenue is recognized based on amount invoiced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D743-264C-A20D-4480-F60C57CEC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DCE3-DDB9-BA10-7CB3-997B047F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133" y="2547253"/>
            <a:ext cx="5540067" cy="4158337"/>
          </a:xfrm>
        </p:spPr>
        <p:txBody>
          <a:bodyPr>
            <a:normAutofit/>
          </a:bodyPr>
          <a:lstStyle/>
          <a:p>
            <a:r>
              <a:rPr lang="en-US" dirty="0"/>
              <a:t>Installment Based  (IB)</a:t>
            </a:r>
          </a:p>
          <a:p>
            <a:pPr lvl="1"/>
            <a:r>
              <a:rPr lang="en-US" dirty="0"/>
              <a:t>Invoicing terms are typically based on scheduled payments</a:t>
            </a:r>
          </a:p>
          <a:p>
            <a:pPr lvl="1"/>
            <a:r>
              <a:rPr lang="en-US" dirty="0"/>
              <a:t>    Quarterly, Annually  </a:t>
            </a:r>
          </a:p>
          <a:p>
            <a:pPr lvl="1"/>
            <a:r>
              <a:rPr lang="en-US" dirty="0"/>
              <a:t>   Also used when effort terms cannot align with GL</a:t>
            </a:r>
          </a:p>
          <a:p>
            <a:pPr lvl="1"/>
            <a:r>
              <a:rPr lang="en-US" dirty="0"/>
              <a:t>      i.e. $200/Hour</a:t>
            </a:r>
          </a:p>
          <a:p>
            <a:pPr lvl="2"/>
            <a:endParaRPr lang="en-US" dirty="0"/>
          </a:p>
          <a:p>
            <a:pPr marL="0" lvl="2" indent="0">
              <a:buNone/>
            </a:pPr>
            <a:r>
              <a:rPr lang="en-US" dirty="0"/>
              <a:t>Revenue is recognized based on expenses like cost reimbursable</a:t>
            </a:r>
          </a:p>
          <a:p>
            <a:pPr marL="182880" lvl="3" indent="0">
              <a:buNone/>
            </a:pPr>
            <a:r>
              <a:rPr lang="en-US" dirty="0"/>
              <a:t>Will typically be setup IB if cash residual must be returned to sponsor at end of budget period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A82644-C956-1322-51B6-9749E0D19A38}"/>
              </a:ext>
            </a:extLst>
          </p:cNvPr>
          <p:cNvCxnSpPr>
            <a:endCxn id="4" idx="2"/>
          </p:cNvCxnSpPr>
          <p:nvPr/>
        </p:nvCxnSpPr>
        <p:spPr>
          <a:xfrm>
            <a:off x="5965371" y="913766"/>
            <a:ext cx="546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001E46-933D-70D6-DAB5-FA53ACD14B25}"/>
              </a:ext>
            </a:extLst>
          </p:cNvPr>
          <p:cNvSpPr txBox="1"/>
          <p:nvPr/>
        </p:nvSpPr>
        <p:spPr>
          <a:xfrm>
            <a:off x="3666744" y="1499677"/>
            <a:ext cx="434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are we getting paid?</a:t>
            </a:r>
          </a:p>
        </p:txBody>
      </p:sp>
    </p:spTree>
    <p:extLst>
      <p:ext uri="{BB962C8B-B14F-4D97-AF65-F5344CB8AC3E}">
        <p14:creationId xmlns:p14="http://schemas.microsoft.com/office/powerpoint/2010/main" val="403962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695B7-A8DD-223C-E454-7DCAE999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91" t="21100" r="50000" b="22413"/>
          <a:stretch/>
        </p:blipFill>
        <p:spPr>
          <a:xfrm>
            <a:off x="400049" y="1774370"/>
            <a:ext cx="3464380" cy="297936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5430E-9976-276F-137A-964E1010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40"/>
            <a:ext cx="4572000" cy="3411632"/>
          </a:xfrm>
        </p:spPr>
        <p:txBody>
          <a:bodyPr/>
          <a:lstStyle/>
          <a:p>
            <a:r>
              <a:rPr lang="en-US" dirty="0"/>
              <a:t>Fixed and Installment Based Awards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439D-6144-1C0B-6B33-9077AA233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EEB7-BC11-7324-76E7-311EF1D9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585732"/>
            <a:ext cx="6247639" cy="482595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Office of Grants and Contracts maintains billing for all awards except non-federal clinical trials with few exceptions</a:t>
            </a:r>
          </a:p>
          <a:p>
            <a:pPr lvl="2"/>
            <a:r>
              <a:rPr lang="en-US" dirty="0"/>
              <a:t>Example exceptions:</a:t>
            </a:r>
          </a:p>
          <a:p>
            <a:pPr lvl="3"/>
            <a:r>
              <a:rPr lang="en-US" dirty="0"/>
              <a:t>Sponsor-generated invoice requiring PI signature</a:t>
            </a:r>
          </a:p>
          <a:p>
            <a:pPr lvl="3"/>
            <a:r>
              <a:rPr lang="en-US" dirty="0"/>
              <a:t>Portals for which OGC does not have access</a:t>
            </a:r>
          </a:p>
          <a:p>
            <a:pPr lvl="1"/>
            <a:r>
              <a:rPr lang="en-US" dirty="0"/>
              <a:t>In exceptions where OGC is not invoicing, we still require a copy of the invoice.  Please copy your pod team and </a:t>
            </a:r>
            <a:r>
              <a:rPr lang="en-US" dirty="0">
                <a:hlinkClick r:id="rId4"/>
              </a:rPr>
              <a:t>OGC.Billing@ucdenver.edu</a:t>
            </a:r>
            <a:r>
              <a:rPr lang="en-US" dirty="0"/>
              <a:t> on the submission</a:t>
            </a:r>
          </a:p>
          <a:p>
            <a:pPr lvl="1"/>
            <a:r>
              <a:rPr lang="en-US" dirty="0"/>
              <a:t>For department-billed non-federal clinical trials, copy </a:t>
            </a:r>
            <a:r>
              <a:rPr lang="en-US" dirty="0">
                <a:hlinkClick r:id="rId5"/>
              </a:rPr>
              <a:t>OGC.4Payments@ucdenver.edu</a:t>
            </a:r>
            <a:r>
              <a:rPr lang="en-US" dirty="0"/>
              <a:t> on the submission</a:t>
            </a:r>
          </a:p>
        </p:txBody>
      </p:sp>
    </p:spTree>
    <p:extLst>
      <p:ext uri="{BB962C8B-B14F-4D97-AF65-F5344CB8AC3E}">
        <p14:creationId xmlns:p14="http://schemas.microsoft.com/office/powerpoint/2010/main" val="65548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C61F-E13A-E4EB-BD2C-3CF317BE1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369976"/>
            <a:ext cx="11182739" cy="309078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2269C-0805-856D-86CA-EE4FC11E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5578887"/>
            <a:ext cx="11182739" cy="593312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3F801-D37C-3E5E-98EE-87B3056E9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2" t="5137" r="3945" b="10103"/>
          <a:stretch/>
        </p:blipFill>
        <p:spPr>
          <a:xfrm>
            <a:off x="827314" y="429986"/>
            <a:ext cx="6738259" cy="33691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0604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0607-16AB-FE49-76A1-9973D5D02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304665"/>
            <a:ext cx="11220061" cy="3606236"/>
          </a:xfrm>
        </p:spPr>
        <p:txBody>
          <a:bodyPr/>
          <a:lstStyle/>
          <a:p>
            <a:r>
              <a:rPr lang="en-US" dirty="0"/>
              <a:t>VA Minor Modification memo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BA5D-F144-7F38-82EF-A183AAB84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6079575"/>
            <a:ext cx="10820399" cy="475187"/>
          </a:xfrm>
        </p:spPr>
        <p:txBody>
          <a:bodyPr/>
          <a:lstStyle/>
          <a:p>
            <a:r>
              <a:rPr lang="en-US" dirty="0"/>
              <a:t>Updates</a:t>
            </a:r>
          </a:p>
        </p:txBody>
      </p:sp>
      <p:pic>
        <p:nvPicPr>
          <p:cNvPr id="7" name="Picture 6" descr="A sign with a logo and a letter&#10;&#10;Description automatically generated">
            <a:extLst>
              <a:ext uri="{FF2B5EF4-FFF2-40B4-BE49-F238E27FC236}">
                <a16:creationId xmlns:a16="http://schemas.microsoft.com/office/drawing/2014/main" id="{0B6741F9-CFCB-BAB6-CE63-E9E5A958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" y="271501"/>
            <a:ext cx="5322663" cy="2436881"/>
          </a:xfrm>
          <a:prstGeom prst="rect">
            <a:avLst/>
          </a:prstGeom>
          <a:ln w="22225"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398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2D1809-39D5-0B7F-088F-4C56D5FB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E00A-29C4-F2A0-00A6-6629E9D03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926AC-5CA0-FA23-C68D-8C40AB73D7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43751" y="2078598"/>
            <a:ext cx="4507926" cy="4147577"/>
          </a:xfrm>
        </p:spPr>
        <p:txBody>
          <a:bodyPr/>
          <a:lstStyle/>
          <a:p>
            <a:r>
              <a:rPr lang="en-US" dirty="0"/>
              <a:t>In 2019, Pam Rice signed a blanket Minor Modification Memo allowing UCD to adjust the current budget up to 25% without requiring an official Modification</a:t>
            </a:r>
          </a:p>
          <a:p>
            <a:pPr lvl="1"/>
            <a:r>
              <a:rPr lang="en-US" dirty="0"/>
              <a:t>Effort to save time and administrative burden</a:t>
            </a:r>
          </a:p>
          <a:p>
            <a:pPr lvl="1"/>
            <a:r>
              <a:rPr lang="en-US" dirty="0"/>
              <a:t>Allowed leeway for Cost of Living Salary increases and variance in Benefits budget to actual</a:t>
            </a:r>
          </a:p>
          <a:p>
            <a:pPr lvl="1"/>
            <a:r>
              <a:rPr lang="en-US" dirty="0"/>
              <a:t>Only applicable to VA awards under Pam Rice and Toni Gomez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1C2A2-B7E3-50EC-FF17-E562CD82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4" y="2665375"/>
            <a:ext cx="6180390" cy="29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30E-9976-276F-137A-964E1010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48640"/>
            <a:ext cx="4974772" cy="3411632"/>
          </a:xfrm>
        </p:spPr>
        <p:txBody>
          <a:bodyPr/>
          <a:lstStyle/>
          <a:p>
            <a:r>
              <a:rPr lang="en-US" dirty="0"/>
              <a:t>Update: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439D-6144-1C0B-6B33-9077AA233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EEB7-BC11-7324-76E7-311EF1D9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45870"/>
            <a:ext cx="10819639" cy="5337810"/>
          </a:xfrm>
        </p:spPr>
        <p:txBody>
          <a:bodyPr/>
          <a:lstStyle/>
          <a:p>
            <a:pPr lvl="1"/>
            <a:r>
              <a:rPr lang="en-US" dirty="0"/>
              <a:t>The blanket memo is no longer valid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department may still request a Minor Modification Memo in the event actual Salary and/or Benefits increase creating a budget deficit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000" b="1" dirty="0"/>
              <a:t>Process (</a:t>
            </a:r>
            <a:r>
              <a:rPr lang="en-US" sz="2000" b="1" i="1" dirty="0"/>
              <a:t>As we currently understand, further guidance to follow</a:t>
            </a:r>
            <a:r>
              <a:rPr lang="en-US" sz="2000" b="1" dirty="0"/>
              <a:t>):</a:t>
            </a:r>
          </a:p>
          <a:p>
            <a:pPr lvl="1"/>
            <a:r>
              <a:rPr lang="en-US" dirty="0"/>
              <a:t>GADM or IPA Employee emails Pam Rice/Toni Gomez to submit request</a:t>
            </a:r>
          </a:p>
          <a:p>
            <a:pPr lvl="2"/>
            <a:r>
              <a:rPr lang="en-US" dirty="0"/>
              <a:t>Cc to Pod Team</a:t>
            </a:r>
          </a:p>
          <a:p>
            <a:pPr lvl="2"/>
            <a:r>
              <a:rPr lang="en-US" dirty="0"/>
              <a:t>Include:</a:t>
            </a:r>
          </a:p>
          <a:p>
            <a:pPr lvl="5"/>
            <a:r>
              <a:rPr lang="en-US" sz="1800" dirty="0"/>
              <a:t>Amount Requested</a:t>
            </a:r>
          </a:p>
          <a:p>
            <a:pPr marL="1371400" lvl="5" indent="0">
              <a:buNone/>
            </a:pPr>
            <a:endParaRPr lang="en-US" sz="1800" dirty="0"/>
          </a:p>
          <a:p>
            <a:pPr lvl="5"/>
            <a:r>
              <a:rPr lang="en-US" sz="1800" dirty="0"/>
              <a:t>Justification – What caused actual expenses to exceed budget?</a:t>
            </a:r>
          </a:p>
          <a:p>
            <a:pPr marL="749808" lvl="4" indent="0">
              <a:buNone/>
            </a:pPr>
            <a:endParaRPr lang="en-US" dirty="0"/>
          </a:p>
          <a:p>
            <a:pPr marL="749808" lvl="4" indent="0">
              <a:buNone/>
            </a:pPr>
            <a:r>
              <a:rPr lang="en-US" dirty="0"/>
              <a:t>Pam and Toni will review the request and respond to confirm if approved</a:t>
            </a:r>
          </a:p>
        </p:txBody>
      </p:sp>
    </p:spTree>
    <p:extLst>
      <p:ext uri="{BB962C8B-B14F-4D97-AF65-F5344CB8AC3E}">
        <p14:creationId xmlns:p14="http://schemas.microsoft.com/office/powerpoint/2010/main" val="148630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30E-9976-276F-137A-964E1010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95"/>
            <a:ext cx="4791270" cy="1677893"/>
          </a:xfrm>
        </p:spPr>
        <p:txBody>
          <a:bodyPr anchor="ctr">
            <a:normAutofit/>
          </a:bodyPr>
          <a:lstStyle/>
          <a:p>
            <a:r>
              <a:rPr lang="en-US"/>
              <a:t>Update Continued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439D-6144-1C0B-6B33-9077AA233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D7116C-5637-0367-24F4-42ADE294FC07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264696090"/>
              </p:ext>
            </p:extLst>
          </p:nvPr>
        </p:nvGraphicFramePr>
        <p:xfrm>
          <a:off x="636925" y="1694688"/>
          <a:ext cx="10913725" cy="450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84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43A5FF-2099-3541-4422-C50D673D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70" y="2560320"/>
            <a:ext cx="11510010" cy="4034790"/>
          </a:xfrm>
        </p:spPr>
        <p:txBody>
          <a:bodyPr/>
          <a:lstStyle/>
          <a:p>
            <a:pPr algn="ctr"/>
            <a:r>
              <a:rPr lang="en-US" dirty="0"/>
              <a:t>Leveraging Reports (</a:t>
            </a:r>
            <a:r>
              <a:rPr lang="en-US" sz="5400" dirty="0"/>
              <a:t>CU-Data and Peoplesoft)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F4F8596-20C1-8FA9-A65B-759251979A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8" t="-262" r="-58" b="47576"/>
          <a:stretch/>
        </p:blipFill>
        <p:spPr>
          <a:xfrm>
            <a:off x="191153" y="717550"/>
            <a:ext cx="11823434" cy="2185670"/>
          </a:xfrm>
        </p:spPr>
      </p:pic>
    </p:spTree>
    <p:extLst>
      <p:ext uri="{BB962C8B-B14F-4D97-AF65-F5344CB8AC3E}">
        <p14:creationId xmlns:p14="http://schemas.microsoft.com/office/powerpoint/2010/main" val="24603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AF613-8B80-1E31-AA24-6103724CBB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725768"/>
            <a:ext cx="11014075" cy="4403725"/>
          </a:xfrm>
        </p:spPr>
        <p:txBody>
          <a:bodyPr/>
          <a:lstStyle/>
          <a:p>
            <a:r>
              <a:rPr lang="en-US" dirty="0"/>
              <a:t>To avoid last-minute cleanup and potentially rejected costs, it is important to track spending throughout the life of an award and know the re-budgeting authority within the contract</a:t>
            </a:r>
          </a:p>
          <a:p>
            <a:r>
              <a:rPr lang="en-US" dirty="0"/>
              <a:t>Several reports in CU-Data/m-Fin have features to aid in tracking spending by budget category and overall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3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BAF-F6C3-42A5-447C-2D0D61FA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83"/>
            <a:ext cx="4791270" cy="1548882"/>
          </a:xfrm>
        </p:spPr>
        <p:txBody>
          <a:bodyPr/>
          <a:lstStyle/>
          <a:p>
            <a:r>
              <a:rPr lang="en-US" dirty="0"/>
              <a:t>Spending burn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277E0-3CF4-115E-A70A-E5643EE4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940" y="548640"/>
            <a:ext cx="547648" cy="36512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C879C1-FB17-C29D-65A9-109B996B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7" r="186" b="-1362"/>
          <a:stretch/>
        </p:blipFill>
        <p:spPr>
          <a:xfrm>
            <a:off x="228342" y="1604865"/>
            <a:ext cx="7785099" cy="4387043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FBA0F0-8D26-4CEE-DE31-2B6A06D2A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581" y="4281265"/>
            <a:ext cx="4393077" cy="24569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2C512B-2C9F-F17E-9643-CE724E11F251}"/>
              </a:ext>
            </a:extLst>
          </p:cNvPr>
          <p:cNvSpPr txBox="1"/>
          <p:nvPr/>
        </p:nvSpPr>
        <p:spPr>
          <a:xfrm>
            <a:off x="2940698" y="1106725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m-Fin Budget to Actual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DEA1A-9DED-0EB6-6414-2EB402BBD84E}"/>
              </a:ext>
            </a:extLst>
          </p:cNvPr>
          <p:cNvSpPr txBox="1"/>
          <p:nvPr/>
        </p:nvSpPr>
        <p:spPr>
          <a:xfrm>
            <a:off x="8229600" y="1604865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by Org, </a:t>
            </a:r>
            <a:r>
              <a:rPr lang="en-US" dirty="0" err="1"/>
              <a:t>Speedtype</a:t>
            </a:r>
            <a:r>
              <a:rPr lang="en-US" dirty="0"/>
              <a:t> or Project</a:t>
            </a:r>
          </a:p>
          <a:p>
            <a:endParaRPr lang="en-US" dirty="0"/>
          </a:p>
          <a:p>
            <a:r>
              <a:rPr lang="en-US" dirty="0"/>
              <a:t>Add Extra: Budget Spent Percent</a:t>
            </a:r>
          </a:p>
          <a:p>
            <a:endParaRPr lang="en-US" dirty="0"/>
          </a:p>
          <a:p>
            <a:r>
              <a:rPr lang="en-US" dirty="0"/>
              <a:t>De-Select: Inactive and Revenues</a:t>
            </a:r>
          </a:p>
        </p:txBody>
      </p:sp>
    </p:spTree>
    <p:extLst>
      <p:ext uri="{BB962C8B-B14F-4D97-AF65-F5344CB8AC3E}">
        <p14:creationId xmlns:p14="http://schemas.microsoft.com/office/powerpoint/2010/main" val="110960513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47921_Win32_SL_V6" id="{9F28CB2E-EB34-4767-98EE-B8C2FD425F95}" vid="{BB1694E1-2750-488A-922E-365456982E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06658E-E6B2-4C90-9305-AC891113B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06B367-E88B-43F1-B9CB-2352E0F1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EC35A-6664-4D3B-983D-565544B837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568</TotalTime>
  <Words>995</Words>
  <Application>Microsoft Office PowerPoint</Application>
  <PresentationFormat>Widescreen</PresentationFormat>
  <Paragraphs>189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Courier New</vt:lpstr>
      <vt:lpstr>Wingdings</vt:lpstr>
      <vt:lpstr>Wingdings 2</vt:lpstr>
      <vt:lpstr>View</vt:lpstr>
      <vt:lpstr>Team Talks – September 2024      Billing</vt:lpstr>
      <vt:lpstr>agenda</vt:lpstr>
      <vt:lpstr>VA Minor Modification memo</vt:lpstr>
      <vt:lpstr>Background</vt:lpstr>
      <vt:lpstr>Update:</vt:lpstr>
      <vt:lpstr>Update Continued</vt:lpstr>
      <vt:lpstr>Leveraging Reports (CU-Data and Peoplesoft)</vt:lpstr>
      <vt:lpstr>Spending burn Rate</vt:lpstr>
      <vt:lpstr>Spending burn Rate</vt:lpstr>
      <vt:lpstr>Spending burn Rate</vt:lpstr>
      <vt:lpstr>Spending burn Rate</vt:lpstr>
      <vt:lpstr>Spending burn Rate</vt:lpstr>
      <vt:lpstr>Spending burn Rate</vt:lpstr>
      <vt:lpstr>Spending burn Rate</vt:lpstr>
      <vt:lpstr>Spending burn Rate</vt:lpstr>
      <vt:lpstr>Billing Inquiry</vt:lpstr>
      <vt:lpstr>Billing Inquiry (Con’t)</vt:lpstr>
      <vt:lpstr>Billing Inquiry to Invoice pdf (con’t)</vt:lpstr>
      <vt:lpstr>Billing Inquiry to Invoice pdf (con’t)</vt:lpstr>
      <vt:lpstr>Billing Inquiry to Invoice pdf (con’t)</vt:lpstr>
      <vt:lpstr>Billing Inquiry to Invoice pdf (con’t)</vt:lpstr>
      <vt:lpstr>Event Based Awards</vt:lpstr>
      <vt:lpstr>Fixed Rate &amp; Installment Based Awards</vt:lpstr>
      <vt:lpstr>Fixed and Installment Based Awards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Burger, Julie</dc:creator>
  <cp:lastModifiedBy>Burger, Julie</cp:lastModifiedBy>
  <cp:revision>28</cp:revision>
  <dcterms:created xsi:type="dcterms:W3CDTF">2024-09-09T14:21:52Z</dcterms:created>
  <dcterms:modified xsi:type="dcterms:W3CDTF">2024-09-27T22:25:46Z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