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1" r:id="rId4"/>
  </p:sldMasterIdLst>
  <p:notesMasterIdLst>
    <p:notesMasterId r:id="rId17"/>
  </p:notesMasterIdLst>
  <p:handoutMasterIdLst>
    <p:handoutMasterId r:id="rId18"/>
  </p:handoutMasterIdLst>
  <p:sldIdLst>
    <p:sldId id="400" r:id="rId5"/>
    <p:sldId id="401" r:id="rId6"/>
    <p:sldId id="413" r:id="rId7"/>
    <p:sldId id="417" r:id="rId8"/>
    <p:sldId id="418" r:id="rId9"/>
    <p:sldId id="423" r:id="rId10"/>
    <p:sldId id="422" r:id="rId11"/>
    <p:sldId id="419" r:id="rId12"/>
    <p:sldId id="420" r:id="rId13"/>
    <p:sldId id="424" r:id="rId14"/>
    <p:sldId id="425" r:id="rId15"/>
    <p:sldId id="412"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6A3D024-909B-3BC2-1496-FEEAB652808A}" name="Sher Dionisio" initials="" userId="S::Sher.Dionisio@teksystemsgs.com::02daa716-9709-4d47-a153-1943ce1675c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912C8C85-51F0-491E-9774-3900AFEF0FD7}">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5" autoAdjust="0"/>
    <p:restoredTop sz="95928" autoAdjust="0"/>
  </p:normalViewPr>
  <p:slideViewPr>
    <p:cSldViewPr snapToGrid="0">
      <p:cViewPr varScale="1">
        <p:scale>
          <a:sx n="70" d="100"/>
          <a:sy n="70" d="100"/>
        </p:scale>
        <p:origin x="156" y="72"/>
      </p:cViewPr>
      <p:guideLst/>
    </p:cSldViewPr>
  </p:slideViewPr>
  <p:outlineViewPr>
    <p:cViewPr>
      <p:scale>
        <a:sx n="33" d="100"/>
        <a:sy n="33" d="100"/>
      </p:scale>
      <p:origin x="0" y="-3902"/>
    </p:cViewPr>
  </p:outlineViewPr>
  <p:notesTextViewPr>
    <p:cViewPr>
      <p:scale>
        <a:sx n="1" d="1"/>
        <a:sy n="1" d="1"/>
      </p:scale>
      <p:origin x="0" y="0"/>
    </p:cViewPr>
  </p:notesTextViewPr>
  <p:sorterViewPr>
    <p:cViewPr>
      <p:scale>
        <a:sx n="100" d="100"/>
        <a:sy n="100" d="100"/>
      </p:scale>
      <p:origin x="0" y="-1757"/>
    </p:cViewPr>
  </p:sorterViewPr>
  <p:notesViewPr>
    <p:cSldViewPr snapToGrid="0">
      <p:cViewPr varScale="1">
        <p:scale>
          <a:sx n="67" d="100"/>
          <a:sy n="67" d="100"/>
        </p:scale>
        <p:origin x="312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54ACDB4-642F-4F82-9C8D-2DC384BF8F2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9ABB06E6-7341-4F07-8285-8B35565B99C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1CC4456-0E88-4EB2-8FDA-8240F984B54A}" type="datetimeFigureOut">
              <a:rPr lang="en-US" smtClean="0"/>
              <a:t>9/25/2025</a:t>
            </a:fld>
            <a:endParaRPr lang="en-US" dirty="0"/>
          </a:p>
        </p:txBody>
      </p:sp>
      <p:sp>
        <p:nvSpPr>
          <p:cNvPr id="4" name="Footer Placeholder 3">
            <a:extLst>
              <a:ext uri="{FF2B5EF4-FFF2-40B4-BE49-F238E27FC236}">
                <a16:creationId xmlns:a16="http://schemas.microsoft.com/office/drawing/2014/main" id="{F2C88C94-6E7C-4506-82BE-23DAD04DCE1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45A5C082-911A-46EA-8DF6-A63F9F9E0A6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C3086C9-2826-46AE-BD8E-F12CB3F9C8B4}" type="slidenum">
              <a:rPr lang="en-US" smtClean="0"/>
              <a:t>‹#›</a:t>
            </a:fld>
            <a:endParaRPr lang="en-US" dirty="0"/>
          </a:p>
        </p:txBody>
      </p:sp>
    </p:spTree>
    <p:extLst>
      <p:ext uri="{BB962C8B-B14F-4D97-AF65-F5344CB8AC3E}">
        <p14:creationId xmlns:p14="http://schemas.microsoft.com/office/powerpoint/2010/main" val="18759103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5E9994-CBF9-4364-B2D1-761774B9F53C}" type="datetimeFigureOut">
              <a:rPr lang="en-US" smtClean="0"/>
              <a:t>9/25/2025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AD0BC5-116C-42CF-8B28-245F66D50665}" type="slidenum">
              <a:rPr lang="en-US" smtClean="0"/>
              <a:t>‹#›</a:t>
            </a:fld>
            <a:endParaRPr lang="en-US" dirty="0"/>
          </a:p>
        </p:txBody>
      </p:sp>
    </p:spTree>
    <p:extLst>
      <p:ext uri="{BB962C8B-B14F-4D97-AF65-F5344CB8AC3E}">
        <p14:creationId xmlns:p14="http://schemas.microsoft.com/office/powerpoint/2010/main" val="2499818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AD0BC5-116C-42CF-8B28-245F66D50665}" type="slidenum">
              <a:rPr lang="en-US" smtClean="0"/>
              <a:t>1</a:t>
            </a:fld>
            <a:endParaRPr lang="en-US" dirty="0"/>
          </a:p>
        </p:txBody>
      </p:sp>
    </p:spTree>
    <p:extLst>
      <p:ext uri="{BB962C8B-B14F-4D97-AF65-F5344CB8AC3E}">
        <p14:creationId xmlns:p14="http://schemas.microsoft.com/office/powerpoint/2010/main" val="16507409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AD0BC5-116C-42CF-8B28-245F66D50665}" type="slidenum">
              <a:rPr lang="en-US" smtClean="0"/>
              <a:t>2</a:t>
            </a:fld>
            <a:endParaRPr lang="en-US" dirty="0"/>
          </a:p>
        </p:txBody>
      </p:sp>
    </p:spTree>
    <p:extLst>
      <p:ext uri="{BB962C8B-B14F-4D97-AF65-F5344CB8AC3E}">
        <p14:creationId xmlns:p14="http://schemas.microsoft.com/office/powerpoint/2010/main" val="22830474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AD0BC5-116C-42CF-8B28-245F66D50665}" type="slidenum">
              <a:rPr lang="en-US" smtClean="0"/>
              <a:t>12</a:t>
            </a:fld>
            <a:endParaRPr lang="en-US" dirty="0"/>
          </a:p>
        </p:txBody>
      </p:sp>
    </p:spTree>
    <p:extLst>
      <p:ext uri="{BB962C8B-B14F-4D97-AF65-F5344CB8AC3E}">
        <p14:creationId xmlns:p14="http://schemas.microsoft.com/office/powerpoint/2010/main" val="1068251598"/>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 Id="rId9" Type="http://schemas.openxmlformats.org/officeDocument/2006/relationships/image" Target="../media/image8.sv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accent5"/>
        </a:solidFill>
        <a:effectLst/>
      </p:bgPr>
    </p:bg>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3E68AC08-60AB-59E0-DA8F-498C9F26A03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l="37393" t="46146"/>
          <a:stretch>
            <a:fillRect/>
          </a:stretch>
        </p:blipFill>
        <p:spPr>
          <a:xfrm rot="10431885">
            <a:off x="8397863" y="4155450"/>
            <a:ext cx="3961007" cy="2910382"/>
          </a:xfrm>
          <a:custGeom>
            <a:avLst/>
            <a:gdLst>
              <a:gd name="connsiteX0" fmla="*/ 0 w 3961007"/>
              <a:gd name="connsiteY0" fmla="*/ 2910382 h 2910382"/>
              <a:gd name="connsiteX1" fmla="*/ 312841 w 3961007"/>
              <a:gd name="connsiteY1" fmla="*/ 0 h 2910382"/>
              <a:gd name="connsiteX2" fmla="*/ 3961007 w 3961007"/>
              <a:gd name="connsiteY2" fmla="*/ 392147 h 2910382"/>
              <a:gd name="connsiteX3" fmla="*/ 3961007 w 3961007"/>
              <a:gd name="connsiteY3" fmla="*/ 2910382 h 2910382"/>
            </a:gdLst>
            <a:ahLst/>
            <a:cxnLst>
              <a:cxn ang="0">
                <a:pos x="connsiteX0" y="connsiteY0"/>
              </a:cxn>
              <a:cxn ang="0">
                <a:pos x="connsiteX1" y="connsiteY1"/>
              </a:cxn>
              <a:cxn ang="0">
                <a:pos x="connsiteX2" y="connsiteY2"/>
              </a:cxn>
              <a:cxn ang="0">
                <a:pos x="connsiteX3" y="connsiteY3"/>
              </a:cxn>
            </a:cxnLst>
            <a:rect l="l" t="t" r="r" b="b"/>
            <a:pathLst>
              <a:path w="3961007" h="2910382">
                <a:moveTo>
                  <a:pt x="0" y="2910382"/>
                </a:moveTo>
                <a:lnTo>
                  <a:pt x="312841" y="0"/>
                </a:lnTo>
                <a:lnTo>
                  <a:pt x="3961007" y="392147"/>
                </a:lnTo>
                <a:lnTo>
                  <a:pt x="3961007" y="2910382"/>
                </a:lnTo>
                <a:close/>
              </a:path>
            </a:pathLst>
          </a:custGeom>
        </p:spPr>
      </p:pic>
      <p:pic>
        <p:nvPicPr>
          <p:cNvPr id="7" name="Graphic 6">
            <a:extLst>
              <a:ext uri="{FF2B5EF4-FFF2-40B4-BE49-F238E27FC236}">
                <a16:creationId xmlns:a16="http://schemas.microsoft.com/office/drawing/2014/main" id="{2CCAAD79-0F28-E27E-3415-F91C82E2B7F1}"/>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l="3130" r="12599" b="51253"/>
          <a:stretch>
            <a:fillRect/>
          </a:stretch>
        </p:blipFill>
        <p:spPr>
          <a:xfrm rot="13235627">
            <a:off x="6807312" y="-837779"/>
            <a:ext cx="7519564" cy="3715398"/>
          </a:xfrm>
          <a:custGeom>
            <a:avLst/>
            <a:gdLst>
              <a:gd name="connsiteX0" fmla="*/ 7519564 w 7519564"/>
              <a:gd name="connsiteY0" fmla="*/ 0 h 3715398"/>
              <a:gd name="connsiteX1" fmla="*/ 3183782 w 7519564"/>
              <a:gd name="connsiteY1" fmla="*/ 3715398 h 3715398"/>
              <a:gd name="connsiteX2" fmla="*/ 0 w 7519564"/>
              <a:gd name="connsiteY2" fmla="*/ 0 h 3715398"/>
            </a:gdLst>
            <a:ahLst/>
            <a:cxnLst>
              <a:cxn ang="0">
                <a:pos x="connsiteX0" y="connsiteY0"/>
              </a:cxn>
              <a:cxn ang="0">
                <a:pos x="connsiteX1" y="connsiteY1"/>
              </a:cxn>
              <a:cxn ang="0">
                <a:pos x="connsiteX2" y="connsiteY2"/>
              </a:cxn>
            </a:cxnLst>
            <a:rect l="l" t="t" r="r" b="b"/>
            <a:pathLst>
              <a:path w="7519564" h="3715398">
                <a:moveTo>
                  <a:pt x="7519564" y="0"/>
                </a:moveTo>
                <a:lnTo>
                  <a:pt x="3183782" y="3715398"/>
                </a:lnTo>
                <a:lnTo>
                  <a:pt x="0" y="0"/>
                </a:lnTo>
                <a:close/>
              </a:path>
            </a:pathLst>
          </a:custGeom>
        </p:spPr>
      </p:pic>
      <p:pic>
        <p:nvPicPr>
          <p:cNvPr id="8" name="Graphic 7">
            <a:extLst>
              <a:ext uri="{FF2B5EF4-FFF2-40B4-BE49-F238E27FC236}">
                <a16:creationId xmlns:a16="http://schemas.microsoft.com/office/drawing/2014/main" id="{841BBD38-60F1-DEF8-CA7D-5DB3E2D5EFF8}"/>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rcRect t="80069"/>
          <a:stretch>
            <a:fillRect/>
          </a:stretch>
        </p:blipFill>
        <p:spPr>
          <a:xfrm rot="10800000">
            <a:off x="-238765" y="5718856"/>
            <a:ext cx="7493958" cy="1151336"/>
          </a:xfrm>
          <a:custGeom>
            <a:avLst/>
            <a:gdLst>
              <a:gd name="connsiteX0" fmla="*/ 7493958 w 7493958"/>
              <a:gd name="connsiteY0" fmla="*/ 1151336 h 1151336"/>
              <a:gd name="connsiteX1" fmla="*/ 0 w 7493958"/>
              <a:gd name="connsiteY1" fmla="*/ 1151336 h 1151336"/>
              <a:gd name="connsiteX2" fmla="*/ 0 w 7493958"/>
              <a:gd name="connsiteY2" fmla="*/ 0 h 1151336"/>
              <a:gd name="connsiteX3" fmla="*/ 7493958 w 7493958"/>
              <a:gd name="connsiteY3" fmla="*/ 0 h 1151336"/>
            </a:gdLst>
            <a:ahLst/>
            <a:cxnLst>
              <a:cxn ang="0">
                <a:pos x="connsiteX0" y="connsiteY0"/>
              </a:cxn>
              <a:cxn ang="0">
                <a:pos x="connsiteX1" y="connsiteY1"/>
              </a:cxn>
              <a:cxn ang="0">
                <a:pos x="connsiteX2" y="connsiteY2"/>
              </a:cxn>
              <a:cxn ang="0">
                <a:pos x="connsiteX3" y="connsiteY3"/>
              </a:cxn>
            </a:cxnLst>
            <a:rect l="l" t="t" r="r" b="b"/>
            <a:pathLst>
              <a:path w="7493958" h="1151336">
                <a:moveTo>
                  <a:pt x="7493958" y="1151336"/>
                </a:moveTo>
                <a:lnTo>
                  <a:pt x="0" y="1151336"/>
                </a:lnTo>
                <a:lnTo>
                  <a:pt x="0" y="0"/>
                </a:lnTo>
                <a:lnTo>
                  <a:pt x="7493958" y="0"/>
                </a:lnTo>
                <a:close/>
              </a:path>
            </a:pathLst>
          </a:custGeom>
        </p:spPr>
      </p:pic>
      <p:pic>
        <p:nvPicPr>
          <p:cNvPr id="9" name="Graphic 8">
            <a:extLst>
              <a:ext uri="{FF2B5EF4-FFF2-40B4-BE49-F238E27FC236}">
                <a16:creationId xmlns:a16="http://schemas.microsoft.com/office/drawing/2014/main" id="{CEE6B663-76A9-99E3-003F-54C0C9C75924}"/>
              </a:ext>
              <a:ext uri="{C183D7F6-B498-43B3-948B-1728B52AA6E4}">
                <adec:decorative xmlns:adec="http://schemas.microsoft.com/office/drawing/2017/decorative" val="1"/>
              </a:ext>
            </a:extLst>
          </p:cNvPr>
          <p:cNvPicPr>
            <a:picLocks noChangeAspect="1"/>
          </p:cNvPicPr>
          <p:nvPr userDrawn="1"/>
        </p:nvPicPr>
        <p:blipFill>
          <a:blip r:embed="rId8">
            <a:extLst>
              <a:ext uri="{96DAC541-7B7A-43D3-8B79-37D633B846F1}">
                <asvg:svgBlip xmlns:asvg="http://schemas.microsoft.com/office/drawing/2016/SVG/main" r:embed="rId9"/>
              </a:ext>
            </a:extLst>
          </a:blip>
          <a:srcRect r="22607" b="41886"/>
          <a:stretch>
            <a:fillRect/>
          </a:stretch>
        </p:blipFill>
        <p:spPr>
          <a:xfrm rot="7076154">
            <a:off x="-2918822" y="602036"/>
            <a:ext cx="7976987" cy="4617239"/>
          </a:xfrm>
          <a:custGeom>
            <a:avLst/>
            <a:gdLst>
              <a:gd name="connsiteX0" fmla="*/ 0 w 7976987"/>
              <a:gd name="connsiteY0" fmla="*/ 999998 h 4617239"/>
              <a:gd name="connsiteX1" fmla="*/ 0 w 7976987"/>
              <a:gd name="connsiteY1" fmla="*/ 0 h 4617239"/>
              <a:gd name="connsiteX2" fmla="*/ 7232280 w 7976987"/>
              <a:gd name="connsiteY2" fmla="*/ 0 h 4617239"/>
              <a:gd name="connsiteX3" fmla="*/ 7976987 w 7976987"/>
              <a:gd name="connsiteY3" fmla="*/ 1404379 h 4617239"/>
              <a:gd name="connsiteX4" fmla="*/ 1918134 w 7976987"/>
              <a:gd name="connsiteY4" fmla="*/ 4617239 h 46172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76987" h="4617239">
                <a:moveTo>
                  <a:pt x="0" y="999998"/>
                </a:moveTo>
                <a:lnTo>
                  <a:pt x="0" y="0"/>
                </a:lnTo>
                <a:lnTo>
                  <a:pt x="7232280" y="0"/>
                </a:lnTo>
                <a:lnTo>
                  <a:pt x="7976987" y="1404379"/>
                </a:lnTo>
                <a:lnTo>
                  <a:pt x="1918134" y="4617239"/>
                </a:lnTo>
                <a:close/>
              </a:path>
            </a:pathLst>
          </a:custGeom>
        </p:spPr>
      </p:pic>
      <p:sp>
        <p:nvSpPr>
          <p:cNvPr id="10" name="Freeform 8">
            <a:extLst>
              <a:ext uri="{FF2B5EF4-FFF2-40B4-BE49-F238E27FC236}">
                <a16:creationId xmlns:a16="http://schemas.microsoft.com/office/drawing/2014/main" id="{94A85E6B-D9D6-122C-BE65-44FDAEAF051F}"/>
              </a:ext>
              <a:ext uri="{C183D7F6-B498-43B3-948B-1728B52AA6E4}">
                <adec:decorative xmlns:adec="http://schemas.microsoft.com/office/drawing/2017/decorative" val="1"/>
              </a:ext>
            </a:extLst>
          </p:cNvPr>
          <p:cNvSpPr/>
          <p:nvPr userDrawn="1"/>
        </p:nvSpPr>
        <p:spPr>
          <a:xfrm>
            <a:off x="1567895" y="0"/>
            <a:ext cx="2938406" cy="614238"/>
          </a:xfrm>
          <a:custGeom>
            <a:avLst/>
            <a:gdLst>
              <a:gd name="connsiteX0" fmla="*/ 0 w 2938406"/>
              <a:gd name="connsiteY0" fmla="*/ 0 h 614238"/>
              <a:gd name="connsiteX1" fmla="*/ 2938406 w 2938406"/>
              <a:gd name="connsiteY1" fmla="*/ 0 h 614238"/>
              <a:gd name="connsiteX2" fmla="*/ 2930135 w 2938406"/>
              <a:gd name="connsiteY2" fmla="*/ 9100 h 614238"/>
              <a:gd name="connsiteX3" fmla="*/ 1469203 w 2938406"/>
              <a:gd name="connsiteY3" fmla="*/ 614238 h 614238"/>
              <a:gd name="connsiteX4" fmla="*/ 8271 w 2938406"/>
              <a:gd name="connsiteY4" fmla="*/ 9100 h 614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8406" h="614238">
                <a:moveTo>
                  <a:pt x="0" y="0"/>
                </a:moveTo>
                <a:lnTo>
                  <a:pt x="2938406" y="0"/>
                </a:lnTo>
                <a:lnTo>
                  <a:pt x="2930135" y="9100"/>
                </a:lnTo>
                <a:cubicBezTo>
                  <a:pt x="2556250" y="382985"/>
                  <a:pt x="2039733" y="614238"/>
                  <a:pt x="1469203" y="614238"/>
                </a:cubicBezTo>
                <a:cubicBezTo>
                  <a:pt x="898674" y="614238"/>
                  <a:pt x="382156" y="382985"/>
                  <a:pt x="8271" y="9100"/>
                </a:cubicBezTo>
                <a:close/>
              </a:path>
            </a:pathLst>
          </a:cu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Block Arc 11">
            <a:extLst>
              <a:ext uri="{FF2B5EF4-FFF2-40B4-BE49-F238E27FC236}">
                <a16:creationId xmlns:a16="http://schemas.microsoft.com/office/drawing/2014/main" id="{F0363563-C230-8255-8A77-C6F5DC02E114}"/>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 name="Title 1">
            <a:extLst>
              <a:ext uri="{FF2B5EF4-FFF2-40B4-BE49-F238E27FC236}">
                <a16:creationId xmlns:a16="http://schemas.microsoft.com/office/drawing/2014/main" id="{73C76131-1AAA-1028-5EA8-E8A5703C3962}"/>
              </a:ext>
            </a:extLst>
          </p:cNvPr>
          <p:cNvSpPr>
            <a:spLocks noGrp="1"/>
          </p:cNvSpPr>
          <p:nvPr>
            <p:ph type="title" hasCustomPrompt="1"/>
          </p:nvPr>
        </p:nvSpPr>
        <p:spPr>
          <a:xfrm>
            <a:off x="915924" y="1463040"/>
            <a:ext cx="10360152" cy="4471416"/>
          </a:xfrm>
        </p:spPr>
        <p:txBody>
          <a:bodyPr>
            <a:noAutofit/>
          </a:bodyPr>
          <a:lstStyle>
            <a:lvl1pPr algn="ctr">
              <a:lnSpc>
                <a:spcPct val="75000"/>
              </a:lnSpc>
              <a:defRPr sz="5400" cap="all" spc="600" baseline="0">
                <a:solidFill>
                  <a:schemeClr val="tx1"/>
                </a:solidFill>
                <a:latin typeface="+mj-lt"/>
              </a:defRPr>
            </a:lvl1pPr>
          </a:lstStyle>
          <a:p>
            <a:r>
              <a:rPr lang="en-US" dirty="0"/>
              <a:t>Click to add title</a:t>
            </a:r>
          </a:p>
        </p:txBody>
      </p:sp>
    </p:spTree>
    <p:extLst>
      <p:ext uri="{BB962C8B-B14F-4D97-AF65-F5344CB8AC3E}">
        <p14:creationId xmlns:p14="http://schemas.microsoft.com/office/powerpoint/2010/main" val="1423761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le">
    <p:bg>
      <p:bgPr>
        <a:solidFill>
          <a:schemeClr val="tx1"/>
        </a:solidFill>
        <a:effectLst/>
      </p:bgPr>
    </p:bg>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0FBD2995-6344-0C11-3D12-6B4C7A5F228C}"/>
              </a:ext>
              <a:ext uri="{C183D7F6-B498-43B3-948B-1728B52AA6E4}">
                <adec:decorative xmlns:adec="http://schemas.microsoft.com/office/drawing/2017/decorative" val="1"/>
              </a:ext>
            </a:extLst>
          </p:cNvPr>
          <p:cNvCxnSpPr>
            <a:cxnSpLocks/>
          </p:cNvCxnSpPr>
          <p:nvPr userDrawn="1"/>
        </p:nvCxnSpPr>
        <p:spPr>
          <a:xfrm>
            <a:off x="5921979" y="834643"/>
            <a:ext cx="556898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699372" y="536983"/>
            <a:ext cx="4987598" cy="1806163"/>
          </a:xfrm>
          <a:prstGeom prst="rect">
            <a:avLst/>
          </a:prstGeom>
        </p:spPr>
        <p:txBody>
          <a:bodyPr vert="horz" lIns="0" tIns="45720" rIns="91440" bIns="45720" rtlCol="0" anchor="t">
            <a:noAutofit/>
          </a:bodyPr>
          <a:lstStyle>
            <a:lvl1pPr>
              <a:defRPr sz="3200" spc="300" baseline="0"/>
            </a:lvl1pPr>
          </a:lstStyle>
          <a:p>
            <a:r>
              <a:rPr lang="en-US" dirty="0"/>
              <a:t>Click to add title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dirty="0"/>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dirty="0"/>
          </a:p>
        </p:txBody>
      </p:sp>
      <p:sp>
        <p:nvSpPr>
          <p:cNvPr id="12" name="Table Placeholder 11">
            <a:extLst>
              <a:ext uri="{FF2B5EF4-FFF2-40B4-BE49-F238E27FC236}">
                <a16:creationId xmlns:a16="http://schemas.microsoft.com/office/drawing/2014/main" id="{23945778-2B6F-930D-51C8-417685BC4E19}"/>
              </a:ext>
            </a:extLst>
          </p:cNvPr>
          <p:cNvSpPr>
            <a:spLocks noGrp="1"/>
          </p:cNvSpPr>
          <p:nvPr>
            <p:ph type="tbl" sz="quarter" idx="11"/>
          </p:nvPr>
        </p:nvSpPr>
        <p:spPr>
          <a:xfrm>
            <a:off x="698376" y="2366300"/>
            <a:ext cx="10791949" cy="3587750"/>
          </a:xfrm>
        </p:spPr>
        <p:txBody>
          <a:bodyPr/>
          <a:lstStyle>
            <a:lvl1pPr>
              <a:defRPr/>
            </a:lvl1pPr>
          </a:lstStyle>
          <a:p>
            <a:r>
              <a:rPr lang="en-US" dirty="0"/>
              <a:t>Click icon to add table</a:t>
            </a:r>
          </a:p>
        </p:txBody>
      </p:sp>
    </p:spTree>
    <p:extLst>
      <p:ext uri="{BB962C8B-B14F-4D97-AF65-F5344CB8AC3E}">
        <p14:creationId xmlns:p14="http://schemas.microsoft.com/office/powerpoint/2010/main" val="1299816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6" name="Freeform 20">
            <a:extLst>
              <a:ext uri="{FF2B5EF4-FFF2-40B4-BE49-F238E27FC236}">
                <a16:creationId xmlns:a16="http://schemas.microsoft.com/office/drawing/2014/main" id="{5E0168A1-8EA7-E075-A0E3-CC98D3A7A5F5}"/>
              </a:ext>
              <a:ext uri="{C183D7F6-B498-43B3-948B-1728B52AA6E4}">
                <adec:decorative xmlns:adec="http://schemas.microsoft.com/office/drawing/2017/decorative" val="1"/>
              </a:ext>
            </a:extLst>
          </p:cNvPr>
          <p:cNvSpPr/>
          <p:nvPr userDrawn="1"/>
        </p:nvSpPr>
        <p:spPr>
          <a:xfrm rot="16200000">
            <a:off x="45460" y="5586515"/>
            <a:ext cx="1218019" cy="1324951"/>
          </a:xfrm>
          <a:custGeom>
            <a:avLst/>
            <a:gdLst>
              <a:gd name="connsiteX0" fmla="*/ 1218019 w 1218019"/>
              <a:gd name="connsiteY0" fmla="*/ 0 h 1324951"/>
              <a:gd name="connsiteX1" fmla="*/ 0 w 1218019"/>
              <a:gd name="connsiteY1" fmla="*/ 0 h 1324951"/>
              <a:gd name="connsiteX2" fmla="*/ 0 w 1218019"/>
              <a:gd name="connsiteY2" fmla="*/ 1324951 h 1324951"/>
              <a:gd name="connsiteX3" fmla="*/ 44025 w 1218019"/>
              <a:gd name="connsiteY3" fmla="*/ 1308837 h 1324951"/>
              <a:gd name="connsiteX4" fmla="*/ 1213001 w 1218019"/>
              <a:gd name="connsiteY4" fmla="*/ 19515 h 13249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019" h="1324951">
                <a:moveTo>
                  <a:pt x="1218019" y="0"/>
                </a:moveTo>
                <a:lnTo>
                  <a:pt x="0" y="0"/>
                </a:lnTo>
                <a:lnTo>
                  <a:pt x="0" y="1324951"/>
                </a:lnTo>
                <a:lnTo>
                  <a:pt x="44025" y="1308837"/>
                </a:lnTo>
                <a:cubicBezTo>
                  <a:pt x="600182" y="1073602"/>
                  <a:pt x="1031901" y="601768"/>
                  <a:pt x="1213001" y="19515"/>
                </a:cubicBezTo>
                <a:close/>
              </a:path>
            </a:pathLst>
          </a:cu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 name="Freeform 15">
            <a:extLst>
              <a:ext uri="{FF2B5EF4-FFF2-40B4-BE49-F238E27FC236}">
                <a16:creationId xmlns:a16="http://schemas.microsoft.com/office/drawing/2014/main" id="{235F4B08-36B8-4D96-46A3-640589F2B9ED}"/>
              </a:ext>
              <a:ext uri="{C183D7F6-B498-43B3-948B-1728B52AA6E4}">
                <adec:decorative xmlns:adec="http://schemas.microsoft.com/office/drawing/2017/decorative" val="1"/>
              </a:ext>
            </a:extLst>
          </p:cNvPr>
          <p:cNvSpPr/>
          <p:nvPr userDrawn="1"/>
        </p:nvSpPr>
        <p:spPr>
          <a:xfrm rot="5400000" flipH="1">
            <a:off x="442520" y="-450526"/>
            <a:ext cx="1018073" cy="1919124"/>
          </a:xfrm>
          <a:custGeom>
            <a:avLst/>
            <a:gdLst>
              <a:gd name="connsiteX0" fmla="*/ 1018073 w 1018073"/>
              <a:gd name="connsiteY0" fmla="*/ 1919124 h 1919124"/>
              <a:gd name="connsiteX1" fmla="*/ 1018073 w 1018073"/>
              <a:gd name="connsiteY1" fmla="*/ 0 h 1919124"/>
              <a:gd name="connsiteX2" fmla="*/ 860680 w 1018073"/>
              <a:gd name="connsiteY2" fmla="*/ 92033 h 1919124"/>
              <a:gd name="connsiteX3" fmla="*/ 45685 w 1018073"/>
              <a:gd name="connsiteY3" fmla="*/ 1217247 h 1919124"/>
              <a:gd name="connsiteX4" fmla="*/ 29068 w 1018073"/>
              <a:gd name="connsiteY4" fmla="*/ 1808525 h 1919124"/>
              <a:gd name="connsiteX5" fmla="*/ 59967 w 1018073"/>
              <a:gd name="connsiteY5" fmla="*/ 1919124 h 1919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18073" h="1919124">
                <a:moveTo>
                  <a:pt x="1018073" y="1919124"/>
                </a:moveTo>
                <a:lnTo>
                  <a:pt x="1018073" y="0"/>
                </a:lnTo>
                <a:lnTo>
                  <a:pt x="860680" y="92033"/>
                </a:lnTo>
                <a:cubicBezTo>
                  <a:pt x="468017" y="356206"/>
                  <a:pt x="159674" y="774823"/>
                  <a:pt x="45685" y="1217247"/>
                </a:cubicBezTo>
                <a:cubicBezTo>
                  <a:pt x="-9143" y="1412111"/>
                  <a:pt x="-14542" y="1615180"/>
                  <a:pt x="29068" y="1808525"/>
                </a:cubicBezTo>
                <a:lnTo>
                  <a:pt x="59967" y="1919124"/>
                </a:lnTo>
                <a:close/>
              </a:path>
            </a:pathLst>
          </a:custGeom>
          <a:solidFill>
            <a:schemeClr val="accent5"/>
          </a:solidFill>
          <a:ln w="2027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4" name="Freeform: Shape 4">
            <a:extLst>
              <a:ext uri="{FF2B5EF4-FFF2-40B4-BE49-F238E27FC236}">
                <a16:creationId xmlns:a16="http://schemas.microsoft.com/office/drawing/2014/main" id="{71E3A63B-01EF-B3B1-F861-1BBC4411F929}"/>
              </a:ext>
              <a:ext uri="{C183D7F6-B498-43B3-948B-1728B52AA6E4}">
                <adec:decorative xmlns:adec="http://schemas.microsoft.com/office/drawing/2017/decorative" val="1"/>
              </a:ext>
            </a:extLst>
          </p:cNvPr>
          <p:cNvSpPr/>
          <p:nvPr userDrawn="1"/>
        </p:nvSpPr>
        <p:spPr>
          <a:xfrm flipH="1" flipV="1">
            <a:off x="10243539" y="-1"/>
            <a:ext cx="1948461" cy="1453974"/>
          </a:xfrm>
          <a:custGeom>
            <a:avLst/>
            <a:gdLst>
              <a:gd name="connsiteX0" fmla="*/ 0 w 1948461"/>
              <a:gd name="connsiteY0" fmla="*/ 0 h 1453974"/>
              <a:gd name="connsiteX1" fmla="*/ 32434 w 1948461"/>
              <a:gd name="connsiteY1" fmla="*/ 41394 h 1453974"/>
              <a:gd name="connsiteX2" fmla="*/ 611626 w 1948461"/>
              <a:gd name="connsiteY2" fmla="*/ 508597 h 1453974"/>
              <a:gd name="connsiteX3" fmla="*/ 1902163 w 1948461"/>
              <a:gd name="connsiteY3" fmla="*/ 1370646 h 1453974"/>
              <a:gd name="connsiteX4" fmla="*/ 1948461 w 1948461"/>
              <a:gd name="connsiteY4" fmla="*/ 1453974 h 1453974"/>
              <a:gd name="connsiteX5" fmla="*/ 0 w 1948461"/>
              <a:gd name="connsiteY5" fmla="*/ 1453974 h 1453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48461" h="1453974">
                <a:moveTo>
                  <a:pt x="0" y="0"/>
                </a:moveTo>
                <a:lnTo>
                  <a:pt x="32434" y="41394"/>
                </a:lnTo>
                <a:cubicBezTo>
                  <a:pt x="190803" y="222210"/>
                  <a:pt x="377048" y="387079"/>
                  <a:pt x="611626" y="508597"/>
                </a:cubicBezTo>
                <a:cubicBezTo>
                  <a:pt x="1000743" y="710195"/>
                  <a:pt x="1598725" y="895624"/>
                  <a:pt x="1902163" y="1370646"/>
                </a:cubicBezTo>
                <a:lnTo>
                  <a:pt x="1948461" y="1453974"/>
                </a:lnTo>
                <a:lnTo>
                  <a:pt x="0" y="1453974"/>
                </a:lnTo>
                <a:close/>
              </a:path>
            </a:pathLst>
          </a:custGeom>
          <a:solidFill>
            <a:schemeClr val="accent1"/>
          </a:solidFill>
          <a:ln w="1503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p>
        </p:txBody>
      </p:sp>
      <p:sp>
        <p:nvSpPr>
          <p:cNvPr id="15" name="Freeform: Shape 5">
            <a:extLst>
              <a:ext uri="{FF2B5EF4-FFF2-40B4-BE49-F238E27FC236}">
                <a16:creationId xmlns:a16="http://schemas.microsoft.com/office/drawing/2014/main" id="{D93AB7B1-DA47-81AC-9BD3-0767E499EFFE}"/>
              </a:ext>
              <a:ext uri="{C183D7F6-B498-43B3-948B-1728B52AA6E4}">
                <adec:decorative xmlns:adec="http://schemas.microsoft.com/office/drawing/2017/decorative" val="1"/>
              </a:ext>
            </a:extLst>
          </p:cNvPr>
          <p:cNvSpPr/>
          <p:nvPr userDrawn="1"/>
        </p:nvSpPr>
        <p:spPr>
          <a:xfrm rot="10800000">
            <a:off x="7248231" y="5855618"/>
            <a:ext cx="4943770" cy="1002382"/>
          </a:xfrm>
          <a:custGeom>
            <a:avLst/>
            <a:gdLst>
              <a:gd name="connsiteX0" fmla="*/ 0 w 4943770"/>
              <a:gd name="connsiteY0" fmla="*/ 0 h 1002382"/>
              <a:gd name="connsiteX1" fmla="*/ 4943770 w 4943770"/>
              <a:gd name="connsiteY1" fmla="*/ 0 h 1002382"/>
              <a:gd name="connsiteX2" fmla="*/ 4906928 w 4943770"/>
              <a:gd name="connsiteY2" fmla="*/ 44581 h 1002382"/>
              <a:gd name="connsiteX3" fmla="*/ 2525640 w 4943770"/>
              <a:gd name="connsiteY3" fmla="*/ 241508 h 1002382"/>
              <a:gd name="connsiteX4" fmla="*/ 1667268 w 4943770"/>
              <a:gd name="connsiteY4" fmla="*/ 163732 h 1002382"/>
              <a:gd name="connsiteX5" fmla="*/ 1317749 w 4943770"/>
              <a:gd name="connsiteY5" fmla="*/ 293864 h 1002382"/>
              <a:gd name="connsiteX6" fmla="*/ 75310 w 4943770"/>
              <a:gd name="connsiteY6" fmla="*/ 989292 h 1002382"/>
              <a:gd name="connsiteX7" fmla="*/ 0 w 4943770"/>
              <a:gd name="connsiteY7" fmla="*/ 1002382 h 1002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43770" h="1002382">
                <a:moveTo>
                  <a:pt x="0" y="0"/>
                </a:moveTo>
                <a:lnTo>
                  <a:pt x="4943770" y="0"/>
                </a:lnTo>
                <a:lnTo>
                  <a:pt x="4906928" y="44581"/>
                </a:lnTo>
                <a:cubicBezTo>
                  <a:pt x="4311119" y="665259"/>
                  <a:pt x="3275391" y="550750"/>
                  <a:pt x="2525640" y="241508"/>
                </a:cubicBezTo>
                <a:cubicBezTo>
                  <a:pt x="2174456" y="97448"/>
                  <a:pt x="1956229" y="100710"/>
                  <a:pt x="1667268" y="163732"/>
                </a:cubicBezTo>
                <a:cubicBezTo>
                  <a:pt x="1546867" y="189990"/>
                  <a:pt x="1429272" y="233773"/>
                  <a:pt x="1317749" y="293864"/>
                </a:cubicBezTo>
                <a:cubicBezTo>
                  <a:pt x="1050964" y="428937"/>
                  <a:pt x="614633" y="864100"/>
                  <a:pt x="75310" y="989292"/>
                </a:cubicBezTo>
                <a:lnTo>
                  <a:pt x="0" y="1002382"/>
                </a:lnTo>
                <a:close/>
              </a:path>
            </a:pathLst>
          </a:custGeom>
          <a:solidFill>
            <a:schemeClr val="accent6"/>
          </a:solidFill>
          <a:ln w="34826"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p>
        </p:txBody>
      </p: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5408762" y="914400"/>
            <a:ext cx="5870448" cy="5029200"/>
          </a:xfrm>
          <a:prstGeom prst="rect">
            <a:avLst/>
          </a:prstGeom>
        </p:spPr>
        <p:txBody>
          <a:bodyPr vert="horz" lIns="0" tIns="45720" rIns="0" bIns="45720" rtlCol="0" anchor="ctr">
            <a:noAutofit/>
          </a:bodyPr>
          <a:lstStyle>
            <a:lvl1pPr>
              <a:lnSpc>
                <a:spcPct val="75000"/>
              </a:lnSpc>
              <a:defRPr sz="5400" cap="all" spc="0" baseline="0"/>
            </a:lvl1pPr>
          </a:lstStyle>
          <a:p>
            <a:r>
              <a:rPr lang="en-US" dirty="0"/>
              <a:t>Click to add title</a:t>
            </a:r>
          </a:p>
        </p:txBody>
      </p:sp>
      <p:sp>
        <p:nvSpPr>
          <p:cNvPr id="5" name="Picture Placeholder 4">
            <a:extLst>
              <a:ext uri="{FF2B5EF4-FFF2-40B4-BE49-F238E27FC236}">
                <a16:creationId xmlns:a16="http://schemas.microsoft.com/office/drawing/2014/main" id="{BDDF44C2-2412-E9A3-C652-50DB0A363319}"/>
              </a:ext>
            </a:extLst>
          </p:cNvPr>
          <p:cNvSpPr>
            <a:spLocks noGrp="1"/>
          </p:cNvSpPr>
          <p:nvPr>
            <p:ph type="pic" sz="quarter" idx="11"/>
          </p:nvPr>
        </p:nvSpPr>
        <p:spPr>
          <a:xfrm>
            <a:off x="0" y="0"/>
            <a:ext cx="4943475" cy="6858000"/>
          </a:xfrm>
          <a:custGeom>
            <a:avLst/>
            <a:gdLst>
              <a:gd name="connsiteX0" fmla="*/ 1911118 w 4943475"/>
              <a:gd name="connsiteY0" fmla="*/ 0 h 6858000"/>
              <a:gd name="connsiteX1" fmla="*/ 4943475 w 4943475"/>
              <a:gd name="connsiteY1" fmla="*/ 0 h 6858000"/>
              <a:gd name="connsiteX2" fmla="*/ 4943475 w 4943475"/>
              <a:gd name="connsiteY2" fmla="*/ 6858000 h 6858000"/>
              <a:gd name="connsiteX3" fmla="*/ 1316945 w 4943475"/>
              <a:gd name="connsiteY3" fmla="*/ 6858000 h 6858000"/>
              <a:gd name="connsiteX4" fmla="*/ 1300831 w 4943475"/>
              <a:gd name="connsiteY4" fmla="*/ 6813975 h 6858000"/>
              <a:gd name="connsiteX5" fmla="*/ 11509 w 4943475"/>
              <a:gd name="connsiteY5" fmla="*/ 5644999 h 6858000"/>
              <a:gd name="connsiteX6" fmla="*/ 0 w 4943475"/>
              <a:gd name="connsiteY6" fmla="*/ 5642040 h 6858000"/>
              <a:gd name="connsiteX7" fmla="*/ 0 w 4943475"/>
              <a:gd name="connsiteY7" fmla="*/ 960342 h 6858000"/>
              <a:gd name="connsiteX8" fmla="*/ 102594 w 4943475"/>
              <a:gd name="connsiteY8" fmla="*/ 989005 h 6858000"/>
              <a:gd name="connsiteX9" fmla="*/ 693872 w 4943475"/>
              <a:gd name="connsiteY9" fmla="*/ 972388 h 6858000"/>
              <a:gd name="connsiteX10" fmla="*/ 1819086 w 4943475"/>
              <a:gd name="connsiteY10" fmla="*/ 15739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943475" h="6858000">
                <a:moveTo>
                  <a:pt x="1911118" y="0"/>
                </a:moveTo>
                <a:lnTo>
                  <a:pt x="4943475" y="0"/>
                </a:lnTo>
                <a:lnTo>
                  <a:pt x="4943475" y="6858000"/>
                </a:lnTo>
                <a:lnTo>
                  <a:pt x="1316945" y="6858000"/>
                </a:lnTo>
                <a:lnTo>
                  <a:pt x="1300831" y="6813975"/>
                </a:lnTo>
                <a:cubicBezTo>
                  <a:pt x="1065596" y="6257818"/>
                  <a:pt x="593762" y="5826099"/>
                  <a:pt x="11509" y="5644999"/>
                </a:cubicBezTo>
                <a:lnTo>
                  <a:pt x="0" y="5642040"/>
                </a:lnTo>
                <a:lnTo>
                  <a:pt x="0" y="960342"/>
                </a:lnTo>
                <a:lnTo>
                  <a:pt x="102594" y="989005"/>
                </a:lnTo>
                <a:cubicBezTo>
                  <a:pt x="295939" y="1032615"/>
                  <a:pt x="499008" y="1027216"/>
                  <a:pt x="693872" y="972388"/>
                </a:cubicBezTo>
                <a:cubicBezTo>
                  <a:pt x="1136296" y="858399"/>
                  <a:pt x="1554913" y="550056"/>
                  <a:pt x="1819086" y="157393"/>
                </a:cubicBezTo>
                <a:close/>
              </a:path>
            </a:pathLst>
          </a:custGeom>
        </p:spPr>
        <p:txBody>
          <a:bodyPr wrap="square" tIns="1005840">
            <a:noAutofit/>
          </a:bodyPr>
          <a:lstStyle>
            <a:lvl1pPr marL="0" indent="0" algn="ctr">
              <a:buNone/>
              <a:defRPr/>
            </a:lvl1pPr>
          </a:lstStyle>
          <a:p>
            <a:r>
              <a:rPr lang="en-US" dirty="0"/>
              <a:t>Click icon to add picture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dirty="0"/>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411423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lumns 3">
    <p:bg>
      <p:bgPr>
        <a:solidFill>
          <a:schemeClr val="tx1"/>
        </a:solidFill>
        <a:effectLst/>
      </p:bgPr>
    </p:bg>
    <p:spTree>
      <p:nvGrpSpPr>
        <p:cNvPr id="1" name=""/>
        <p:cNvGrpSpPr/>
        <p:nvPr/>
      </p:nvGrpSpPr>
      <p:grpSpPr>
        <a:xfrm>
          <a:off x="0" y="0"/>
          <a:ext cx="0" cy="0"/>
          <a:chOff x="0" y="0"/>
          <a:chExt cx="0" cy="0"/>
        </a:xfrm>
      </p:grpSpPr>
      <p:sp>
        <p:nvSpPr>
          <p:cNvPr id="5" name="Freeform: Shape 22">
            <a:extLst>
              <a:ext uri="{FF2B5EF4-FFF2-40B4-BE49-F238E27FC236}">
                <a16:creationId xmlns:a16="http://schemas.microsoft.com/office/drawing/2014/main" id="{0FA877A3-B2AE-5C65-DE20-D16387871BE5}"/>
              </a:ext>
              <a:ext uri="{C183D7F6-B498-43B3-948B-1728B52AA6E4}">
                <adec:decorative xmlns:adec="http://schemas.microsoft.com/office/drawing/2017/decorative" val="1"/>
              </a:ext>
            </a:extLst>
          </p:cNvPr>
          <p:cNvSpPr/>
          <p:nvPr userDrawn="1"/>
        </p:nvSpPr>
        <p:spPr>
          <a:xfrm>
            <a:off x="8906392" y="4720062"/>
            <a:ext cx="3285608" cy="2137938"/>
          </a:xfrm>
          <a:custGeom>
            <a:avLst/>
            <a:gdLst>
              <a:gd name="connsiteX0" fmla="*/ 3285608 w 3285608"/>
              <a:gd name="connsiteY0" fmla="*/ 0 h 2137938"/>
              <a:gd name="connsiteX1" fmla="*/ 3285608 w 3285608"/>
              <a:gd name="connsiteY1" fmla="*/ 2137938 h 2137938"/>
              <a:gd name="connsiteX2" fmla="*/ 0 w 3285608"/>
              <a:gd name="connsiteY2" fmla="*/ 2137938 h 2137938"/>
              <a:gd name="connsiteX3" fmla="*/ 53213 w 3285608"/>
              <a:gd name="connsiteY3" fmla="*/ 2070398 h 2137938"/>
              <a:gd name="connsiteX4" fmla="*/ 1464698 w 3285608"/>
              <a:gd name="connsiteY4" fmla="*/ 1425184 h 2137938"/>
              <a:gd name="connsiteX5" fmla="*/ 3278751 w 3285608"/>
              <a:gd name="connsiteY5" fmla="*/ 2109 h 2137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85608" h="2137938">
                <a:moveTo>
                  <a:pt x="3285608" y="0"/>
                </a:moveTo>
                <a:lnTo>
                  <a:pt x="3285608" y="2137938"/>
                </a:lnTo>
                <a:lnTo>
                  <a:pt x="0" y="2137938"/>
                </a:lnTo>
                <a:lnTo>
                  <a:pt x="53213" y="2070398"/>
                </a:lnTo>
                <a:cubicBezTo>
                  <a:pt x="428518" y="1649846"/>
                  <a:pt x="1048414" y="1562150"/>
                  <a:pt x="1464698" y="1425184"/>
                </a:cubicBezTo>
                <a:cubicBezTo>
                  <a:pt x="2343037" y="1136242"/>
                  <a:pt x="2721555" y="228637"/>
                  <a:pt x="3278751" y="2109"/>
                </a:cubicBezTo>
                <a:close/>
              </a:path>
            </a:pathLst>
          </a:custGeom>
          <a:solidFill>
            <a:schemeClr val="accent6"/>
          </a:solidFill>
          <a:ln w="21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cxnSp>
        <p:nvCxnSpPr>
          <p:cNvPr id="3" name="Straight Connector 2">
            <a:extLst>
              <a:ext uri="{FF2B5EF4-FFF2-40B4-BE49-F238E27FC236}">
                <a16:creationId xmlns:a16="http://schemas.microsoft.com/office/drawing/2014/main" id="{0FBD2995-6344-0C11-3D12-6B4C7A5F228C}"/>
              </a:ext>
              <a:ext uri="{C183D7F6-B498-43B3-948B-1728B52AA6E4}">
                <adec:decorative xmlns:adec="http://schemas.microsoft.com/office/drawing/2017/decorative" val="1"/>
              </a:ext>
            </a:extLst>
          </p:cNvPr>
          <p:cNvCxnSpPr>
            <a:cxnSpLocks/>
          </p:cNvCxnSpPr>
          <p:nvPr userDrawn="1"/>
        </p:nvCxnSpPr>
        <p:spPr>
          <a:xfrm>
            <a:off x="5921979" y="834643"/>
            <a:ext cx="556898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699372" y="536983"/>
            <a:ext cx="4987598" cy="1806163"/>
          </a:xfrm>
          <a:prstGeom prst="rect">
            <a:avLst/>
          </a:prstGeom>
        </p:spPr>
        <p:txBody>
          <a:bodyPr vert="horz" lIns="0" tIns="45720" rIns="91440" bIns="45720" rtlCol="0" anchor="t">
            <a:noAutofit/>
          </a:bodyPr>
          <a:lstStyle>
            <a:lvl1pPr>
              <a:defRPr sz="3200" spc="300" baseline="0"/>
            </a:lvl1pPr>
          </a:lstStyle>
          <a:p>
            <a:r>
              <a:rPr lang="en-US" dirty="0"/>
              <a:t>Click to add title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dirty="0"/>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dirty="0"/>
          </a:p>
        </p:txBody>
      </p:sp>
      <p:sp>
        <p:nvSpPr>
          <p:cNvPr id="11" name="Content Placeholder 10">
            <a:extLst>
              <a:ext uri="{FF2B5EF4-FFF2-40B4-BE49-F238E27FC236}">
                <a16:creationId xmlns:a16="http://schemas.microsoft.com/office/drawing/2014/main" id="{6ED64F80-2CCD-28E9-12D1-CFA0E295299B}"/>
              </a:ext>
            </a:extLst>
          </p:cNvPr>
          <p:cNvSpPr>
            <a:spLocks noGrp="1"/>
          </p:cNvSpPr>
          <p:nvPr>
            <p:ph sz="quarter" idx="10" hasCustomPrompt="1"/>
          </p:nvPr>
        </p:nvSpPr>
        <p:spPr>
          <a:xfrm>
            <a:off x="703472" y="2377871"/>
            <a:ext cx="6814371" cy="4359402"/>
          </a:xfrm>
        </p:spPr>
        <p:txBody>
          <a:bodyPr>
            <a:normAutofit/>
          </a:bodyPr>
          <a:lstStyle>
            <a:lvl1pPr marL="512064" indent="-512064">
              <a:lnSpc>
                <a:spcPct val="100000"/>
              </a:lnSpc>
              <a:spcBef>
                <a:spcPts val="600"/>
              </a:spcBef>
              <a:spcAft>
                <a:spcPts val="1200"/>
              </a:spcAft>
              <a:buFont typeface="+mj-lt"/>
              <a:buAutoNum type="arabicPeriod"/>
              <a:defRPr sz="2000"/>
            </a:lvl1pPr>
            <a:lvl2pPr marL="800100" indent="-512064">
              <a:lnSpc>
                <a:spcPct val="100000"/>
              </a:lnSpc>
              <a:spcBef>
                <a:spcPts val="600"/>
              </a:spcBef>
              <a:spcAft>
                <a:spcPts val="1200"/>
              </a:spcAft>
              <a:buFont typeface="+mj-lt"/>
              <a:buAutoNum type="arabicPeriod"/>
              <a:defRPr sz="1800"/>
            </a:lvl2pPr>
            <a:lvl3pPr marL="1257300" indent="-512064">
              <a:lnSpc>
                <a:spcPct val="100000"/>
              </a:lnSpc>
              <a:spcBef>
                <a:spcPts val="600"/>
              </a:spcBef>
              <a:spcAft>
                <a:spcPts val="1200"/>
              </a:spcAft>
              <a:buFont typeface="+mj-lt"/>
              <a:buAutoNum type="arabicPeriod"/>
              <a:defRPr sz="1600"/>
            </a:lvl3pPr>
            <a:lvl4pPr marL="1714500" indent="-512064">
              <a:lnSpc>
                <a:spcPct val="100000"/>
              </a:lnSpc>
              <a:spcBef>
                <a:spcPts val="600"/>
              </a:spcBef>
              <a:spcAft>
                <a:spcPts val="1200"/>
              </a:spcAft>
              <a:buFont typeface="+mj-lt"/>
              <a:buAutoNum type="arabicPeriod"/>
              <a:defRPr sz="1400"/>
            </a:lvl4pPr>
            <a:lvl5pPr marL="2171700" indent="-512064">
              <a:lnSpc>
                <a:spcPct val="100000"/>
              </a:lnSpc>
              <a:spcBef>
                <a:spcPts val="600"/>
              </a:spcBef>
              <a:spcAft>
                <a:spcPts val="1200"/>
              </a:spcAft>
              <a:buFont typeface="+mj-lt"/>
              <a:buAutoNum type="arabicPeriod"/>
              <a:defRPr sz="14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0">
            <a:extLst>
              <a:ext uri="{FF2B5EF4-FFF2-40B4-BE49-F238E27FC236}">
                <a16:creationId xmlns:a16="http://schemas.microsoft.com/office/drawing/2014/main" id="{CB9E0096-D944-5245-13D4-92814D4D59C7}"/>
              </a:ext>
            </a:extLst>
          </p:cNvPr>
          <p:cNvSpPr>
            <a:spLocks noGrp="1"/>
          </p:cNvSpPr>
          <p:nvPr>
            <p:ph sz="quarter" idx="11" hasCustomPrompt="1"/>
          </p:nvPr>
        </p:nvSpPr>
        <p:spPr>
          <a:xfrm>
            <a:off x="7954195" y="2377871"/>
            <a:ext cx="3840407" cy="4359402"/>
          </a:xfrm>
        </p:spPr>
        <p:txBody>
          <a:bodyPr>
            <a:normAutofit/>
          </a:bodyPr>
          <a:lstStyle>
            <a:lvl1pPr marL="0" indent="0">
              <a:lnSpc>
                <a:spcPct val="100000"/>
              </a:lnSpc>
              <a:spcBef>
                <a:spcPts val="600"/>
              </a:spcBef>
              <a:spcAft>
                <a:spcPts val="1200"/>
              </a:spcAft>
              <a:buNone/>
              <a:defRPr sz="2000"/>
            </a:lvl1pPr>
            <a:lvl2pPr marL="457200" indent="0">
              <a:lnSpc>
                <a:spcPct val="100000"/>
              </a:lnSpc>
              <a:spcBef>
                <a:spcPts val="600"/>
              </a:spcBef>
              <a:spcAft>
                <a:spcPts val="1200"/>
              </a:spcAft>
              <a:buNone/>
              <a:defRPr sz="1800"/>
            </a:lvl2pPr>
            <a:lvl3pPr marL="914400" indent="0">
              <a:lnSpc>
                <a:spcPct val="100000"/>
              </a:lnSpc>
              <a:spcBef>
                <a:spcPts val="600"/>
              </a:spcBef>
              <a:spcAft>
                <a:spcPts val="1200"/>
              </a:spcAft>
              <a:buNone/>
              <a:defRPr sz="1600"/>
            </a:lvl3pPr>
            <a:lvl4pPr marL="1371600" indent="0">
              <a:lnSpc>
                <a:spcPct val="100000"/>
              </a:lnSpc>
              <a:spcBef>
                <a:spcPts val="600"/>
              </a:spcBef>
              <a:spcAft>
                <a:spcPts val="1200"/>
              </a:spcAft>
              <a:buNone/>
              <a:defRPr sz="1400"/>
            </a:lvl4pPr>
            <a:lvl5pPr marL="1828800" indent="0">
              <a:lnSpc>
                <a:spcPct val="100000"/>
              </a:lnSpc>
              <a:spcBef>
                <a:spcPts val="600"/>
              </a:spcBef>
              <a:spcAft>
                <a:spcPts val="1200"/>
              </a:spcAft>
              <a:buNone/>
              <a:defRPr sz="14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606143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losing">
    <p:bg>
      <p:bgPr>
        <a:solidFill>
          <a:schemeClr val="accent6"/>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690D34EE-F9DA-E443-4A73-7A028CD1DC77}"/>
              </a:ext>
            </a:extLst>
          </p:cNvPr>
          <p:cNvSpPr/>
          <p:nvPr userDrawn="1"/>
        </p:nvSpPr>
        <p:spPr>
          <a:xfrm>
            <a:off x="6576005" y="6244034"/>
            <a:ext cx="5128931" cy="613967"/>
          </a:xfrm>
          <a:custGeom>
            <a:avLst/>
            <a:gdLst>
              <a:gd name="connsiteX0" fmla="*/ 4291965 w 5128931"/>
              <a:gd name="connsiteY0" fmla="*/ 60 h 613967"/>
              <a:gd name="connsiteX1" fmla="*/ 4666198 w 5128931"/>
              <a:gd name="connsiteY1" fmla="*/ 89254 h 613967"/>
              <a:gd name="connsiteX2" fmla="*/ 5101197 w 5128931"/>
              <a:gd name="connsiteY2" fmla="*/ 537690 h 613967"/>
              <a:gd name="connsiteX3" fmla="*/ 5128931 w 5128931"/>
              <a:gd name="connsiteY3" fmla="*/ 613967 h 613967"/>
              <a:gd name="connsiteX4" fmla="*/ 0 w 5128931"/>
              <a:gd name="connsiteY4" fmla="*/ 613967 h 613967"/>
              <a:gd name="connsiteX5" fmla="*/ 15614 w 5128931"/>
              <a:gd name="connsiteY5" fmla="*/ 593375 h 613967"/>
              <a:gd name="connsiteX6" fmla="*/ 81739 w 5128931"/>
              <a:gd name="connsiteY6" fmla="*/ 517786 h 613967"/>
              <a:gd name="connsiteX7" fmla="*/ 2139708 w 5128931"/>
              <a:gd name="connsiteY7" fmla="*/ 331996 h 613967"/>
              <a:gd name="connsiteX8" fmla="*/ 4291965 w 5128931"/>
              <a:gd name="connsiteY8" fmla="*/ 60 h 613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28931" h="613967">
                <a:moveTo>
                  <a:pt x="4291965" y="60"/>
                </a:moveTo>
                <a:cubicBezTo>
                  <a:pt x="4425259" y="-1390"/>
                  <a:pt x="4550210" y="23536"/>
                  <a:pt x="4666198" y="89254"/>
                </a:cubicBezTo>
                <a:cubicBezTo>
                  <a:pt x="4891999" y="217207"/>
                  <a:pt x="5029133" y="370815"/>
                  <a:pt x="5101197" y="537690"/>
                </a:cubicBezTo>
                <a:lnTo>
                  <a:pt x="5128931" y="613967"/>
                </a:lnTo>
                <a:lnTo>
                  <a:pt x="0" y="613967"/>
                </a:lnTo>
                <a:lnTo>
                  <a:pt x="15614" y="593375"/>
                </a:lnTo>
                <a:cubicBezTo>
                  <a:pt x="37505" y="566465"/>
                  <a:pt x="59606" y="541212"/>
                  <a:pt x="81739" y="517786"/>
                </a:cubicBezTo>
                <a:cubicBezTo>
                  <a:pt x="726324" y="-164414"/>
                  <a:pt x="1567784" y="212292"/>
                  <a:pt x="2139708" y="331996"/>
                </a:cubicBezTo>
                <a:cubicBezTo>
                  <a:pt x="2980088" y="507931"/>
                  <a:pt x="3714356" y="6344"/>
                  <a:pt x="4291965" y="60"/>
                </a:cubicBezTo>
                <a:close/>
              </a:path>
            </a:pathLst>
          </a:custGeom>
          <a:solidFill>
            <a:schemeClr val="accent1"/>
          </a:solidFill>
          <a:ln w="2373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1" name="Freeform: Shape 20">
            <a:extLst>
              <a:ext uri="{FF2B5EF4-FFF2-40B4-BE49-F238E27FC236}">
                <a16:creationId xmlns:a16="http://schemas.microsoft.com/office/drawing/2014/main" id="{DBA1AC28-AEBA-F273-D81B-DCB3F7595C06}"/>
              </a:ext>
            </a:extLst>
          </p:cNvPr>
          <p:cNvSpPr/>
          <p:nvPr userDrawn="1"/>
        </p:nvSpPr>
        <p:spPr>
          <a:xfrm>
            <a:off x="11450906" y="3547173"/>
            <a:ext cx="741094" cy="3164819"/>
          </a:xfrm>
          <a:custGeom>
            <a:avLst/>
            <a:gdLst>
              <a:gd name="connsiteX0" fmla="*/ 741094 w 741094"/>
              <a:gd name="connsiteY0" fmla="*/ 0 h 3164819"/>
              <a:gd name="connsiteX1" fmla="*/ 741094 w 741094"/>
              <a:gd name="connsiteY1" fmla="*/ 3164819 h 3164819"/>
              <a:gd name="connsiteX2" fmla="*/ 696311 w 741094"/>
              <a:gd name="connsiteY2" fmla="*/ 3128887 h 3164819"/>
              <a:gd name="connsiteX3" fmla="*/ 66029 w 741094"/>
              <a:gd name="connsiteY3" fmla="*/ 2098526 h 3164819"/>
              <a:gd name="connsiteX4" fmla="*/ 659081 w 741094"/>
              <a:gd name="connsiteY4" fmla="*/ 69283 h 31648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1094" h="3164819">
                <a:moveTo>
                  <a:pt x="741094" y="0"/>
                </a:moveTo>
                <a:lnTo>
                  <a:pt x="741094" y="3164819"/>
                </a:lnTo>
                <a:lnTo>
                  <a:pt x="696311" y="3128887"/>
                </a:lnTo>
                <a:cubicBezTo>
                  <a:pt x="398216" y="2865259"/>
                  <a:pt x="172941" y="2512853"/>
                  <a:pt x="66029" y="2098526"/>
                </a:cubicBezTo>
                <a:cubicBezTo>
                  <a:pt x="-129976" y="1338929"/>
                  <a:pt x="122879" y="568970"/>
                  <a:pt x="659081" y="69283"/>
                </a:cubicBezTo>
                <a:close/>
              </a:path>
            </a:pathLst>
          </a:cu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p>
        </p:txBody>
      </p:sp>
      <p:sp>
        <p:nvSpPr>
          <p:cNvPr id="11" name="Block Arc 10">
            <a:extLst>
              <a:ext uri="{FF2B5EF4-FFF2-40B4-BE49-F238E27FC236}">
                <a16:creationId xmlns:a16="http://schemas.microsoft.com/office/drawing/2014/main" id="{BEF5AD5C-8D5B-14F6-F688-592B022821E7}"/>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 name="Title 1">
            <a:extLst>
              <a:ext uri="{FF2B5EF4-FFF2-40B4-BE49-F238E27FC236}">
                <a16:creationId xmlns:a16="http://schemas.microsoft.com/office/drawing/2014/main" id="{63343CA5-4CA0-41D9-7ED0-D8D9D96A1D36}"/>
              </a:ext>
            </a:extLst>
          </p:cNvPr>
          <p:cNvSpPr>
            <a:spLocks noGrp="1"/>
          </p:cNvSpPr>
          <p:nvPr>
            <p:ph type="title" hasCustomPrompt="1"/>
          </p:nvPr>
        </p:nvSpPr>
        <p:spPr>
          <a:xfrm>
            <a:off x="914400" y="914400"/>
            <a:ext cx="10360152" cy="3657600"/>
          </a:xfrm>
        </p:spPr>
        <p:txBody>
          <a:bodyPr anchor="b">
            <a:noAutofit/>
          </a:bodyPr>
          <a:lstStyle>
            <a:lvl1pPr algn="ctr">
              <a:lnSpc>
                <a:spcPct val="75000"/>
              </a:lnSpc>
              <a:defRPr sz="5400" cap="all" spc="600" baseline="0"/>
            </a:lvl1pPr>
          </a:lstStyle>
          <a:p>
            <a:r>
              <a:rPr lang="en-US" dirty="0"/>
              <a:t>Click to add title</a:t>
            </a:r>
          </a:p>
        </p:txBody>
      </p:sp>
      <p:sp>
        <p:nvSpPr>
          <p:cNvPr id="15" name="Content Placeholder 14">
            <a:extLst>
              <a:ext uri="{FF2B5EF4-FFF2-40B4-BE49-F238E27FC236}">
                <a16:creationId xmlns:a16="http://schemas.microsoft.com/office/drawing/2014/main" id="{FFB058F7-2BE2-A189-1B03-F472C5510883}"/>
              </a:ext>
            </a:extLst>
          </p:cNvPr>
          <p:cNvSpPr>
            <a:spLocks noGrp="1"/>
          </p:cNvSpPr>
          <p:nvPr>
            <p:ph sz="quarter" idx="10" hasCustomPrompt="1"/>
          </p:nvPr>
        </p:nvSpPr>
        <p:spPr>
          <a:xfrm>
            <a:off x="1630363" y="5006113"/>
            <a:ext cx="8931275" cy="1720850"/>
          </a:xfrm>
        </p:spPr>
        <p:txBody>
          <a:bodyPr/>
          <a:lstStyle>
            <a:lvl1pPr marL="0" indent="0" algn="ctr">
              <a:spcBef>
                <a:spcPts val="0"/>
              </a:spcBef>
              <a:buNone/>
              <a:defRPr/>
            </a:lvl1pPr>
            <a:lvl2pPr marL="457200" indent="0" algn="ctr">
              <a:spcBef>
                <a:spcPts val="0"/>
              </a:spcBef>
              <a:buNone/>
              <a:defRPr/>
            </a:lvl2pPr>
            <a:lvl3pPr marL="914400" indent="0" algn="ctr">
              <a:spcBef>
                <a:spcPts val="0"/>
              </a:spcBef>
              <a:buNone/>
              <a:defRPr/>
            </a:lvl3pPr>
            <a:lvl4pPr marL="1371600" indent="0" algn="ctr">
              <a:spcBef>
                <a:spcPts val="0"/>
              </a:spcBef>
              <a:buNone/>
              <a:defRPr/>
            </a:lvl4pPr>
            <a:lvl5pPr marL="1828800" indent="0" algn="ctr">
              <a:spcBef>
                <a:spcPts val="0"/>
              </a:spcBef>
              <a:buNone/>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Graphic 4">
            <a:extLst>
              <a:ext uri="{FF2B5EF4-FFF2-40B4-BE49-F238E27FC236}">
                <a16:creationId xmlns:a16="http://schemas.microsoft.com/office/drawing/2014/main" id="{74DA6858-F008-49D8-3E6E-18FE1289121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l="61920" b="49138"/>
          <a:stretch>
            <a:fillRect/>
          </a:stretch>
        </p:blipFill>
        <p:spPr>
          <a:xfrm rot="10800000" flipH="1" flipV="1">
            <a:off x="-9638" y="3945640"/>
            <a:ext cx="2853725" cy="2938093"/>
          </a:xfrm>
          <a:custGeom>
            <a:avLst/>
            <a:gdLst>
              <a:gd name="connsiteX0" fmla="*/ 0 w 2853725"/>
              <a:gd name="connsiteY0" fmla="*/ 0 h 2938093"/>
              <a:gd name="connsiteX1" fmla="*/ 2853725 w 2853725"/>
              <a:gd name="connsiteY1" fmla="*/ 0 h 2938093"/>
              <a:gd name="connsiteX2" fmla="*/ 2853725 w 2853725"/>
              <a:gd name="connsiteY2" fmla="*/ 2938093 h 2938093"/>
              <a:gd name="connsiteX3" fmla="*/ 0 w 2853725"/>
              <a:gd name="connsiteY3" fmla="*/ 2938093 h 2938093"/>
            </a:gdLst>
            <a:ahLst/>
            <a:cxnLst>
              <a:cxn ang="0">
                <a:pos x="connsiteX0" y="connsiteY0"/>
              </a:cxn>
              <a:cxn ang="0">
                <a:pos x="connsiteX1" y="connsiteY1"/>
              </a:cxn>
              <a:cxn ang="0">
                <a:pos x="connsiteX2" y="connsiteY2"/>
              </a:cxn>
              <a:cxn ang="0">
                <a:pos x="connsiteX3" y="connsiteY3"/>
              </a:cxn>
            </a:cxnLst>
            <a:rect l="l" t="t" r="r" b="b"/>
            <a:pathLst>
              <a:path w="2853725" h="2938093">
                <a:moveTo>
                  <a:pt x="0" y="0"/>
                </a:moveTo>
                <a:lnTo>
                  <a:pt x="2853725" y="0"/>
                </a:lnTo>
                <a:lnTo>
                  <a:pt x="2853725" y="2938093"/>
                </a:lnTo>
                <a:lnTo>
                  <a:pt x="0" y="2938093"/>
                </a:lnTo>
                <a:close/>
              </a:path>
            </a:pathLst>
          </a:custGeom>
        </p:spPr>
      </p:pic>
      <p:sp>
        <p:nvSpPr>
          <p:cNvPr id="19" name="Freeform: Shape 18">
            <a:extLst>
              <a:ext uri="{FF2B5EF4-FFF2-40B4-BE49-F238E27FC236}">
                <a16:creationId xmlns:a16="http://schemas.microsoft.com/office/drawing/2014/main" id="{AD697063-5A37-7E43-799C-8864FD42BAAC}"/>
              </a:ext>
            </a:extLst>
          </p:cNvPr>
          <p:cNvSpPr/>
          <p:nvPr userDrawn="1"/>
        </p:nvSpPr>
        <p:spPr>
          <a:xfrm>
            <a:off x="9063204" y="0"/>
            <a:ext cx="3128797" cy="2679752"/>
          </a:xfrm>
          <a:custGeom>
            <a:avLst/>
            <a:gdLst>
              <a:gd name="connsiteX0" fmla="*/ 3128797 w 3128797"/>
              <a:gd name="connsiteY0" fmla="*/ 879358 h 2679752"/>
              <a:gd name="connsiteX1" fmla="*/ 3128797 w 3128797"/>
              <a:gd name="connsiteY1" fmla="*/ 2679752 h 2679752"/>
              <a:gd name="connsiteX2" fmla="*/ 3059267 w 3128797"/>
              <a:gd name="connsiteY2" fmla="*/ 2608151 h 2679752"/>
              <a:gd name="connsiteX3" fmla="*/ 2764395 w 3128797"/>
              <a:gd name="connsiteY3" fmla="*/ 1724021 h 2679752"/>
              <a:gd name="connsiteX4" fmla="*/ 3093998 w 3128797"/>
              <a:gd name="connsiteY4" fmla="*/ 985035 h 2679752"/>
              <a:gd name="connsiteX5" fmla="*/ 0 w 3128797"/>
              <a:gd name="connsiteY5" fmla="*/ 0 h 2679752"/>
              <a:gd name="connsiteX6" fmla="*/ 3128797 w 3128797"/>
              <a:gd name="connsiteY6" fmla="*/ 0 h 2679752"/>
              <a:gd name="connsiteX7" fmla="*/ 3128797 w 3128797"/>
              <a:gd name="connsiteY7" fmla="*/ 550788 h 2679752"/>
              <a:gd name="connsiteX8" fmla="*/ 3123603 w 3128797"/>
              <a:gd name="connsiteY8" fmla="*/ 534564 h 2679752"/>
              <a:gd name="connsiteX9" fmla="*/ 1737201 w 3128797"/>
              <a:gd name="connsiteY9" fmla="*/ 374784 h 2679752"/>
              <a:gd name="connsiteX10" fmla="*/ 534991 w 3128797"/>
              <a:gd name="connsiteY10" fmla="*/ 378865 h 2679752"/>
              <a:gd name="connsiteX11" fmla="*/ 147047 w 3128797"/>
              <a:gd name="connsiteY11" fmla="*/ 143968 h 2679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28797" h="2679752">
                <a:moveTo>
                  <a:pt x="3128797" y="879358"/>
                </a:moveTo>
                <a:lnTo>
                  <a:pt x="3128797" y="2679752"/>
                </a:lnTo>
                <a:lnTo>
                  <a:pt x="3059267" y="2608151"/>
                </a:lnTo>
                <a:cubicBezTo>
                  <a:pt x="2845801" y="2364562"/>
                  <a:pt x="2737482" y="2047511"/>
                  <a:pt x="2764395" y="1724021"/>
                </a:cubicBezTo>
                <a:cubicBezTo>
                  <a:pt x="2789869" y="1485736"/>
                  <a:pt x="2988975" y="1235917"/>
                  <a:pt x="3093998" y="985035"/>
                </a:cubicBezTo>
                <a:close/>
                <a:moveTo>
                  <a:pt x="0" y="0"/>
                </a:moveTo>
                <a:lnTo>
                  <a:pt x="3128797" y="0"/>
                </a:lnTo>
                <a:lnTo>
                  <a:pt x="3128797" y="550788"/>
                </a:lnTo>
                <a:lnTo>
                  <a:pt x="3123603" y="534564"/>
                </a:lnTo>
                <a:cubicBezTo>
                  <a:pt x="2933666" y="80785"/>
                  <a:pt x="2078477" y="268334"/>
                  <a:pt x="1737201" y="374784"/>
                </a:cubicBezTo>
                <a:cubicBezTo>
                  <a:pt x="1414305" y="472235"/>
                  <a:pt x="872573" y="510694"/>
                  <a:pt x="534991" y="378865"/>
                </a:cubicBezTo>
                <a:cubicBezTo>
                  <a:pt x="393838" y="323373"/>
                  <a:pt x="264165" y="243263"/>
                  <a:pt x="147047" y="143968"/>
                </a:cubicBezTo>
                <a:close/>
              </a:path>
            </a:pathLst>
          </a:custGeom>
          <a:solidFill>
            <a:schemeClr val="accent3"/>
          </a:solidFill>
          <a:ln w="4025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5" name="Freeform: Shape 24">
            <a:extLst>
              <a:ext uri="{FF2B5EF4-FFF2-40B4-BE49-F238E27FC236}">
                <a16:creationId xmlns:a16="http://schemas.microsoft.com/office/drawing/2014/main" id="{A8CB1A0F-CA1C-711E-F4D9-F402746EC55D}"/>
              </a:ext>
            </a:extLst>
          </p:cNvPr>
          <p:cNvSpPr/>
          <p:nvPr userDrawn="1"/>
        </p:nvSpPr>
        <p:spPr>
          <a:xfrm>
            <a:off x="-9637" y="1"/>
            <a:ext cx="2617625" cy="3478627"/>
          </a:xfrm>
          <a:custGeom>
            <a:avLst/>
            <a:gdLst>
              <a:gd name="connsiteX0" fmla="*/ 0 w 2617625"/>
              <a:gd name="connsiteY0" fmla="*/ 0 h 3478627"/>
              <a:gd name="connsiteX1" fmla="*/ 2617625 w 2617625"/>
              <a:gd name="connsiteY1" fmla="*/ 0 h 3478627"/>
              <a:gd name="connsiteX2" fmla="*/ 2553291 w 2617625"/>
              <a:gd name="connsiteY2" fmla="*/ 101454 h 3478627"/>
              <a:gd name="connsiteX3" fmla="*/ 1240549 w 2617625"/>
              <a:gd name="connsiteY3" fmla="*/ 958722 h 3478627"/>
              <a:gd name="connsiteX4" fmla="*/ 955351 w 2617625"/>
              <a:gd name="connsiteY4" fmla="*/ 1199055 h 3478627"/>
              <a:gd name="connsiteX5" fmla="*/ 600934 w 2617625"/>
              <a:gd name="connsiteY5" fmla="*/ 1984701 h 3478627"/>
              <a:gd name="connsiteX6" fmla="*/ 38433 w 2617625"/>
              <a:gd name="connsiteY6" fmla="*/ 3435524 h 3478627"/>
              <a:gd name="connsiteX7" fmla="*/ 0 w 2617625"/>
              <a:gd name="connsiteY7" fmla="*/ 3478627 h 3478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17625" h="3478627">
                <a:moveTo>
                  <a:pt x="0" y="0"/>
                </a:moveTo>
                <a:lnTo>
                  <a:pt x="2617625" y="0"/>
                </a:lnTo>
                <a:lnTo>
                  <a:pt x="2553291" y="101454"/>
                </a:lnTo>
                <a:cubicBezTo>
                  <a:pt x="2193600" y="596780"/>
                  <a:pt x="1511980" y="777778"/>
                  <a:pt x="1240549" y="958722"/>
                </a:cubicBezTo>
                <a:cubicBezTo>
                  <a:pt x="1133381" y="1026274"/>
                  <a:pt x="1037426" y="1107134"/>
                  <a:pt x="955351" y="1199055"/>
                </a:cubicBezTo>
                <a:cubicBezTo>
                  <a:pt x="758369" y="1419663"/>
                  <a:pt x="648207" y="1608072"/>
                  <a:pt x="600934" y="1984701"/>
                </a:cubicBezTo>
                <a:cubicBezTo>
                  <a:pt x="539729" y="2480023"/>
                  <a:pt x="361052" y="3033377"/>
                  <a:pt x="38433" y="3435524"/>
                </a:cubicBezTo>
                <a:lnTo>
                  <a:pt x="0" y="3478627"/>
                </a:lnTo>
                <a:close/>
              </a:path>
            </a:pathLst>
          </a:custGeom>
          <a:solidFill>
            <a:schemeClr val="accent5"/>
          </a:solidFill>
          <a:ln w="2518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Tree>
    <p:extLst>
      <p:ext uri="{BB962C8B-B14F-4D97-AF65-F5344CB8AC3E}">
        <p14:creationId xmlns:p14="http://schemas.microsoft.com/office/powerpoint/2010/main" val="19927179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tx1"/>
        </a:solidFill>
        <a:effectLst/>
      </p:bgPr>
    </p:bg>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0FBD2995-6344-0C11-3D12-6B4C7A5F228C}"/>
              </a:ext>
              <a:ext uri="{C183D7F6-B498-43B3-948B-1728B52AA6E4}">
                <adec:decorative xmlns:adec="http://schemas.microsoft.com/office/drawing/2017/decorative" val="1"/>
              </a:ext>
            </a:extLst>
          </p:cNvPr>
          <p:cNvCxnSpPr>
            <a:cxnSpLocks/>
          </p:cNvCxnSpPr>
          <p:nvPr userDrawn="1"/>
        </p:nvCxnSpPr>
        <p:spPr>
          <a:xfrm>
            <a:off x="5921979" y="834643"/>
            <a:ext cx="556898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680322" y="536376"/>
            <a:ext cx="4987598" cy="2133085"/>
          </a:xfrm>
          <a:prstGeom prst="rect">
            <a:avLst/>
          </a:prstGeom>
        </p:spPr>
        <p:txBody>
          <a:bodyPr vert="horz" lIns="0" tIns="45720" rIns="91440" bIns="45720" rtlCol="0" anchor="t">
            <a:noAutofit/>
          </a:bodyPr>
          <a:lstStyle>
            <a:lvl1pPr>
              <a:defRPr sz="3200" spc="300"/>
            </a:lvl1pPr>
          </a:lstStyle>
          <a:p>
            <a:r>
              <a:rPr lang="en-US" dirty="0"/>
              <a:t>Click to add title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dirty="0"/>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505597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4183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bg>
      <p:bgPr>
        <a:solidFill>
          <a:schemeClr val="tx1"/>
        </a:solidFill>
        <a:effectLst/>
      </p:bgPr>
    </p:bg>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0FBD2995-6344-0C11-3D12-6B4C7A5F228C}"/>
              </a:ext>
              <a:ext uri="{C183D7F6-B498-43B3-948B-1728B52AA6E4}">
                <adec:decorative xmlns:adec="http://schemas.microsoft.com/office/drawing/2017/decorative" val="1"/>
              </a:ext>
            </a:extLst>
          </p:cNvPr>
          <p:cNvCxnSpPr>
            <a:cxnSpLocks/>
          </p:cNvCxnSpPr>
          <p:nvPr userDrawn="1"/>
        </p:nvCxnSpPr>
        <p:spPr>
          <a:xfrm>
            <a:off x="5921979" y="834643"/>
            <a:ext cx="556898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 name="Freeform: Shape 11">
            <a:extLst>
              <a:ext uri="{FF2B5EF4-FFF2-40B4-BE49-F238E27FC236}">
                <a16:creationId xmlns:a16="http://schemas.microsoft.com/office/drawing/2014/main" id="{5E99B326-A023-FA69-54A8-41EDB12763C4}"/>
              </a:ext>
              <a:ext uri="{C183D7F6-B498-43B3-948B-1728B52AA6E4}">
                <adec:decorative xmlns:adec="http://schemas.microsoft.com/office/drawing/2017/decorative" val="1"/>
              </a:ext>
            </a:extLst>
          </p:cNvPr>
          <p:cNvSpPr/>
          <p:nvPr userDrawn="1"/>
        </p:nvSpPr>
        <p:spPr>
          <a:xfrm>
            <a:off x="1" y="2304754"/>
            <a:ext cx="2954761" cy="4553246"/>
          </a:xfrm>
          <a:custGeom>
            <a:avLst/>
            <a:gdLst>
              <a:gd name="connsiteX0" fmla="*/ 0 w 2954761"/>
              <a:gd name="connsiteY0" fmla="*/ 0 h 4553246"/>
              <a:gd name="connsiteX1" fmla="*/ 117233 w 2954761"/>
              <a:gd name="connsiteY1" fmla="*/ 82668 h 4553246"/>
              <a:gd name="connsiteX2" fmla="*/ 730843 w 2954761"/>
              <a:gd name="connsiteY2" fmla="*/ 1827598 h 4553246"/>
              <a:gd name="connsiteX3" fmla="*/ 868972 w 2954761"/>
              <a:gd name="connsiteY3" fmla="*/ 2174038 h 4553246"/>
              <a:gd name="connsiteX4" fmla="*/ 1502761 w 2954761"/>
              <a:gd name="connsiteY4" fmla="*/ 2758135 h 4553246"/>
              <a:gd name="connsiteX5" fmla="*/ 2954466 w 2954761"/>
              <a:gd name="connsiteY5" fmla="*/ 4460522 h 4553246"/>
              <a:gd name="connsiteX6" fmla="*/ 2954761 w 2954761"/>
              <a:gd name="connsiteY6" fmla="*/ 4553246 h 4553246"/>
              <a:gd name="connsiteX7" fmla="*/ 0 w 2954761"/>
              <a:gd name="connsiteY7" fmla="*/ 4553246 h 4553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54761" h="4553246">
                <a:moveTo>
                  <a:pt x="0" y="0"/>
                </a:moveTo>
                <a:lnTo>
                  <a:pt x="117233" y="82668"/>
                </a:lnTo>
                <a:cubicBezTo>
                  <a:pt x="705921" y="563578"/>
                  <a:pt x="630379" y="1460513"/>
                  <a:pt x="730843" y="1827598"/>
                </a:cubicBezTo>
                <a:cubicBezTo>
                  <a:pt x="761151" y="1950602"/>
                  <a:pt x="807625" y="2067161"/>
                  <a:pt x="868972" y="2174038"/>
                </a:cubicBezTo>
                <a:cubicBezTo>
                  <a:pt x="1016204" y="2430540"/>
                  <a:pt x="1160257" y="2594499"/>
                  <a:pt x="1502761" y="2758135"/>
                </a:cubicBezTo>
                <a:cubicBezTo>
                  <a:pt x="2178883" y="3079569"/>
                  <a:pt x="2895559" y="3693004"/>
                  <a:pt x="2954466" y="4460522"/>
                </a:cubicBezTo>
                <a:lnTo>
                  <a:pt x="2954761" y="4553246"/>
                </a:lnTo>
                <a:lnTo>
                  <a:pt x="0" y="4553246"/>
                </a:lnTo>
                <a:close/>
              </a:path>
            </a:pathLst>
          </a:custGeom>
          <a:solidFill>
            <a:schemeClr val="accent1">
              <a:lumMod val="75000"/>
            </a:schemeClr>
          </a:solidFill>
          <a:ln w="27236"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699372" y="536983"/>
            <a:ext cx="4987598" cy="5044668"/>
          </a:xfrm>
          <a:prstGeom prst="rect">
            <a:avLst/>
          </a:prstGeom>
        </p:spPr>
        <p:txBody>
          <a:bodyPr vert="horz" lIns="0" tIns="45720" rIns="91440" bIns="45720" rtlCol="0" anchor="t">
            <a:noAutofit/>
          </a:bodyPr>
          <a:lstStyle>
            <a:lvl1pPr>
              <a:defRPr sz="3200" cap="all" spc="300" baseline="0"/>
            </a:lvl1pPr>
          </a:lstStyle>
          <a:p>
            <a:r>
              <a:rPr lang="en-US" dirty="0"/>
              <a:t>Click to add title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dirty="0"/>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dirty="0"/>
          </a:p>
        </p:txBody>
      </p:sp>
      <p:sp>
        <p:nvSpPr>
          <p:cNvPr id="11" name="Content Placeholder 10">
            <a:extLst>
              <a:ext uri="{FF2B5EF4-FFF2-40B4-BE49-F238E27FC236}">
                <a16:creationId xmlns:a16="http://schemas.microsoft.com/office/drawing/2014/main" id="{6ED64F80-2CCD-28E9-12D1-CFA0E295299B}"/>
              </a:ext>
            </a:extLst>
          </p:cNvPr>
          <p:cNvSpPr>
            <a:spLocks noGrp="1"/>
          </p:cNvSpPr>
          <p:nvPr>
            <p:ph sz="quarter" idx="10" hasCustomPrompt="1"/>
          </p:nvPr>
        </p:nvSpPr>
        <p:spPr>
          <a:xfrm>
            <a:off x="5911850" y="2343150"/>
            <a:ext cx="5568950" cy="4364038"/>
          </a:xfrm>
        </p:spPr>
        <p:txBody>
          <a:bodyPr>
            <a:normAutofit/>
          </a:bodyPr>
          <a:lstStyle>
            <a:lvl1pPr>
              <a:lnSpc>
                <a:spcPct val="100000"/>
              </a:lnSpc>
              <a:spcBef>
                <a:spcPts val="600"/>
              </a:spcBef>
              <a:spcAft>
                <a:spcPts val="1200"/>
              </a:spcAft>
              <a:defRPr sz="2000"/>
            </a:lvl1pPr>
            <a:lvl2pPr>
              <a:lnSpc>
                <a:spcPct val="100000"/>
              </a:lnSpc>
              <a:spcBef>
                <a:spcPts val="600"/>
              </a:spcBef>
              <a:spcAft>
                <a:spcPts val="1200"/>
              </a:spcAft>
              <a:defRPr sz="1800"/>
            </a:lvl2pPr>
            <a:lvl3pPr>
              <a:lnSpc>
                <a:spcPct val="100000"/>
              </a:lnSpc>
              <a:spcBef>
                <a:spcPts val="600"/>
              </a:spcBef>
              <a:spcAft>
                <a:spcPts val="1200"/>
              </a:spcAft>
              <a:defRPr sz="1600"/>
            </a:lvl3pPr>
            <a:lvl4pPr>
              <a:lnSpc>
                <a:spcPct val="100000"/>
              </a:lnSpc>
              <a:spcBef>
                <a:spcPts val="600"/>
              </a:spcBef>
              <a:spcAft>
                <a:spcPts val="1200"/>
              </a:spcAft>
              <a:defRPr sz="1400"/>
            </a:lvl4pPr>
            <a:lvl5pPr>
              <a:lnSpc>
                <a:spcPct val="100000"/>
              </a:lnSpc>
              <a:spcBef>
                <a:spcPts val="600"/>
              </a:spcBef>
              <a:spcAft>
                <a:spcPts val="1200"/>
              </a:spcAft>
              <a:defRPr sz="14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351105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Subtitle">
    <p:bg>
      <p:bgPr>
        <a:solidFill>
          <a:schemeClr val="accent3"/>
        </a:solidFill>
        <a:effectLst/>
      </p:bgPr>
    </p:bg>
    <p:spTree>
      <p:nvGrpSpPr>
        <p:cNvPr id="1" name=""/>
        <p:cNvGrpSpPr/>
        <p:nvPr/>
      </p:nvGrpSpPr>
      <p:grpSpPr>
        <a:xfrm>
          <a:off x="0" y="0"/>
          <a:ext cx="0" cy="0"/>
          <a:chOff x="0" y="0"/>
          <a:chExt cx="0" cy="0"/>
        </a:xfrm>
      </p:grpSpPr>
      <p:sp>
        <p:nvSpPr>
          <p:cNvPr id="6" name="Freeform: Shape 7">
            <a:extLst>
              <a:ext uri="{FF2B5EF4-FFF2-40B4-BE49-F238E27FC236}">
                <a16:creationId xmlns:a16="http://schemas.microsoft.com/office/drawing/2014/main" id="{0AE23B93-BC49-29E1-B798-915A07D7A9CA}"/>
              </a:ext>
              <a:ext uri="{C183D7F6-B498-43B3-948B-1728B52AA6E4}">
                <adec:decorative xmlns:adec="http://schemas.microsoft.com/office/drawing/2017/decorative" val="1"/>
              </a:ext>
            </a:extLst>
          </p:cNvPr>
          <p:cNvSpPr/>
          <p:nvPr userDrawn="1"/>
        </p:nvSpPr>
        <p:spPr>
          <a:xfrm>
            <a:off x="10451328" y="0"/>
            <a:ext cx="1740673" cy="2452455"/>
          </a:xfrm>
          <a:custGeom>
            <a:avLst/>
            <a:gdLst>
              <a:gd name="connsiteX0" fmla="*/ 9752 w 1740673"/>
              <a:gd name="connsiteY0" fmla="*/ 0 h 2452455"/>
              <a:gd name="connsiteX1" fmla="*/ 1740673 w 1740673"/>
              <a:gd name="connsiteY1" fmla="*/ 0 h 2452455"/>
              <a:gd name="connsiteX2" fmla="*/ 1740673 w 1740673"/>
              <a:gd name="connsiteY2" fmla="*/ 2452455 h 2452455"/>
              <a:gd name="connsiteX3" fmla="*/ 1641792 w 1740673"/>
              <a:gd name="connsiteY3" fmla="*/ 2253927 h 2452455"/>
              <a:gd name="connsiteX4" fmla="*/ 1168412 w 1740673"/>
              <a:gd name="connsiteY4" fmla="*/ 1679772 h 2452455"/>
              <a:gd name="connsiteX5" fmla="*/ 63 w 1740673"/>
              <a:gd name="connsiteY5" fmla="*/ 135821 h 2452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40673" h="2452455">
                <a:moveTo>
                  <a:pt x="9752" y="0"/>
                </a:moveTo>
                <a:lnTo>
                  <a:pt x="1740673" y="0"/>
                </a:lnTo>
                <a:lnTo>
                  <a:pt x="1740673" y="2452455"/>
                </a:lnTo>
                <a:lnTo>
                  <a:pt x="1641792" y="2253927"/>
                </a:lnTo>
                <a:cubicBezTo>
                  <a:pt x="1523030" y="2044952"/>
                  <a:pt x="1373754" y="1845991"/>
                  <a:pt x="1168412" y="1679772"/>
                </a:cubicBezTo>
                <a:cubicBezTo>
                  <a:pt x="742644" y="1335088"/>
                  <a:pt x="-7886" y="949509"/>
                  <a:pt x="63" y="135821"/>
                </a:cubicBezTo>
                <a:close/>
              </a:path>
            </a:pathLst>
          </a:custGeom>
          <a:solidFill>
            <a:schemeClr val="accent1"/>
          </a:solidFill>
          <a:ln w="1678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pic>
        <p:nvPicPr>
          <p:cNvPr id="7" name="Graphic 6">
            <a:extLst>
              <a:ext uri="{FF2B5EF4-FFF2-40B4-BE49-F238E27FC236}">
                <a16:creationId xmlns:a16="http://schemas.microsoft.com/office/drawing/2014/main" id="{E48F560B-EB0A-0B8F-398E-F722EDBBBD0B}"/>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t="68715"/>
          <a:stretch>
            <a:fillRect/>
          </a:stretch>
        </p:blipFill>
        <p:spPr>
          <a:xfrm rot="10800000" flipV="1">
            <a:off x="4605276" y="0"/>
            <a:ext cx="7493958" cy="1807198"/>
          </a:xfrm>
          <a:custGeom>
            <a:avLst/>
            <a:gdLst>
              <a:gd name="connsiteX0" fmla="*/ 7493958 w 7493958"/>
              <a:gd name="connsiteY0" fmla="*/ 0 h 1807198"/>
              <a:gd name="connsiteX1" fmla="*/ 0 w 7493958"/>
              <a:gd name="connsiteY1" fmla="*/ 0 h 1807198"/>
              <a:gd name="connsiteX2" fmla="*/ 0 w 7493958"/>
              <a:gd name="connsiteY2" fmla="*/ 1807198 h 1807198"/>
              <a:gd name="connsiteX3" fmla="*/ 7493958 w 7493958"/>
              <a:gd name="connsiteY3" fmla="*/ 1807198 h 1807198"/>
            </a:gdLst>
            <a:ahLst/>
            <a:cxnLst>
              <a:cxn ang="0">
                <a:pos x="connsiteX0" y="connsiteY0"/>
              </a:cxn>
              <a:cxn ang="0">
                <a:pos x="connsiteX1" y="connsiteY1"/>
              </a:cxn>
              <a:cxn ang="0">
                <a:pos x="connsiteX2" y="connsiteY2"/>
              </a:cxn>
              <a:cxn ang="0">
                <a:pos x="connsiteX3" y="connsiteY3"/>
              </a:cxn>
            </a:cxnLst>
            <a:rect l="l" t="t" r="r" b="b"/>
            <a:pathLst>
              <a:path w="7493958" h="1807198">
                <a:moveTo>
                  <a:pt x="7493958" y="0"/>
                </a:moveTo>
                <a:lnTo>
                  <a:pt x="0" y="0"/>
                </a:lnTo>
                <a:lnTo>
                  <a:pt x="0" y="1807198"/>
                </a:lnTo>
                <a:lnTo>
                  <a:pt x="7493958" y="1807198"/>
                </a:lnTo>
                <a:close/>
              </a:path>
            </a:pathLst>
          </a:custGeom>
        </p:spPr>
      </p:pic>
      <p:sp>
        <p:nvSpPr>
          <p:cNvPr id="8" name="Freeform 24">
            <a:extLst>
              <a:ext uri="{FF2B5EF4-FFF2-40B4-BE49-F238E27FC236}">
                <a16:creationId xmlns:a16="http://schemas.microsoft.com/office/drawing/2014/main" id="{50E14D9C-F921-BC70-06C5-A5EA5B6D0A7B}"/>
              </a:ext>
              <a:ext uri="{C183D7F6-B498-43B3-948B-1728B52AA6E4}">
                <adec:decorative xmlns:adec="http://schemas.microsoft.com/office/drawing/2017/decorative" val="1"/>
              </a:ext>
            </a:extLst>
          </p:cNvPr>
          <p:cNvSpPr/>
          <p:nvPr userDrawn="1"/>
        </p:nvSpPr>
        <p:spPr>
          <a:xfrm flipV="1">
            <a:off x="580429" y="5885690"/>
            <a:ext cx="3501038" cy="972311"/>
          </a:xfrm>
          <a:custGeom>
            <a:avLst/>
            <a:gdLst>
              <a:gd name="connsiteX0" fmla="*/ 1750519 w 3501038"/>
              <a:gd name="connsiteY0" fmla="*/ 972311 h 972311"/>
              <a:gd name="connsiteX1" fmla="*/ 3463737 w 3501038"/>
              <a:gd name="connsiteY1" fmla="*/ 61401 h 972311"/>
              <a:gd name="connsiteX2" fmla="*/ 3501038 w 3501038"/>
              <a:gd name="connsiteY2" fmla="*/ 0 h 972311"/>
              <a:gd name="connsiteX3" fmla="*/ 0 w 3501038"/>
              <a:gd name="connsiteY3" fmla="*/ 0 h 972311"/>
              <a:gd name="connsiteX4" fmla="*/ 37301 w 3501038"/>
              <a:gd name="connsiteY4" fmla="*/ 61401 h 972311"/>
              <a:gd name="connsiteX5" fmla="*/ 1750519 w 3501038"/>
              <a:gd name="connsiteY5" fmla="*/ 972311 h 972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1038" h="972311">
                <a:moveTo>
                  <a:pt x="1750519" y="972311"/>
                </a:moveTo>
                <a:cubicBezTo>
                  <a:pt x="2463681" y="972311"/>
                  <a:pt x="3092449" y="610979"/>
                  <a:pt x="3463737" y="61401"/>
                </a:cubicBezTo>
                <a:lnTo>
                  <a:pt x="3501038" y="0"/>
                </a:lnTo>
                <a:lnTo>
                  <a:pt x="0" y="0"/>
                </a:lnTo>
                <a:lnTo>
                  <a:pt x="37301" y="61401"/>
                </a:lnTo>
                <a:cubicBezTo>
                  <a:pt x="408589" y="610979"/>
                  <a:pt x="1037357" y="972311"/>
                  <a:pt x="1750519" y="972311"/>
                </a:cubicBezTo>
                <a:close/>
              </a:path>
            </a:pathLst>
          </a:cu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Shape 10">
            <a:extLst>
              <a:ext uri="{FF2B5EF4-FFF2-40B4-BE49-F238E27FC236}">
                <a16:creationId xmlns:a16="http://schemas.microsoft.com/office/drawing/2014/main" id="{9052D5D9-AE58-DD9D-727D-1C56CD81B6F9}"/>
              </a:ext>
              <a:ext uri="{C183D7F6-B498-43B3-948B-1728B52AA6E4}">
                <adec:decorative xmlns:adec="http://schemas.microsoft.com/office/drawing/2017/decorative" val="1"/>
              </a:ext>
            </a:extLst>
          </p:cNvPr>
          <p:cNvSpPr/>
          <p:nvPr userDrawn="1"/>
        </p:nvSpPr>
        <p:spPr>
          <a:xfrm>
            <a:off x="8558800" y="4948819"/>
            <a:ext cx="3633200" cy="1909181"/>
          </a:xfrm>
          <a:custGeom>
            <a:avLst/>
            <a:gdLst>
              <a:gd name="connsiteX0" fmla="*/ 3633200 w 3633200"/>
              <a:gd name="connsiteY0" fmla="*/ 0 h 1909181"/>
              <a:gd name="connsiteX1" fmla="*/ 3633200 w 3633200"/>
              <a:gd name="connsiteY1" fmla="*/ 1909181 h 1909181"/>
              <a:gd name="connsiteX2" fmla="*/ 0 w 3633200"/>
              <a:gd name="connsiteY2" fmla="*/ 1909181 h 1909181"/>
              <a:gd name="connsiteX3" fmla="*/ 93750 w 3633200"/>
              <a:gd name="connsiteY3" fmla="*/ 1811399 h 1909181"/>
              <a:gd name="connsiteX4" fmla="*/ 1924918 w 3633200"/>
              <a:gd name="connsiteY4" fmla="*/ 1263638 h 1909181"/>
              <a:gd name="connsiteX5" fmla="*/ 2756912 w 3633200"/>
              <a:gd name="connsiteY5" fmla="*/ 1038610 h 1909181"/>
              <a:gd name="connsiteX6" fmla="*/ 3039524 w 3633200"/>
              <a:gd name="connsiteY6" fmla="*/ 795240 h 1909181"/>
              <a:gd name="connsiteX7" fmla="*/ 3627562 w 3633200"/>
              <a:gd name="connsiteY7" fmla="*/ 5818 h 1909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33200" h="1909181">
                <a:moveTo>
                  <a:pt x="3633200" y="0"/>
                </a:moveTo>
                <a:lnTo>
                  <a:pt x="3633200" y="1909181"/>
                </a:lnTo>
                <a:lnTo>
                  <a:pt x="0" y="1909181"/>
                </a:lnTo>
                <a:lnTo>
                  <a:pt x="93750" y="1811399"/>
                </a:lnTo>
                <a:cubicBezTo>
                  <a:pt x="559335" y="1384673"/>
                  <a:pt x="1301474" y="1240755"/>
                  <a:pt x="1924918" y="1263638"/>
                </a:cubicBezTo>
                <a:cubicBezTo>
                  <a:pt x="2304271" y="1276833"/>
                  <a:pt x="2507796" y="1198020"/>
                  <a:pt x="2756912" y="1038610"/>
                </a:cubicBezTo>
                <a:cubicBezTo>
                  <a:pt x="2860710" y="972190"/>
                  <a:pt x="2955795" y="890308"/>
                  <a:pt x="3039524" y="795240"/>
                </a:cubicBezTo>
                <a:cubicBezTo>
                  <a:pt x="3187383" y="635762"/>
                  <a:pt x="3364245" y="296298"/>
                  <a:pt x="3627562" y="5818"/>
                </a:cubicBezTo>
                <a:close/>
              </a:path>
            </a:pathLst>
          </a:custGeom>
          <a:solidFill>
            <a:schemeClr val="accent5"/>
          </a:solidFill>
          <a:ln w="3166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0" name="Freeform: Shape 11">
            <a:extLst>
              <a:ext uri="{FF2B5EF4-FFF2-40B4-BE49-F238E27FC236}">
                <a16:creationId xmlns:a16="http://schemas.microsoft.com/office/drawing/2014/main" id="{4AA1832A-296F-F6EB-4898-71502D9A3878}"/>
              </a:ext>
              <a:ext uri="{C183D7F6-B498-43B3-948B-1728B52AA6E4}">
                <adec:decorative xmlns:adec="http://schemas.microsoft.com/office/drawing/2017/decorative" val="1"/>
              </a:ext>
            </a:extLst>
          </p:cNvPr>
          <p:cNvSpPr/>
          <p:nvPr userDrawn="1"/>
        </p:nvSpPr>
        <p:spPr>
          <a:xfrm>
            <a:off x="0" y="0"/>
            <a:ext cx="1991252" cy="4572104"/>
          </a:xfrm>
          <a:custGeom>
            <a:avLst/>
            <a:gdLst>
              <a:gd name="connsiteX0" fmla="*/ 0 w 1991252"/>
              <a:gd name="connsiteY0" fmla="*/ 2138799 h 4572104"/>
              <a:gd name="connsiteX1" fmla="*/ 6705 w 1991252"/>
              <a:gd name="connsiteY1" fmla="*/ 2143576 h 4572104"/>
              <a:gd name="connsiteX2" fmla="*/ 516530 w 1991252"/>
              <a:gd name="connsiteY2" fmla="*/ 2534582 h 4572104"/>
              <a:gd name="connsiteX3" fmla="*/ 685548 w 1991252"/>
              <a:gd name="connsiteY3" fmla="*/ 3451134 h 4572104"/>
              <a:gd name="connsiteX4" fmla="*/ 60148 w 1991252"/>
              <a:gd name="connsiteY4" fmla="*/ 4521457 h 4572104"/>
              <a:gd name="connsiteX5" fmla="*/ 0 w 1991252"/>
              <a:gd name="connsiteY5" fmla="*/ 4572104 h 4572104"/>
              <a:gd name="connsiteX6" fmla="*/ 0 w 1991252"/>
              <a:gd name="connsiteY6" fmla="*/ 0 h 4572104"/>
              <a:gd name="connsiteX7" fmla="*/ 1991252 w 1991252"/>
              <a:gd name="connsiteY7" fmla="*/ 0 h 4572104"/>
              <a:gd name="connsiteX8" fmla="*/ 1947397 w 1991252"/>
              <a:gd name="connsiteY8" fmla="*/ 93155 h 4572104"/>
              <a:gd name="connsiteX9" fmla="*/ 1818489 w 1991252"/>
              <a:gd name="connsiteY9" fmla="*/ 279679 h 4572104"/>
              <a:gd name="connsiteX10" fmla="*/ 763951 w 1991252"/>
              <a:gd name="connsiteY10" fmla="*/ 856979 h 4572104"/>
              <a:gd name="connsiteX11" fmla="*/ 44441 w 1991252"/>
              <a:gd name="connsiteY11" fmla="*/ 1105345 h 4572104"/>
              <a:gd name="connsiteX12" fmla="*/ 0 w 1991252"/>
              <a:gd name="connsiteY12" fmla="*/ 1133371 h 457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91252" h="4572104">
                <a:moveTo>
                  <a:pt x="0" y="2138799"/>
                </a:moveTo>
                <a:lnTo>
                  <a:pt x="6705" y="2143576"/>
                </a:lnTo>
                <a:cubicBezTo>
                  <a:pt x="195773" y="2267705"/>
                  <a:pt x="406581" y="2377529"/>
                  <a:pt x="516530" y="2534582"/>
                </a:cubicBezTo>
                <a:cubicBezTo>
                  <a:pt x="696394" y="2804803"/>
                  <a:pt x="754748" y="3134725"/>
                  <a:pt x="685548" y="3451134"/>
                </a:cubicBezTo>
                <a:cubicBezTo>
                  <a:pt x="607573" y="3849685"/>
                  <a:pt x="375193" y="4238508"/>
                  <a:pt x="60148" y="4521457"/>
                </a:cubicBezTo>
                <a:lnTo>
                  <a:pt x="0" y="4572104"/>
                </a:lnTo>
                <a:close/>
                <a:moveTo>
                  <a:pt x="0" y="0"/>
                </a:moveTo>
                <a:lnTo>
                  <a:pt x="1991252" y="0"/>
                </a:lnTo>
                <a:lnTo>
                  <a:pt x="1947397" y="93155"/>
                </a:lnTo>
                <a:cubicBezTo>
                  <a:pt x="1909773" y="158891"/>
                  <a:pt x="1866874" y="221286"/>
                  <a:pt x="1818489" y="279679"/>
                </a:cubicBezTo>
                <a:cubicBezTo>
                  <a:pt x="1586623" y="558208"/>
                  <a:pt x="1093740" y="786286"/>
                  <a:pt x="763951" y="856979"/>
                </a:cubicBezTo>
                <a:cubicBezTo>
                  <a:pt x="588836" y="892826"/>
                  <a:pt x="291439" y="973000"/>
                  <a:pt x="44441" y="1105345"/>
                </a:cubicBezTo>
                <a:lnTo>
                  <a:pt x="0" y="1133371"/>
                </a:lnTo>
                <a:close/>
              </a:path>
            </a:pathLst>
          </a:custGeom>
          <a:solidFill>
            <a:schemeClr val="accent3">
              <a:lumMod val="20000"/>
              <a:lumOff val="80000"/>
            </a:schemeClr>
          </a:solidFill>
          <a:ln w="2883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1" name="Block Arc 10">
            <a:extLst>
              <a:ext uri="{FF2B5EF4-FFF2-40B4-BE49-F238E27FC236}">
                <a16:creationId xmlns:a16="http://schemas.microsoft.com/office/drawing/2014/main" id="{BEF5AD5C-8D5B-14F6-F688-592B022821E7}"/>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 name="Title 1">
            <a:extLst>
              <a:ext uri="{FF2B5EF4-FFF2-40B4-BE49-F238E27FC236}">
                <a16:creationId xmlns:a16="http://schemas.microsoft.com/office/drawing/2014/main" id="{63343CA5-4CA0-41D9-7ED0-D8D9D96A1D36}"/>
              </a:ext>
            </a:extLst>
          </p:cNvPr>
          <p:cNvSpPr>
            <a:spLocks noGrp="1"/>
          </p:cNvSpPr>
          <p:nvPr>
            <p:ph type="title" hasCustomPrompt="1"/>
          </p:nvPr>
        </p:nvSpPr>
        <p:spPr>
          <a:xfrm>
            <a:off x="915924" y="914400"/>
            <a:ext cx="10360152" cy="3657600"/>
          </a:xfrm>
        </p:spPr>
        <p:txBody>
          <a:bodyPr anchor="b">
            <a:noAutofit/>
          </a:bodyPr>
          <a:lstStyle>
            <a:lvl1pPr algn="ctr">
              <a:lnSpc>
                <a:spcPct val="75000"/>
              </a:lnSpc>
              <a:defRPr sz="5400" cap="all" spc="600" baseline="0"/>
            </a:lvl1pPr>
          </a:lstStyle>
          <a:p>
            <a:r>
              <a:rPr lang="en-US" dirty="0"/>
              <a:t>Click to add title</a:t>
            </a:r>
          </a:p>
        </p:txBody>
      </p:sp>
      <p:sp>
        <p:nvSpPr>
          <p:cNvPr id="15" name="Content Placeholder 14">
            <a:extLst>
              <a:ext uri="{FF2B5EF4-FFF2-40B4-BE49-F238E27FC236}">
                <a16:creationId xmlns:a16="http://schemas.microsoft.com/office/drawing/2014/main" id="{FFB058F7-2BE2-A189-1B03-F472C5510883}"/>
              </a:ext>
            </a:extLst>
          </p:cNvPr>
          <p:cNvSpPr>
            <a:spLocks noGrp="1"/>
          </p:cNvSpPr>
          <p:nvPr>
            <p:ph sz="quarter" idx="10" hasCustomPrompt="1"/>
          </p:nvPr>
        </p:nvSpPr>
        <p:spPr>
          <a:xfrm>
            <a:off x="1630363" y="5006113"/>
            <a:ext cx="8931275" cy="17208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26411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1">
    <p:bg>
      <p:bgPr>
        <a:solidFill>
          <a:schemeClr val="tx1"/>
        </a:solidFill>
        <a:effectLst/>
      </p:bgPr>
    </p:bg>
    <p:spTree>
      <p:nvGrpSpPr>
        <p:cNvPr id="1" name=""/>
        <p:cNvGrpSpPr/>
        <p:nvPr/>
      </p:nvGrpSpPr>
      <p:grpSpPr>
        <a:xfrm>
          <a:off x="0" y="0"/>
          <a:ext cx="0" cy="0"/>
          <a:chOff x="0" y="0"/>
          <a:chExt cx="0" cy="0"/>
        </a:xfrm>
      </p:grpSpPr>
      <p:sp>
        <p:nvSpPr>
          <p:cNvPr id="4" name="Freeform: Shape 11">
            <a:extLst>
              <a:ext uri="{FF2B5EF4-FFF2-40B4-BE49-F238E27FC236}">
                <a16:creationId xmlns:a16="http://schemas.microsoft.com/office/drawing/2014/main" id="{ACDE134D-DD43-3620-325A-4A99219D8834}"/>
              </a:ext>
              <a:ext uri="{C183D7F6-B498-43B3-948B-1728B52AA6E4}">
                <adec:decorative xmlns:adec="http://schemas.microsoft.com/office/drawing/2017/decorative" val="1"/>
              </a:ext>
            </a:extLst>
          </p:cNvPr>
          <p:cNvSpPr/>
          <p:nvPr userDrawn="1"/>
        </p:nvSpPr>
        <p:spPr>
          <a:xfrm>
            <a:off x="0" y="4413576"/>
            <a:ext cx="2600243" cy="2444424"/>
          </a:xfrm>
          <a:custGeom>
            <a:avLst/>
            <a:gdLst>
              <a:gd name="connsiteX0" fmla="*/ 458924 w 2600243"/>
              <a:gd name="connsiteY0" fmla="*/ 637 h 2444424"/>
              <a:gd name="connsiteX1" fmla="*/ 562733 w 2600243"/>
              <a:gd name="connsiteY1" fmla="*/ 8107 h 2444424"/>
              <a:gd name="connsiteX2" fmla="*/ 1359862 w 2600243"/>
              <a:gd name="connsiteY2" fmla="*/ 869200 h 2444424"/>
              <a:gd name="connsiteX3" fmla="*/ 1443944 w 2600243"/>
              <a:gd name="connsiteY3" fmla="*/ 1395455 h 2444424"/>
              <a:gd name="connsiteX4" fmla="*/ 1892284 w 2600243"/>
              <a:gd name="connsiteY4" fmla="*/ 1603510 h 2444424"/>
              <a:gd name="connsiteX5" fmla="*/ 2589282 w 2600243"/>
              <a:gd name="connsiteY5" fmla="*/ 2338245 h 2444424"/>
              <a:gd name="connsiteX6" fmla="*/ 2600243 w 2600243"/>
              <a:gd name="connsiteY6" fmla="*/ 2444424 h 2444424"/>
              <a:gd name="connsiteX7" fmla="*/ 0 w 2600243"/>
              <a:gd name="connsiteY7" fmla="*/ 2444424 h 2444424"/>
              <a:gd name="connsiteX8" fmla="*/ 0 w 2600243"/>
              <a:gd name="connsiteY8" fmla="*/ 70818 h 2444424"/>
              <a:gd name="connsiteX9" fmla="*/ 49869 w 2600243"/>
              <a:gd name="connsiteY9" fmla="*/ 53717 h 2444424"/>
              <a:gd name="connsiteX10" fmla="*/ 458924 w 2600243"/>
              <a:gd name="connsiteY10" fmla="*/ 637 h 2444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600243" h="2444424">
                <a:moveTo>
                  <a:pt x="458924" y="637"/>
                </a:moveTo>
                <a:cubicBezTo>
                  <a:pt x="493548" y="1725"/>
                  <a:pt x="528182" y="4210"/>
                  <a:pt x="562733" y="8107"/>
                </a:cubicBezTo>
                <a:cubicBezTo>
                  <a:pt x="1012449" y="72734"/>
                  <a:pt x="1311790" y="431204"/>
                  <a:pt x="1359862" y="869200"/>
                </a:cubicBezTo>
                <a:cubicBezTo>
                  <a:pt x="1377560" y="1029024"/>
                  <a:pt x="1339048" y="1256941"/>
                  <a:pt x="1443944" y="1395455"/>
                </a:cubicBezTo>
                <a:cubicBezTo>
                  <a:pt x="1541160" y="1521546"/>
                  <a:pt x="1747337" y="1549218"/>
                  <a:pt x="1892284" y="1603510"/>
                </a:cubicBezTo>
                <a:cubicBezTo>
                  <a:pt x="2201784" y="1722676"/>
                  <a:pt x="2528982" y="2001668"/>
                  <a:pt x="2589282" y="2338245"/>
                </a:cubicBezTo>
                <a:lnTo>
                  <a:pt x="2600243" y="2444424"/>
                </a:lnTo>
                <a:lnTo>
                  <a:pt x="0" y="2444424"/>
                </a:lnTo>
                <a:lnTo>
                  <a:pt x="0" y="70818"/>
                </a:lnTo>
                <a:lnTo>
                  <a:pt x="49869" y="53717"/>
                </a:lnTo>
                <a:cubicBezTo>
                  <a:pt x="182087" y="14283"/>
                  <a:pt x="320427" y="-3717"/>
                  <a:pt x="458924" y="637"/>
                </a:cubicBezTo>
                <a:close/>
              </a:path>
            </a:pathLst>
          </a:custGeom>
          <a:solidFill>
            <a:schemeClr val="accent6"/>
          </a:solidFill>
          <a:ln w="12762" cap="flat">
            <a:noFill/>
            <a:prstDash val="solid"/>
            <a:miter/>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3" name="Straight Connector 2">
            <a:extLst>
              <a:ext uri="{FF2B5EF4-FFF2-40B4-BE49-F238E27FC236}">
                <a16:creationId xmlns:a16="http://schemas.microsoft.com/office/drawing/2014/main" id="{0FBD2995-6344-0C11-3D12-6B4C7A5F228C}"/>
              </a:ext>
              <a:ext uri="{C183D7F6-B498-43B3-948B-1728B52AA6E4}">
                <adec:decorative xmlns:adec="http://schemas.microsoft.com/office/drawing/2017/decorative" val="1"/>
              </a:ext>
            </a:extLst>
          </p:cNvPr>
          <p:cNvCxnSpPr>
            <a:cxnSpLocks/>
          </p:cNvCxnSpPr>
          <p:nvPr userDrawn="1"/>
        </p:nvCxnSpPr>
        <p:spPr>
          <a:xfrm>
            <a:off x="5921979" y="834643"/>
            <a:ext cx="556898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699372" y="536983"/>
            <a:ext cx="4987598" cy="1806163"/>
          </a:xfrm>
          <a:prstGeom prst="rect">
            <a:avLst/>
          </a:prstGeom>
        </p:spPr>
        <p:txBody>
          <a:bodyPr vert="horz" lIns="0" tIns="45720" rIns="91440" bIns="45720" rtlCol="0" anchor="t">
            <a:noAutofit/>
          </a:bodyPr>
          <a:lstStyle>
            <a:lvl1pPr>
              <a:defRPr sz="3200" cap="all" spc="300" baseline="0"/>
            </a:lvl1pPr>
          </a:lstStyle>
          <a:p>
            <a:r>
              <a:rPr lang="en-US" dirty="0"/>
              <a:t>Click to add title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dirty="0"/>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dirty="0"/>
          </a:p>
        </p:txBody>
      </p:sp>
      <p:sp>
        <p:nvSpPr>
          <p:cNvPr id="11" name="Content Placeholder 10">
            <a:extLst>
              <a:ext uri="{FF2B5EF4-FFF2-40B4-BE49-F238E27FC236}">
                <a16:creationId xmlns:a16="http://schemas.microsoft.com/office/drawing/2014/main" id="{6ED64F80-2CCD-28E9-12D1-CFA0E295299B}"/>
              </a:ext>
            </a:extLst>
          </p:cNvPr>
          <p:cNvSpPr>
            <a:spLocks noGrp="1"/>
          </p:cNvSpPr>
          <p:nvPr>
            <p:ph sz="quarter" idx="10" hasCustomPrompt="1"/>
          </p:nvPr>
        </p:nvSpPr>
        <p:spPr>
          <a:xfrm>
            <a:off x="2652607" y="2343150"/>
            <a:ext cx="8828193" cy="4359402"/>
          </a:xfrm>
        </p:spPr>
        <p:txBody>
          <a:bodyPr>
            <a:normAutofit/>
          </a:bodyPr>
          <a:lstStyle>
            <a:lvl1pPr>
              <a:lnSpc>
                <a:spcPct val="100000"/>
              </a:lnSpc>
              <a:spcBef>
                <a:spcPts val="600"/>
              </a:spcBef>
              <a:spcAft>
                <a:spcPts val="1200"/>
              </a:spcAft>
              <a:defRPr sz="2000"/>
            </a:lvl1pPr>
            <a:lvl2pPr>
              <a:lnSpc>
                <a:spcPct val="100000"/>
              </a:lnSpc>
              <a:spcBef>
                <a:spcPts val="600"/>
              </a:spcBef>
              <a:spcAft>
                <a:spcPts val="1200"/>
              </a:spcAft>
              <a:defRPr sz="1800"/>
            </a:lvl2pPr>
            <a:lvl3pPr>
              <a:lnSpc>
                <a:spcPct val="100000"/>
              </a:lnSpc>
              <a:spcBef>
                <a:spcPts val="600"/>
              </a:spcBef>
              <a:spcAft>
                <a:spcPts val="1200"/>
              </a:spcAft>
              <a:defRPr sz="1600"/>
            </a:lvl3pPr>
            <a:lvl4pPr>
              <a:lnSpc>
                <a:spcPct val="100000"/>
              </a:lnSpc>
              <a:spcBef>
                <a:spcPts val="600"/>
              </a:spcBef>
              <a:spcAft>
                <a:spcPts val="1200"/>
              </a:spcAft>
              <a:defRPr sz="1400"/>
            </a:lvl4pPr>
            <a:lvl5pPr>
              <a:lnSpc>
                <a:spcPct val="100000"/>
              </a:lnSpc>
              <a:spcBef>
                <a:spcPts val="600"/>
              </a:spcBef>
              <a:spcAft>
                <a:spcPts val="1200"/>
              </a:spcAft>
              <a:defRPr sz="14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73309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 Title + Content 1">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6" name="Freeform 19">
            <a:extLst>
              <a:ext uri="{FF2B5EF4-FFF2-40B4-BE49-F238E27FC236}">
                <a16:creationId xmlns:a16="http://schemas.microsoft.com/office/drawing/2014/main" id="{30948FD6-EB3A-E209-9FB2-BA50C6FFA815}"/>
              </a:ext>
              <a:ext uri="{C183D7F6-B498-43B3-948B-1728B52AA6E4}">
                <adec:decorative xmlns:adec="http://schemas.microsoft.com/office/drawing/2017/decorative" val="1"/>
              </a:ext>
            </a:extLst>
          </p:cNvPr>
          <p:cNvSpPr/>
          <p:nvPr userDrawn="1"/>
        </p:nvSpPr>
        <p:spPr>
          <a:xfrm>
            <a:off x="0" y="1"/>
            <a:ext cx="3385345" cy="492455"/>
          </a:xfrm>
          <a:custGeom>
            <a:avLst/>
            <a:gdLst>
              <a:gd name="connsiteX0" fmla="*/ 0 w 3385345"/>
              <a:gd name="connsiteY0" fmla="*/ 0 h 492455"/>
              <a:gd name="connsiteX1" fmla="*/ 3385345 w 3385345"/>
              <a:gd name="connsiteY1" fmla="*/ 0 h 492455"/>
              <a:gd name="connsiteX2" fmla="*/ 3348503 w 3385345"/>
              <a:gd name="connsiteY2" fmla="*/ 44581 h 492455"/>
              <a:gd name="connsiteX3" fmla="*/ 967215 w 3385345"/>
              <a:gd name="connsiteY3" fmla="*/ 241508 h 492455"/>
              <a:gd name="connsiteX4" fmla="*/ 108843 w 3385345"/>
              <a:gd name="connsiteY4" fmla="*/ 163732 h 492455"/>
              <a:gd name="connsiteX5" fmla="*/ 0 w 3385345"/>
              <a:gd name="connsiteY5" fmla="*/ 195744 h 492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5345" h="492455">
                <a:moveTo>
                  <a:pt x="0" y="0"/>
                </a:moveTo>
                <a:lnTo>
                  <a:pt x="3385345" y="0"/>
                </a:lnTo>
                <a:lnTo>
                  <a:pt x="3348503" y="44581"/>
                </a:lnTo>
                <a:cubicBezTo>
                  <a:pt x="2752694" y="665259"/>
                  <a:pt x="1716966" y="550750"/>
                  <a:pt x="967215" y="241508"/>
                </a:cubicBezTo>
                <a:cubicBezTo>
                  <a:pt x="616031" y="97448"/>
                  <a:pt x="397804" y="100710"/>
                  <a:pt x="108843" y="163732"/>
                </a:cubicBezTo>
                <a:lnTo>
                  <a:pt x="0" y="195744"/>
                </a:lnTo>
                <a:close/>
              </a:path>
            </a:pathLst>
          </a:custGeom>
          <a:solidFill>
            <a:schemeClr val="accent6"/>
          </a:solidFill>
          <a:ln w="34826"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p>
        </p:txBody>
      </p:sp>
      <p:sp>
        <p:nvSpPr>
          <p:cNvPr id="10" name="Freeform: Shape 4">
            <a:extLst>
              <a:ext uri="{FF2B5EF4-FFF2-40B4-BE49-F238E27FC236}">
                <a16:creationId xmlns:a16="http://schemas.microsoft.com/office/drawing/2014/main" id="{1FF07184-0225-A61B-4E28-216D83D9F46A}"/>
              </a:ext>
              <a:ext uri="{C183D7F6-B498-43B3-948B-1728B52AA6E4}">
                <adec:decorative xmlns:adec="http://schemas.microsoft.com/office/drawing/2017/decorative" val="1"/>
              </a:ext>
            </a:extLst>
          </p:cNvPr>
          <p:cNvSpPr/>
          <p:nvPr userDrawn="1"/>
        </p:nvSpPr>
        <p:spPr>
          <a:xfrm>
            <a:off x="1" y="5404026"/>
            <a:ext cx="1948461" cy="1453974"/>
          </a:xfrm>
          <a:custGeom>
            <a:avLst/>
            <a:gdLst>
              <a:gd name="connsiteX0" fmla="*/ 0 w 1948461"/>
              <a:gd name="connsiteY0" fmla="*/ 0 h 1453974"/>
              <a:gd name="connsiteX1" fmla="*/ 32434 w 1948461"/>
              <a:gd name="connsiteY1" fmla="*/ 41394 h 1453974"/>
              <a:gd name="connsiteX2" fmla="*/ 611626 w 1948461"/>
              <a:gd name="connsiteY2" fmla="*/ 508597 h 1453974"/>
              <a:gd name="connsiteX3" fmla="*/ 1902163 w 1948461"/>
              <a:gd name="connsiteY3" fmla="*/ 1370646 h 1453974"/>
              <a:gd name="connsiteX4" fmla="*/ 1948461 w 1948461"/>
              <a:gd name="connsiteY4" fmla="*/ 1453974 h 1453974"/>
              <a:gd name="connsiteX5" fmla="*/ 0 w 1948461"/>
              <a:gd name="connsiteY5" fmla="*/ 1453974 h 1453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48461" h="1453974">
                <a:moveTo>
                  <a:pt x="0" y="0"/>
                </a:moveTo>
                <a:lnTo>
                  <a:pt x="32434" y="41394"/>
                </a:lnTo>
                <a:cubicBezTo>
                  <a:pt x="190803" y="222210"/>
                  <a:pt x="377048" y="387079"/>
                  <a:pt x="611626" y="508597"/>
                </a:cubicBezTo>
                <a:cubicBezTo>
                  <a:pt x="1000743" y="710195"/>
                  <a:pt x="1598725" y="895624"/>
                  <a:pt x="1902163" y="1370646"/>
                </a:cubicBezTo>
                <a:lnTo>
                  <a:pt x="1948461" y="1453974"/>
                </a:lnTo>
                <a:lnTo>
                  <a:pt x="0" y="1453974"/>
                </a:lnTo>
                <a:close/>
              </a:path>
            </a:pathLst>
          </a:custGeom>
          <a:solidFill>
            <a:schemeClr val="accent5"/>
          </a:solidFill>
          <a:ln w="1503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p>
        </p:txBody>
      </p:sp>
      <p:sp>
        <p:nvSpPr>
          <p:cNvPr id="18" name="Freeform 20">
            <a:extLst>
              <a:ext uri="{FF2B5EF4-FFF2-40B4-BE49-F238E27FC236}">
                <a16:creationId xmlns:a16="http://schemas.microsoft.com/office/drawing/2014/main" id="{6AEDCC27-3D2D-8BF3-A3A5-7B4D718100A6}"/>
              </a:ext>
              <a:ext uri="{C183D7F6-B498-43B3-948B-1728B52AA6E4}">
                <adec:decorative xmlns:adec="http://schemas.microsoft.com/office/drawing/2017/decorative" val="1"/>
              </a:ext>
            </a:extLst>
          </p:cNvPr>
          <p:cNvSpPr/>
          <p:nvPr userDrawn="1"/>
        </p:nvSpPr>
        <p:spPr>
          <a:xfrm rot="10800000" flipV="1">
            <a:off x="10995246" y="0"/>
            <a:ext cx="1218019" cy="1324951"/>
          </a:xfrm>
          <a:custGeom>
            <a:avLst/>
            <a:gdLst>
              <a:gd name="connsiteX0" fmla="*/ 1218019 w 1218019"/>
              <a:gd name="connsiteY0" fmla="*/ 0 h 1324951"/>
              <a:gd name="connsiteX1" fmla="*/ 0 w 1218019"/>
              <a:gd name="connsiteY1" fmla="*/ 0 h 1324951"/>
              <a:gd name="connsiteX2" fmla="*/ 0 w 1218019"/>
              <a:gd name="connsiteY2" fmla="*/ 1324951 h 1324951"/>
              <a:gd name="connsiteX3" fmla="*/ 44025 w 1218019"/>
              <a:gd name="connsiteY3" fmla="*/ 1308837 h 1324951"/>
              <a:gd name="connsiteX4" fmla="*/ 1213001 w 1218019"/>
              <a:gd name="connsiteY4" fmla="*/ 19515 h 13249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019" h="1324951">
                <a:moveTo>
                  <a:pt x="1218019" y="0"/>
                </a:moveTo>
                <a:lnTo>
                  <a:pt x="0" y="0"/>
                </a:lnTo>
                <a:lnTo>
                  <a:pt x="0" y="1324951"/>
                </a:lnTo>
                <a:lnTo>
                  <a:pt x="44025" y="1308837"/>
                </a:lnTo>
                <a:cubicBezTo>
                  <a:pt x="600182" y="1073602"/>
                  <a:pt x="1031901" y="601768"/>
                  <a:pt x="1213001" y="19515"/>
                </a:cubicBezTo>
                <a:close/>
              </a:path>
            </a:pathLst>
          </a:cu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21">
            <a:extLst>
              <a:ext uri="{FF2B5EF4-FFF2-40B4-BE49-F238E27FC236}">
                <a16:creationId xmlns:a16="http://schemas.microsoft.com/office/drawing/2014/main" id="{958ACB73-92C2-C4E9-8121-A1F481E780D1}"/>
              </a:ext>
              <a:ext uri="{C183D7F6-B498-43B3-948B-1728B52AA6E4}">
                <adec:decorative xmlns:adec="http://schemas.microsoft.com/office/drawing/2017/decorative" val="1"/>
              </a:ext>
            </a:extLst>
          </p:cNvPr>
          <p:cNvSpPr/>
          <p:nvPr userDrawn="1"/>
        </p:nvSpPr>
        <p:spPr>
          <a:xfrm>
            <a:off x="9467686" y="6369613"/>
            <a:ext cx="2355305" cy="488389"/>
          </a:xfrm>
          <a:custGeom>
            <a:avLst/>
            <a:gdLst>
              <a:gd name="connsiteX0" fmla="*/ 1090338 w 2355305"/>
              <a:gd name="connsiteY0" fmla="*/ 249 h 488389"/>
              <a:gd name="connsiteX1" fmla="*/ 1849675 w 2355305"/>
              <a:gd name="connsiteY1" fmla="*/ 151843 h 488389"/>
              <a:gd name="connsiteX2" fmla="*/ 2295970 w 2355305"/>
              <a:gd name="connsiteY2" fmla="*/ 431858 h 488389"/>
              <a:gd name="connsiteX3" fmla="*/ 2355305 w 2355305"/>
              <a:gd name="connsiteY3" fmla="*/ 488389 h 488389"/>
              <a:gd name="connsiteX4" fmla="*/ 0 w 2355305"/>
              <a:gd name="connsiteY4" fmla="*/ 488389 h 488389"/>
              <a:gd name="connsiteX5" fmla="*/ 136773 w 2355305"/>
              <a:gd name="connsiteY5" fmla="*/ 341166 h 488389"/>
              <a:gd name="connsiteX6" fmla="*/ 350829 w 2355305"/>
              <a:gd name="connsiteY6" fmla="*/ 189936 h 488389"/>
              <a:gd name="connsiteX7" fmla="*/ 1090338 w 2355305"/>
              <a:gd name="connsiteY7" fmla="*/ 249 h 488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55305" h="488389">
                <a:moveTo>
                  <a:pt x="1090338" y="249"/>
                </a:moveTo>
                <a:cubicBezTo>
                  <a:pt x="1350361" y="-4090"/>
                  <a:pt x="1613690" y="48451"/>
                  <a:pt x="1849675" y="151843"/>
                </a:cubicBezTo>
                <a:cubicBezTo>
                  <a:pt x="2012239" y="223978"/>
                  <a:pt x="2163046" y="317800"/>
                  <a:pt x="2295970" y="431858"/>
                </a:cubicBezTo>
                <a:lnTo>
                  <a:pt x="2355305" y="488389"/>
                </a:lnTo>
                <a:lnTo>
                  <a:pt x="0" y="488389"/>
                </a:lnTo>
                <a:lnTo>
                  <a:pt x="136773" y="341166"/>
                </a:lnTo>
                <a:cubicBezTo>
                  <a:pt x="197432" y="287686"/>
                  <a:pt x="267562" y="237210"/>
                  <a:pt x="350829" y="189936"/>
                </a:cubicBezTo>
                <a:cubicBezTo>
                  <a:pt x="573595" y="65807"/>
                  <a:pt x="830314" y="4588"/>
                  <a:pt x="1090338" y="249"/>
                </a:cubicBezTo>
                <a:close/>
              </a:path>
            </a:pathLst>
          </a:custGeom>
          <a:solidFill>
            <a:schemeClr val="accent2"/>
          </a:solidFill>
          <a:ln w="29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p:nvPr>
        </p:nvSpPr>
        <p:spPr>
          <a:xfrm>
            <a:off x="5435600" y="914400"/>
            <a:ext cx="5843016" cy="3822192"/>
          </a:xfrm>
          <a:prstGeom prst="rect">
            <a:avLst/>
          </a:prstGeom>
        </p:spPr>
        <p:txBody>
          <a:bodyPr vert="horz" lIns="0" tIns="45720" rIns="0" bIns="45720" rtlCol="0" anchor="b">
            <a:noAutofit/>
          </a:bodyPr>
          <a:lstStyle>
            <a:lvl1pPr>
              <a:lnSpc>
                <a:spcPct val="75000"/>
              </a:lnSpc>
              <a:defRPr sz="5400" cap="all" spc="0" baseline="0"/>
            </a:lvl1pPr>
          </a:lstStyle>
          <a:p>
            <a:r>
              <a:rPr lang="en-US"/>
              <a:t>Click to edit Master title style</a:t>
            </a:r>
            <a:endParaRPr lang="en-US" dirty="0"/>
          </a:p>
        </p:txBody>
      </p:sp>
      <p:sp>
        <p:nvSpPr>
          <p:cNvPr id="5" name="Picture Placeholder 4">
            <a:extLst>
              <a:ext uri="{FF2B5EF4-FFF2-40B4-BE49-F238E27FC236}">
                <a16:creationId xmlns:a16="http://schemas.microsoft.com/office/drawing/2014/main" id="{268F3615-70B1-95E3-FD7B-A65D25151BAB}"/>
              </a:ext>
            </a:extLst>
          </p:cNvPr>
          <p:cNvSpPr>
            <a:spLocks noGrp="1"/>
          </p:cNvSpPr>
          <p:nvPr>
            <p:ph type="pic" sz="quarter" idx="11"/>
          </p:nvPr>
        </p:nvSpPr>
        <p:spPr>
          <a:xfrm>
            <a:off x="0" y="0"/>
            <a:ext cx="4943475" cy="6858000"/>
          </a:xfrm>
          <a:custGeom>
            <a:avLst/>
            <a:gdLst>
              <a:gd name="connsiteX0" fmla="*/ 0 w 4943475"/>
              <a:gd name="connsiteY0" fmla="*/ 0 h 6858000"/>
              <a:gd name="connsiteX1" fmla="*/ 4943475 w 4943475"/>
              <a:gd name="connsiteY1" fmla="*/ 0 h 6858000"/>
              <a:gd name="connsiteX2" fmla="*/ 4943475 w 4943475"/>
              <a:gd name="connsiteY2" fmla="*/ 6858000 h 6858000"/>
              <a:gd name="connsiteX3" fmla="*/ 1948462 w 4943475"/>
              <a:gd name="connsiteY3" fmla="*/ 6858000 h 6858000"/>
              <a:gd name="connsiteX4" fmla="*/ 1902164 w 4943475"/>
              <a:gd name="connsiteY4" fmla="*/ 6774672 h 6858000"/>
              <a:gd name="connsiteX5" fmla="*/ 611627 w 4943475"/>
              <a:gd name="connsiteY5" fmla="*/ 5912623 h 6858000"/>
              <a:gd name="connsiteX6" fmla="*/ 32435 w 4943475"/>
              <a:gd name="connsiteY6" fmla="*/ 5445420 h 6858000"/>
              <a:gd name="connsiteX7" fmla="*/ 1 w 4943475"/>
              <a:gd name="connsiteY7" fmla="*/ 5404026 h 6858000"/>
              <a:gd name="connsiteX8" fmla="*/ 1 w 4943475"/>
              <a:gd name="connsiteY8" fmla="*/ 6858000 h 6858000"/>
              <a:gd name="connsiteX9" fmla="*/ 0 w 4943475"/>
              <a:gd name="connsiteY9" fmla="*/ 6858000 h 6858000"/>
              <a:gd name="connsiteX10" fmla="*/ 0 w 4943475"/>
              <a:gd name="connsiteY10" fmla="*/ 195745 h 6858000"/>
              <a:gd name="connsiteX11" fmla="*/ 108843 w 4943475"/>
              <a:gd name="connsiteY11" fmla="*/ 163733 h 6858000"/>
              <a:gd name="connsiteX12" fmla="*/ 967215 w 4943475"/>
              <a:gd name="connsiteY12" fmla="*/ 241509 h 6858000"/>
              <a:gd name="connsiteX13" fmla="*/ 3348503 w 4943475"/>
              <a:gd name="connsiteY13" fmla="*/ 44582 h 6858000"/>
              <a:gd name="connsiteX14" fmla="*/ 3385345 w 4943475"/>
              <a:gd name="connsiteY14" fmla="*/ 1 h 6858000"/>
              <a:gd name="connsiteX15" fmla="*/ 0 w 4943475"/>
              <a:gd name="connsiteY1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943475" h="6858000">
                <a:moveTo>
                  <a:pt x="0" y="0"/>
                </a:moveTo>
                <a:lnTo>
                  <a:pt x="4943475" y="0"/>
                </a:lnTo>
                <a:lnTo>
                  <a:pt x="4943475" y="6858000"/>
                </a:lnTo>
                <a:lnTo>
                  <a:pt x="1948462" y="6858000"/>
                </a:lnTo>
                <a:lnTo>
                  <a:pt x="1902164" y="6774672"/>
                </a:lnTo>
                <a:cubicBezTo>
                  <a:pt x="1598726" y="6299650"/>
                  <a:pt x="1000744" y="6114221"/>
                  <a:pt x="611627" y="5912623"/>
                </a:cubicBezTo>
                <a:cubicBezTo>
                  <a:pt x="377049" y="5791105"/>
                  <a:pt x="190804" y="5626236"/>
                  <a:pt x="32435" y="5445420"/>
                </a:cubicBezTo>
                <a:lnTo>
                  <a:pt x="1" y="5404026"/>
                </a:lnTo>
                <a:lnTo>
                  <a:pt x="1" y="6858000"/>
                </a:lnTo>
                <a:lnTo>
                  <a:pt x="0" y="6858000"/>
                </a:lnTo>
                <a:lnTo>
                  <a:pt x="0" y="195745"/>
                </a:lnTo>
                <a:lnTo>
                  <a:pt x="108843" y="163733"/>
                </a:lnTo>
                <a:cubicBezTo>
                  <a:pt x="397804" y="100711"/>
                  <a:pt x="616031" y="97449"/>
                  <a:pt x="967215" y="241509"/>
                </a:cubicBezTo>
                <a:cubicBezTo>
                  <a:pt x="1716966" y="550751"/>
                  <a:pt x="2752694" y="665260"/>
                  <a:pt x="3348503" y="44582"/>
                </a:cubicBezTo>
                <a:lnTo>
                  <a:pt x="3385345" y="1"/>
                </a:lnTo>
                <a:lnTo>
                  <a:pt x="0" y="1"/>
                </a:lnTo>
                <a:close/>
              </a:path>
            </a:pathLst>
          </a:custGeom>
        </p:spPr>
        <p:txBody>
          <a:bodyPr wrap="square" tIns="548640">
            <a:noAutofit/>
          </a:bodyPr>
          <a:lstStyle>
            <a:lvl1pPr marL="0" indent="0" algn="ctr">
              <a:buNone/>
              <a:defRPr/>
            </a:lvl1pPr>
          </a:lstStyle>
          <a:p>
            <a:r>
              <a:rPr lang="en-US" dirty="0"/>
              <a:t>Click icon to add picture</a:t>
            </a:r>
          </a:p>
        </p:txBody>
      </p:sp>
      <p:sp>
        <p:nvSpPr>
          <p:cNvPr id="11" name="Content Placeholder 10">
            <a:extLst>
              <a:ext uri="{FF2B5EF4-FFF2-40B4-BE49-F238E27FC236}">
                <a16:creationId xmlns:a16="http://schemas.microsoft.com/office/drawing/2014/main" id="{6ED64F80-2CCD-28E9-12D1-CFA0E295299B}"/>
              </a:ext>
            </a:extLst>
          </p:cNvPr>
          <p:cNvSpPr>
            <a:spLocks noGrp="1"/>
          </p:cNvSpPr>
          <p:nvPr>
            <p:ph sz="quarter" idx="10" hasCustomPrompt="1"/>
          </p:nvPr>
        </p:nvSpPr>
        <p:spPr>
          <a:xfrm>
            <a:off x="5435600" y="4956902"/>
            <a:ext cx="5718896" cy="1745649"/>
          </a:xfrm>
        </p:spPr>
        <p:txBody>
          <a:bodyPr>
            <a:normAutofit/>
          </a:bodyPr>
          <a:lstStyle>
            <a:lvl1pPr marL="0" indent="0">
              <a:lnSpc>
                <a:spcPct val="100000"/>
              </a:lnSpc>
              <a:spcBef>
                <a:spcPts val="600"/>
              </a:spcBef>
              <a:spcAft>
                <a:spcPts val="1200"/>
              </a:spcAft>
              <a:buNone/>
              <a:defRPr sz="2400"/>
            </a:lvl1pPr>
            <a:lvl2pPr marL="457200" indent="0">
              <a:lnSpc>
                <a:spcPct val="100000"/>
              </a:lnSpc>
              <a:spcBef>
                <a:spcPts val="600"/>
              </a:spcBef>
              <a:spcAft>
                <a:spcPts val="1200"/>
              </a:spcAft>
              <a:buNone/>
              <a:defRPr sz="2000"/>
            </a:lvl2pPr>
            <a:lvl3pPr marL="914400" indent="0">
              <a:lnSpc>
                <a:spcPct val="100000"/>
              </a:lnSpc>
              <a:spcBef>
                <a:spcPts val="600"/>
              </a:spcBef>
              <a:spcAft>
                <a:spcPts val="1200"/>
              </a:spcAft>
              <a:buNone/>
              <a:defRPr sz="1800"/>
            </a:lvl3pPr>
            <a:lvl4pPr marL="1371600" indent="0">
              <a:lnSpc>
                <a:spcPct val="100000"/>
              </a:lnSpc>
              <a:spcBef>
                <a:spcPts val="600"/>
              </a:spcBef>
              <a:spcAft>
                <a:spcPts val="1200"/>
              </a:spcAft>
              <a:buNone/>
              <a:defRPr sz="1600"/>
            </a:lvl4pPr>
            <a:lvl5pPr marL="1828800" indent="0">
              <a:lnSpc>
                <a:spcPct val="100000"/>
              </a:lnSpc>
              <a:spcBef>
                <a:spcPts val="600"/>
              </a:spcBef>
              <a:spcAft>
                <a:spcPts val="1200"/>
              </a:spcAft>
              <a:buNone/>
              <a:defRPr sz="1600"/>
            </a:lvl5pPr>
          </a:lstStyle>
          <a:p>
            <a:pPr lvl="0"/>
            <a:r>
              <a:rPr lang="en-US" dirty="0"/>
              <a:t>Click to add content</a:t>
            </a:r>
          </a:p>
          <a:p>
            <a:pPr lvl="1"/>
            <a:r>
              <a:rPr lang="en-US" dirty="0"/>
              <a:t>Second level</a:t>
            </a:r>
          </a:p>
          <a:p>
            <a:pPr lvl="2"/>
            <a:r>
              <a:rPr lang="en-US" dirty="0"/>
              <a:t>Third level</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dirty="0"/>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17174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1">
    <p:bg>
      <p:bgPr>
        <a:solidFill>
          <a:schemeClr val="tx1"/>
        </a:solidFill>
        <a:effectLst/>
      </p:bgPr>
    </p:bg>
    <p:spTree>
      <p:nvGrpSpPr>
        <p:cNvPr id="1" name=""/>
        <p:cNvGrpSpPr/>
        <p:nvPr/>
      </p:nvGrpSpPr>
      <p:grpSpPr>
        <a:xfrm>
          <a:off x="0" y="0"/>
          <a:ext cx="0" cy="0"/>
          <a:chOff x="0" y="0"/>
          <a:chExt cx="0" cy="0"/>
        </a:xfrm>
      </p:grpSpPr>
      <p:sp>
        <p:nvSpPr>
          <p:cNvPr id="10" name="Freeform 7">
            <a:extLst>
              <a:ext uri="{FF2B5EF4-FFF2-40B4-BE49-F238E27FC236}">
                <a16:creationId xmlns:a16="http://schemas.microsoft.com/office/drawing/2014/main" id="{653D8540-5794-860E-E6C6-CB80F4051CE6}"/>
              </a:ext>
              <a:ext uri="{C183D7F6-B498-43B3-948B-1728B52AA6E4}">
                <adec:decorative xmlns:adec="http://schemas.microsoft.com/office/drawing/2017/decorative" val="1"/>
              </a:ext>
            </a:extLst>
          </p:cNvPr>
          <p:cNvSpPr/>
          <p:nvPr userDrawn="1"/>
        </p:nvSpPr>
        <p:spPr>
          <a:xfrm rot="5400000" flipH="1">
            <a:off x="1387803" y="4555795"/>
            <a:ext cx="914401" cy="3690008"/>
          </a:xfrm>
          <a:custGeom>
            <a:avLst/>
            <a:gdLst>
              <a:gd name="connsiteX0" fmla="*/ 914393 w 914401"/>
              <a:gd name="connsiteY0" fmla="*/ 1625548 h 3690008"/>
              <a:gd name="connsiteX1" fmla="*/ 200040 w 914401"/>
              <a:gd name="connsiteY1" fmla="*/ 164703 h 3690008"/>
              <a:gd name="connsiteX2" fmla="*/ 0 w 914401"/>
              <a:gd name="connsiteY2" fmla="*/ 0 h 3690008"/>
              <a:gd name="connsiteX3" fmla="*/ 0 w 914401"/>
              <a:gd name="connsiteY3" fmla="*/ 3690008 h 3690008"/>
              <a:gd name="connsiteX4" fmla="*/ 684950 w 914401"/>
              <a:gd name="connsiteY4" fmla="*/ 3690008 h 3690008"/>
              <a:gd name="connsiteX5" fmla="*/ 683046 w 914401"/>
              <a:gd name="connsiteY5" fmla="*/ 3683775 h 3690008"/>
              <a:gd name="connsiteX6" fmla="*/ 608736 w 914401"/>
              <a:gd name="connsiteY6" fmla="*/ 3519687 h 3690008"/>
              <a:gd name="connsiteX7" fmla="*/ 353078 w 914401"/>
              <a:gd name="connsiteY7" fmla="*/ 2837178 h 3690008"/>
              <a:gd name="connsiteX8" fmla="*/ 914393 w 914401"/>
              <a:gd name="connsiteY8" fmla="*/ 1625548 h 3690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14401" h="3690008">
                <a:moveTo>
                  <a:pt x="914393" y="1625548"/>
                </a:moveTo>
                <a:cubicBezTo>
                  <a:pt x="911641" y="1092628"/>
                  <a:pt x="614720" y="555054"/>
                  <a:pt x="200040" y="164703"/>
                </a:cubicBezTo>
                <a:lnTo>
                  <a:pt x="0" y="0"/>
                </a:lnTo>
                <a:lnTo>
                  <a:pt x="0" y="3690008"/>
                </a:lnTo>
                <a:lnTo>
                  <a:pt x="684950" y="3690008"/>
                </a:lnTo>
                <a:lnTo>
                  <a:pt x="683046" y="3683775"/>
                </a:lnTo>
                <a:cubicBezTo>
                  <a:pt x="661881" y="3627679"/>
                  <a:pt x="637060" y="3572811"/>
                  <a:pt x="608736" y="3519687"/>
                </a:cubicBezTo>
                <a:cubicBezTo>
                  <a:pt x="471578" y="3263358"/>
                  <a:pt x="246982" y="3154469"/>
                  <a:pt x="353078" y="2837178"/>
                </a:cubicBezTo>
                <a:cubicBezTo>
                  <a:pt x="503567" y="2394592"/>
                  <a:pt x="916615" y="2140445"/>
                  <a:pt x="914393" y="1625548"/>
                </a:cubicBezTo>
                <a:close/>
              </a:path>
            </a:pathLst>
          </a:custGeom>
          <a:solidFill>
            <a:schemeClr val="accent3"/>
          </a:solidFill>
          <a:ln w="2038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cxnSp>
        <p:nvCxnSpPr>
          <p:cNvPr id="3" name="Straight Connector 2">
            <a:extLst>
              <a:ext uri="{FF2B5EF4-FFF2-40B4-BE49-F238E27FC236}">
                <a16:creationId xmlns:a16="http://schemas.microsoft.com/office/drawing/2014/main" id="{0FBD2995-6344-0C11-3D12-6B4C7A5F228C}"/>
              </a:ext>
              <a:ext uri="{C183D7F6-B498-43B3-948B-1728B52AA6E4}">
                <adec:decorative xmlns:adec="http://schemas.microsoft.com/office/drawing/2017/decorative" val="1"/>
              </a:ext>
            </a:extLst>
          </p:cNvPr>
          <p:cNvCxnSpPr>
            <a:cxnSpLocks/>
          </p:cNvCxnSpPr>
          <p:nvPr userDrawn="1"/>
        </p:nvCxnSpPr>
        <p:spPr>
          <a:xfrm>
            <a:off x="5921979" y="834643"/>
            <a:ext cx="556898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699372" y="536984"/>
            <a:ext cx="4987598" cy="1794590"/>
          </a:xfrm>
          <a:prstGeom prst="rect">
            <a:avLst/>
          </a:prstGeom>
        </p:spPr>
        <p:txBody>
          <a:bodyPr vert="horz" lIns="0" tIns="45720" rIns="91440" bIns="45720" rtlCol="0" anchor="t">
            <a:noAutofit/>
          </a:bodyPr>
          <a:lstStyle>
            <a:lvl1pPr>
              <a:defRPr sz="3200" spc="300" baseline="0"/>
            </a:lvl1pPr>
          </a:lstStyle>
          <a:p>
            <a:r>
              <a:rPr lang="en-US" dirty="0"/>
              <a:t>Click to add title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dirty="0"/>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dirty="0"/>
          </a:p>
        </p:txBody>
      </p:sp>
      <p:sp>
        <p:nvSpPr>
          <p:cNvPr id="11" name="Content Placeholder 10">
            <a:extLst>
              <a:ext uri="{FF2B5EF4-FFF2-40B4-BE49-F238E27FC236}">
                <a16:creationId xmlns:a16="http://schemas.microsoft.com/office/drawing/2014/main" id="{6ED64F80-2CCD-28E9-12D1-CFA0E295299B}"/>
              </a:ext>
            </a:extLst>
          </p:cNvPr>
          <p:cNvSpPr>
            <a:spLocks noGrp="1"/>
          </p:cNvSpPr>
          <p:nvPr>
            <p:ph sz="quarter" idx="10" hasCustomPrompt="1"/>
          </p:nvPr>
        </p:nvSpPr>
        <p:spPr>
          <a:xfrm>
            <a:off x="696488" y="2377875"/>
            <a:ext cx="3536078" cy="3565723"/>
          </a:xfrm>
        </p:spPr>
        <p:txBody>
          <a:bodyPr lIns="0" tIns="0">
            <a:normAutofit/>
          </a:bodyPr>
          <a:lstStyle>
            <a:lvl1pPr>
              <a:lnSpc>
                <a:spcPct val="90000"/>
              </a:lnSpc>
              <a:spcBef>
                <a:spcPts val="1000"/>
              </a:spcBef>
              <a:spcAft>
                <a:spcPts val="0"/>
              </a:spcAft>
              <a:defRPr sz="2000"/>
            </a:lvl1pPr>
            <a:lvl2pPr>
              <a:lnSpc>
                <a:spcPct val="90000"/>
              </a:lnSpc>
              <a:spcBef>
                <a:spcPts val="1000"/>
              </a:spcBef>
              <a:spcAft>
                <a:spcPts val="0"/>
              </a:spcAft>
              <a:defRPr sz="1800"/>
            </a:lvl2pPr>
            <a:lvl3pPr>
              <a:lnSpc>
                <a:spcPct val="90000"/>
              </a:lnSpc>
              <a:spcBef>
                <a:spcPts val="1000"/>
              </a:spcBef>
              <a:spcAft>
                <a:spcPts val="0"/>
              </a:spcAft>
              <a:defRPr sz="1600"/>
            </a:lvl3pPr>
            <a:lvl4pPr>
              <a:lnSpc>
                <a:spcPct val="90000"/>
              </a:lnSpc>
              <a:spcBef>
                <a:spcPts val="1000"/>
              </a:spcBef>
              <a:spcAft>
                <a:spcPts val="0"/>
              </a:spcAft>
              <a:defRPr sz="1400"/>
            </a:lvl4pPr>
            <a:lvl5pPr>
              <a:lnSpc>
                <a:spcPct val="90000"/>
              </a:lnSpc>
              <a:spcBef>
                <a:spcPts val="1000"/>
              </a:spcBef>
              <a:spcAft>
                <a:spcPts val="0"/>
              </a:spcAft>
              <a:defRPr sz="14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14">
            <a:extLst>
              <a:ext uri="{FF2B5EF4-FFF2-40B4-BE49-F238E27FC236}">
                <a16:creationId xmlns:a16="http://schemas.microsoft.com/office/drawing/2014/main" id="{2265893F-4A9C-ABB2-2B83-283067F829C9}"/>
              </a:ext>
            </a:extLst>
          </p:cNvPr>
          <p:cNvSpPr>
            <a:spLocks noGrp="1"/>
          </p:cNvSpPr>
          <p:nvPr>
            <p:ph type="body" sz="quarter" idx="11" hasCustomPrompt="1"/>
          </p:nvPr>
        </p:nvSpPr>
        <p:spPr>
          <a:xfrm>
            <a:off x="4673599" y="2377875"/>
            <a:ext cx="6816725" cy="378025"/>
          </a:xfrm>
        </p:spPr>
        <p:txBody>
          <a:bodyPr>
            <a:noAutofit/>
          </a:bodyPr>
          <a:lstStyle>
            <a:lvl1pPr marL="0" indent="0">
              <a:buNone/>
              <a:defRPr sz="2000" b="1"/>
            </a:lvl1pPr>
            <a:lvl2pPr marL="457200" indent="0">
              <a:buNone/>
              <a:defRPr sz="1800" b="1"/>
            </a:lvl2pPr>
            <a:lvl3pPr marL="914400" indent="0">
              <a:buNone/>
              <a:defRPr sz="1600" b="1"/>
            </a:lvl3pPr>
            <a:lvl4pPr marL="1371600" indent="0">
              <a:buNone/>
              <a:defRPr sz="1400" b="1"/>
            </a:lvl4pPr>
            <a:lvl5pPr marL="1828800" indent="0">
              <a:buNone/>
              <a:defRPr sz="1400" b="1"/>
            </a:lvl5pPr>
          </a:lstStyle>
          <a:p>
            <a:pPr lvl="0"/>
            <a:r>
              <a:rPr lang="en-US" dirty="0"/>
              <a:t>Click to add text</a:t>
            </a:r>
          </a:p>
        </p:txBody>
      </p:sp>
      <p:sp>
        <p:nvSpPr>
          <p:cNvPr id="17" name="Content Placeholder 16">
            <a:extLst>
              <a:ext uri="{FF2B5EF4-FFF2-40B4-BE49-F238E27FC236}">
                <a16:creationId xmlns:a16="http://schemas.microsoft.com/office/drawing/2014/main" id="{7AC01F4F-AA50-6589-C5AA-A98B0D5AF7AC}"/>
              </a:ext>
            </a:extLst>
          </p:cNvPr>
          <p:cNvSpPr>
            <a:spLocks noGrp="1"/>
          </p:cNvSpPr>
          <p:nvPr>
            <p:ph sz="quarter" idx="12" hasCustomPrompt="1"/>
          </p:nvPr>
        </p:nvSpPr>
        <p:spPr>
          <a:xfrm>
            <a:off x="4673600" y="2755900"/>
            <a:ext cx="6816725" cy="3187700"/>
          </a:xfrm>
        </p:spPr>
        <p:txBody>
          <a:bodyPr anchor="ct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53168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 Content + Image 1">
    <p:bg>
      <p:bgPr>
        <a:solidFill>
          <a:schemeClr val="tx1"/>
        </a:solidFill>
        <a:effectLst/>
      </p:bgPr>
    </p:bg>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0FBD2995-6344-0C11-3D12-6B4C7A5F228C}"/>
              </a:ext>
              <a:ext uri="{C183D7F6-B498-43B3-948B-1728B52AA6E4}">
                <adec:decorative xmlns:adec="http://schemas.microsoft.com/office/drawing/2017/decorative" val="1"/>
              </a:ext>
            </a:extLst>
          </p:cNvPr>
          <p:cNvCxnSpPr>
            <a:cxnSpLocks/>
          </p:cNvCxnSpPr>
          <p:nvPr userDrawn="1"/>
        </p:nvCxnSpPr>
        <p:spPr>
          <a:xfrm>
            <a:off x="5921979" y="834643"/>
            <a:ext cx="556898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699372" y="536984"/>
            <a:ext cx="4987598" cy="1794590"/>
          </a:xfrm>
          <a:prstGeom prst="rect">
            <a:avLst/>
          </a:prstGeom>
        </p:spPr>
        <p:txBody>
          <a:bodyPr vert="horz" lIns="0" tIns="45720" rIns="91440" bIns="45720" rtlCol="0" anchor="t">
            <a:noAutofit/>
          </a:bodyPr>
          <a:lstStyle>
            <a:lvl1pPr>
              <a:defRPr sz="3200" spc="300" baseline="0"/>
            </a:lvl1pPr>
          </a:lstStyle>
          <a:p>
            <a:r>
              <a:rPr lang="en-US" dirty="0"/>
              <a:t>Click to add title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dirty="0"/>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dirty="0"/>
          </a:p>
        </p:txBody>
      </p:sp>
      <p:sp>
        <p:nvSpPr>
          <p:cNvPr id="11" name="Content Placeholder 10">
            <a:extLst>
              <a:ext uri="{FF2B5EF4-FFF2-40B4-BE49-F238E27FC236}">
                <a16:creationId xmlns:a16="http://schemas.microsoft.com/office/drawing/2014/main" id="{6ED64F80-2CCD-28E9-12D1-CFA0E295299B}"/>
              </a:ext>
            </a:extLst>
          </p:cNvPr>
          <p:cNvSpPr>
            <a:spLocks noGrp="1"/>
          </p:cNvSpPr>
          <p:nvPr>
            <p:ph sz="quarter" idx="10" hasCustomPrompt="1"/>
          </p:nvPr>
        </p:nvSpPr>
        <p:spPr>
          <a:xfrm>
            <a:off x="696488" y="2377875"/>
            <a:ext cx="4627866" cy="4300717"/>
          </a:xfrm>
        </p:spPr>
        <p:txBody>
          <a:bodyPr lIns="0" tIns="0">
            <a:normAutofit/>
          </a:bodyPr>
          <a:lstStyle>
            <a:lvl1pPr>
              <a:lnSpc>
                <a:spcPct val="100000"/>
              </a:lnSpc>
              <a:spcBef>
                <a:spcPts val="600"/>
              </a:spcBef>
              <a:spcAft>
                <a:spcPts val="1200"/>
              </a:spcAft>
              <a:defRPr sz="2000"/>
            </a:lvl1pPr>
            <a:lvl2pPr>
              <a:lnSpc>
                <a:spcPct val="100000"/>
              </a:lnSpc>
              <a:spcBef>
                <a:spcPts val="600"/>
              </a:spcBef>
              <a:spcAft>
                <a:spcPts val="1200"/>
              </a:spcAft>
              <a:defRPr sz="1800"/>
            </a:lvl2pPr>
            <a:lvl3pPr>
              <a:lnSpc>
                <a:spcPct val="100000"/>
              </a:lnSpc>
              <a:spcBef>
                <a:spcPts val="600"/>
              </a:spcBef>
              <a:spcAft>
                <a:spcPts val="1200"/>
              </a:spcAft>
              <a:defRPr sz="1600"/>
            </a:lvl3pPr>
            <a:lvl4pPr>
              <a:lnSpc>
                <a:spcPct val="100000"/>
              </a:lnSpc>
              <a:spcBef>
                <a:spcPts val="600"/>
              </a:spcBef>
              <a:spcAft>
                <a:spcPts val="1200"/>
              </a:spcAft>
              <a:defRPr sz="1400"/>
            </a:lvl4pPr>
            <a:lvl5pPr>
              <a:lnSpc>
                <a:spcPct val="100000"/>
              </a:lnSpc>
              <a:spcBef>
                <a:spcPts val="600"/>
              </a:spcBef>
              <a:spcAft>
                <a:spcPts val="1200"/>
              </a:spcAft>
              <a:defRPr sz="14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Picture Placeholder 5">
            <a:extLst>
              <a:ext uri="{FF2B5EF4-FFF2-40B4-BE49-F238E27FC236}">
                <a16:creationId xmlns:a16="http://schemas.microsoft.com/office/drawing/2014/main" id="{B8B70107-5AE5-7117-0F14-6BF9DD30CBFF}"/>
              </a:ext>
            </a:extLst>
          </p:cNvPr>
          <p:cNvSpPr>
            <a:spLocks noGrp="1"/>
          </p:cNvSpPr>
          <p:nvPr>
            <p:ph type="pic" sz="quarter" idx="11"/>
          </p:nvPr>
        </p:nvSpPr>
        <p:spPr>
          <a:xfrm>
            <a:off x="5916613" y="835025"/>
            <a:ext cx="5575300" cy="6030913"/>
          </a:xfrm>
        </p:spPr>
        <p:txBody>
          <a:bodyPr/>
          <a:lstStyle>
            <a:lvl1pPr marL="0" indent="0" algn="ctr">
              <a:buNone/>
              <a:defRPr/>
            </a:lvl1pPr>
          </a:lstStyle>
          <a:p>
            <a:r>
              <a:rPr lang="en-US" dirty="0"/>
              <a:t>Click icon to add picture</a:t>
            </a:r>
          </a:p>
        </p:txBody>
      </p:sp>
    </p:spTree>
    <p:extLst>
      <p:ext uri="{BB962C8B-B14F-4D97-AF65-F5344CB8AC3E}">
        <p14:creationId xmlns:p14="http://schemas.microsoft.com/office/powerpoint/2010/main" val="2784570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lumns 2">
    <p:bg>
      <p:bgPr>
        <a:solidFill>
          <a:schemeClr val="tx1"/>
        </a:solidFill>
        <a:effectLst/>
      </p:bgPr>
    </p:bg>
    <p:spTree>
      <p:nvGrpSpPr>
        <p:cNvPr id="1" name=""/>
        <p:cNvGrpSpPr/>
        <p:nvPr/>
      </p:nvGrpSpPr>
      <p:grpSpPr>
        <a:xfrm>
          <a:off x="0" y="0"/>
          <a:ext cx="0" cy="0"/>
          <a:chOff x="0" y="0"/>
          <a:chExt cx="0" cy="0"/>
        </a:xfrm>
      </p:grpSpPr>
      <p:sp>
        <p:nvSpPr>
          <p:cNvPr id="6" name="Freeform: Shape 20">
            <a:extLst>
              <a:ext uri="{FF2B5EF4-FFF2-40B4-BE49-F238E27FC236}">
                <a16:creationId xmlns:a16="http://schemas.microsoft.com/office/drawing/2014/main" id="{F6276F98-083C-C436-D4E0-BB6B1D617837}"/>
              </a:ext>
              <a:ext uri="{C183D7F6-B498-43B3-948B-1728B52AA6E4}">
                <adec:decorative xmlns:adec="http://schemas.microsoft.com/office/drawing/2017/decorative" val="1"/>
              </a:ext>
            </a:extLst>
          </p:cNvPr>
          <p:cNvSpPr/>
          <p:nvPr userDrawn="1"/>
        </p:nvSpPr>
        <p:spPr>
          <a:xfrm>
            <a:off x="0" y="3810562"/>
            <a:ext cx="3505512" cy="3047438"/>
          </a:xfrm>
          <a:custGeom>
            <a:avLst/>
            <a:gdLst>
              <a:gd name="connsiteX0" fmla="*/ 140070 w 3505512"/>
              <a:gd name="connsiteY0" fmla="*/ 84 h 3047438"/>
              <a:gd name="connsiteX1" fmla="*/ 378078 w 3505512"/>
              <a:gd name="connsiteY1" fmla="*/ 26868 h 3047438"/>
              <a:gd name="connsiteX2" fmla="*/ 2124544 w 3505512"/>
              <a:gd name="connsiteY2" fmla="*/ 1868599 h 3047438"/>
              <a:gd name="connsiteX3" fmla="*/ 3503411 w 3505512"/>
              <a:gd name="connsiteY3" fmla="*/ 3038169 h 3047438"/>
              <a:gd name="connsiteX4" fmla="*/ 3505512 w 3505512"/>
              <a:gd name="connsiteY4" fmla="*/ 3047438 h 3047438"/>
              <a:gd name="connsiteX5" fmla="*/ 0 w 3505512"/>
              <a:gd name="connsiteY5" fmla="*/ 3047438 h 3047438"/>
              <a:gd name="connsiteX6" fmla="*/ 0 w 3505512"/>
              <a:gd name="connsiteY6" fmla="*/ 9356 h 3047438"/>
              <a:gd name="connsiteX7" fmla="*/ 32906 w 3505512"/>
              <a:gd name="connsiteY7" fmla="*/ 4358 h 3047438"/>
              <a:gd name="connsiteX8" fmla="*/ 140070 w 3505512"/>
              <a:gd name="connsiteY8" fmla="*/ 84 h 3047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05512" h="3047438">
                <a:moveTo>
                  <a:pt x="140070" y="84"/>
                </a:moveTo>
                <a:cubicBezTo>
                  <a:pt x="214085" y="1007"/>
                  <a:pt x="293301" y="9629"/>
                  <a:pt x="378078" y="26868"/>
                </a:cubicBezTo>
                <a:cubicBezTo>
                  <a:pt x="1074806" y="168586"/>
                  <a:pt x="1202169" y="1352919"/>
                  <a:pt x="2124544" y="1868599"/>
                </a:cubicBezTo>
                <a:cubicBezTo>
                  <a:pt x="2570800" y="2118122"/>
                  <a:pt x="3301901" y="2354692"/>
                  <a:pt x="3503411" y="3038169"/>
                </a:cubicBezTo>
                <a:lnTo>
                  <a:pt x="3505512" y="3047438"/>
                </a:lnTo>
                <a:lnTo>
                  <a:pt x="0" y="3047438"/>
                </a:lnTo>
                <a:lnTo>
                  <a:pt x="0" y="9356"/>
                </a:lnTo>
                <a:lnTo>
                  <a:pt x="32906" y="4358"/>
                </a:lnTo>
                <a:cubicBezTo>
                  <a:pt x="67357" y="1086"/>
                  <a:pt x="103063" y="-377"/>
                  <a:pt x="140070" y="84"/>
                </a:cubicBezTo>
                <a:close/>
              </a:path>
            </a:pathLst>
          </a:custGeom>
          <a:solidFill>
            <a:schemeClr val="accent5"/>
          </a:solidFill>
          <a:ln w="2225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cxnSp>
        <p:nvCxnSpPr>
          <p:cNvPr id="3" name="Straight Connector 2">
            <a:extLst>
              <a:ext uri="{FF2B5EF4-FFF2-40B4-BE49-F238E27FC236}">
                <a16:creationId xmlns:a16="http://schemas.microsoft.com/office/drawing/2014/main" id="{0FBD2995-6344-0C11-3D12-6B4C7A5F228C}"/>
              </a:ext>
              <a:ext uri="{C183D7F6-B498-43B3-948B-1728B52AA6E4}">
                <adec:decorative xmlns:adec="http://schemas.microsoft.com/office/drawing/2017/decorative" val="1"/>
              </a:ext>
            </a:extLst>
          </p:cNvPr>
          <p:cNvCxnSpPr>
            <a:cxnSpLocks/>
          </p:cNvCxnSpPr>
          <p:nvPr userDrawn="1"/>
        </p:nvCxnSpPr>
        <p:spPr>
          <a:xfrm>
            <a:off x="5921979" y="834643"/>
            <a:ext cx="556898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699372" y="536983"/>
            <a:ext cx="4987598" cy="1806163"/>
          </a:xfrm>
          <a:prstGeom prst="rect">
            <a:avLst/>
          </a:prstGeom>
        </p:spPr>
        <p:txBody>
          <a:bodyPr vert="horz" lIns="0" tIns="45720" rIns="91440" bIns="45720" rtlCol="0" anchor="t">
            <a:noAutofit/>
          </a:bodyPr>
          <a:lstStyle>
            <a:lvl1pPr>
              <a:defRPr sz="3200" spc="300" baseline="0"/>
            </a:lvl1pPr>
          </a:lstStyle>
          <a:p>
            <a:r>
              <a:rPr lang="en-US" dirty="0"/>
              <a:t>Click to add title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dirty="0"/>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dirty="0"/>
          </a:p>
        </p:txBody>
      </p:sp>
      <p:sp>
        <p:nvSpPr>
          <p:cNvPr id="11" name="Content Placeholder 10">
            <a:extLst>
              <a:ext uri="{FF2B5EF4-FFF2-40B4-BE49-F238E27FC236}">
                <a16:creationId xmlns:a16="http://schemas.microsoft.com/office/drawing/2014/main" id="{6ED64F80-2CCD-28E9-12D1-CFA0E295299B}"/>
              </a:ext>
            </a:extLst>
          </p:cNvPr>
          <p:cNvSpPr>
            <a:spLocks noGrp="1"/>
          </p:cNvSpPr>
          <p:nvPr>
            <p:ph sz="quarter" idx="10" hasCustomPrompt="1"/>
          </p:nvPr>
        </p:nvSpPr>
        <p:spPr>
          <a:xfrm>
            <a:off x="2687333" y="2377871"/>
            <a:ext cx="4292202" cy="4359402"/>
          </a:xfrm>
        </p:spPr>
        <p:txBody>
          <a:bodyPr>
            <a:normAutofit/>
          </a:bodyPr>
          <a:lstStyle>
            <a:lvl1pPr marL="0" indent="0">
              <a:lnSpc>
                <a:spcPct val="100000"/>
              </a:lnSpc>
              <a:spcBef>
                <a:spcPts val="600"/>
              </a:spcBef>
              <a:spcAft>
                <a:spcPts val="1200"/>
              </a:spcAft>
              <a:buNone/>
              <a:defRPr sz="2000"/>
            </a:lvl1pPr>
            <a:lvl2pPr marL="457200" indent="0">
              <a:lnSpc>
                <a:spcPct val="100000"/>
              </a:lnSpc>
              <a:spcBef>
                <a:spcPts val="600"/>
              </a:spcBef>
              <a:spcAft>
                <a:spcPts val="1200"/>
              </a:spcAft>
              <a:buNone/>
              <a:defRPr sz="1800"/>
            </a:lvl2pPr>
            <a:lvl3pPr marL="914400" indent="0">
              <a:lnSpc>
                <a:spcPct val="100000"/>
              </a:lnSpc>
              <a:spcBef>
                <a:spcPts val="600"/>
              </a:spcBef>
              <a:spcAft>
                <a:spcPts val="1200"/>
              </a:spcAft>
              <a:buNone/>
              <a:defRPr sz="1600"/>
            </a:lvl3pPr>
            <a:lvl4pPr marL="1371600" indent="0">
              <a:lnSpc>
                <a:spcPct val="100000"/>
              </a:lnSpc>
              <a:spcBef>
                <a:spcPts val="600"/>
              </a:spcBef>
              <a:spcAft>
                <a:spcPts val="1200"/>
              </a:spcAft>
              <a:buNone/>
              <a:defRPr sz="1400"/>
            </a:lvl4pPr>
            <a:lvl5pPr marL="1828800" indent="0">
              <a:lnSpc>
                <a:spcPct val="100000"/>
              </a:lnSpc>
              <a:spcBef>
                <a:spcPts val="600"/>
              </a:spcBef>
              <a:spcAft>
                <a:spcPts val="1200"/>
              </a:spcAft>
              <a:buNone/>
              <a:defRPr sz="14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0">
            <a:extLst>
              <a:ext uri="{FF2B5EF4-FFF2-40B4-BE49-F238E27FC236}">
                <a16:creationId xmlns:a16="http://schemas.microsoft.com/office/drawing/2014/main" id="{CB9E0096-D944-5245-13D4-92814D4D59C7}"/>
              </a:ext>
            </a:extLst>
          </p:cNvPr>
          <p:cNvSpPr>
            <a:spLocks noGrp="1"/>
          </p:cNvSpPr>
          <p:nvPr>
            <p:ph sz="quarter" idx="11" hasCustomPrompt="1"/>
          </p:nvPr>
        </p:nvSpPr>
        <p:spPr>
          <a:xfrm>
            <a:off x="7318385" y="2377871"/>
            <a:ext cx="4172575" cy="4359402"/>
          </a:xfrm>
        </p:spPr>
        <p:txBody>
          <a:bodyPr>
            <a:normAutofit/>
          </a:bodyPr>
          <a:lstStyle>
            <a:lvl1pPr marL="0" indent="0">
              <a:lnSpc>
                <a:spcPct val="100000"/>
              </a:lnSpc>
              <a:spcBef>
                <a:spcPts val="600"/>
              </a:spcBef>
              <a:spcAft>
                <a:spcPts val="1200"/>
              </a:spcAft>
              <a:buNone/>
              <a:defRPr sz="2000"/>
            </a:lvl1pPr>
            <a:lvl2pPr marL="457200" indent="0">
              <a:lnSpc>
                <a:spcPct val="100000"/>
              </a:lnSpc>
              <a:spcBef>
                <a:spcPts val="600"/>
              </a:spcBef>
              <a:spcAft>
                <a:spcPts val="1200"/>
              </a:spcAft>
              <a:buNone/>
              <a:defRPr sz="1800"/>
            </a:lvl2pPr>
            <a:lvl3pPr marL="914400" indent="0">
              <a:lnSpc>
                <a:spcPct val="100000"/>
              </a:lnSpc>
              <a:spcBef>
                <a:spcPts val="600"/>
              </a:spcBef>
              <a:spcAft>
                <a:spcPts val="1200"/>
              </a:spcAft>
              <a:buNone/>
              <a:defRPr sz="1600"/>
            </a:lvl3pPr>
            <a:lvl4pPr marL="1371600" indent="0">
              <a:lnSpc>
                <a:spcPct val="100000"/>
              </a:lnSpc>
              <a:spcBef>
                <a:spcPts val="600"/>
              </a:spcBef>
              <a:spcAft>
                <a:spcPts val="1200"/>
              </a:spcAft>
              <a:buNone/>
              <a:defRPr sz="1400"/>
            </a:lvl4pPr>
            <a:lvl5pPr marL="1828800" indent="0">
              <a:lnSpc>
                <a:spcPct val="100000"/>
              </a:lnSpc>
              <a:spcBef>
                <a:spcPts val="600"/>
              </a:spcBef>
              <a:spcAft>
                <a:spcPts val="1200"/>
              </a:spcAft>
              <a:buNone/>
              <a:defRPr sz="14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0926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 Content + Table">
    <p:bg>
      <p:bgPr>
        <a:solidFill>
          <a:schemeClr val="tx1"/>
        </a:solidFill>
        <a:effectLst/>
      </p:bgPr>
    </p:bg>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0FBD2995-6344-0C11-3D12-6B4C7A5F228C}"/>
              </a:ext>
              <a:ext uri="{C183D7F6-B498-43B3-948B-1728B52AA6E4}">
                <adec:decorative xmlns:adec="http://schemas.microsoft.com/office/drawing/2017/decorative" val="1"/>
              </a:ext>
            </a:extLst>
          </p:cNvPr>
          <p:cNvCxnSpPr>
            <a:cxnSpLocks/>
          </p:cNvCxnSpPr>
          <p:nvPr userDrawn="1"/>
        </p:nvCxnSpPr>
        <p:spPr>
          <a:xfrm>
            <a:off x="5921979" y="834643"/>
            <a:ext cx="556898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 name="Block Arc 8">
            <a:extLst>
              <a:ext uri="{FF2B5EF4-FFF2-40B4-BE49-F238E27FC236}">
                <a16:creationId xmlns:a16="http://schemas.microsoft.com/office/drawing/2014/main" id="{1CA7618C-E262-114D-F36B-190A5C994B08}"/>
              </a:ext>
              <a:ext uri="{C183D7F6-B498-43B3-948B-1728B52AA6E4}">
                <adec:decorative xmlns:adec="http://schemas.microsoft.com/office/drawing/2017/decorative" val="1"/>
              </a:ext>
            </a:extLst>
          </p:cNvPr>
          <p:cNvSpPr/>
          <p:nvPr userDrawn="1"/>
        </p:nvSpPr>
        <p:spPr>
          <a:xfrm rot="10800000">
            <a:off x="5921979" y="188942"/>
            <a:ext cx="348041" cy="348041"/>
          </a:xfrm>
          <a:prstGeom prst="blockArc">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itle Placeholder 1">
            <a:extLst>
              <a:ext uri="{FF2B5EF4-FFF2-40B4-BE49-F238E27FC236}">
                <a16:creationId xmlns:a16="http://schemas.microsoft.com/office/drawing/2014/main" id="{A49B6E6B-2A0F-CE8A-E5C4-DD990D43D35E}"/>
              </a:ext>
            </a:extLst>
          </p:cNvPr>
          <p:cNvSpPr>
            <a:spLocks noGrp="1"/>
          </p:cNvSpPr>
          <p:nvPr>
            <p:ph type="title" hasCustomPrompt="1"/>
          </p:nvPr>
        </p:nvSpPr>
        <p:spPr>
          <a:xfrm>
            <a:off x="699372" y="536983"/>
            <a:ext cx="4987598" cy="1806163"/>
          </a:xfrm>
          <a:prstGeom prst="rect">
            <a:avLst/>
          </a:prstGeom>
        </p:spPr>
        <p:txBody>
          <a:bodyPr vert="horz" lIns="0" tIns="45720" rIns="91440" bIns="45720" rtlCol="0" anchor="t">
            <a:noAutofit/>
          </a:bodyPr>
          <a:lstStyle>
            <a:lvl1pPr>
              <a:defRPr sz="3200" spc="300" baseline="0"/>
            </a:lvl1pPr>
          </a:lstStyle>
          <a:p>
            <a:r>
              <a:rPr lang="en-US" dirty="0"/>
              <a:t>Click to add title</a:t>
            </a:r>
          </a:p>
        </p:txBody>
      </p:sp>
      <p:sp>
        <p:nvSpPr>
          <p:cNvPr id="7" name="Footer Placeholder 4">
            <a:extLst>
              <a:ext uri="{FF2B5EF4-FFF2-40B4-BE49-F238E27FC236}">
                <a16:creationId xmlns:a16="http://schemas.microsoft.com/office/drawing/2014/main" id="{C2F7C452-F8B7-9780-039C-30CEF6E838BD}"/>
              </a:ext>
            </a:extLst>
          </p:cNvPr>
          <p:cNvSpPr>
            <a:spLocks noGrp="1"/>
          </p:cNvSpPr>
          <p:nvPr>
            <p:ph type="ftr" sz="quarter" idx="3"/>
          </p:nvPr>
        </p:nvSpPr>
        <p:spPr>
          <a:xfrm>
            <a:off x="6594050" y="155448"/>
            <a:ext cx="4164972" cy="471672"/>
          </a:xfrm>
          <a:prstGeom prst="rect">
            <a:avLst/>
          </a:prstGeom>
        </p:spPr>
        <p:txBody>
          <a:bodyPr vert="horz" lIns="0" tIns="45720" rIns="91440" bIns="45720" rtlCol="0" anchor="b"/>
          <a:lstStyle>
            <a:lvl1pPr algn="r">
              <a:defRPr sz="1200" spc="300">
                <a:solidFill>
                  <a:schemeClr val="bg1"/>
                </a:solidFill>
                <a:latin typeface="+mn-lt"/>
              </a:defRPr>
            </a:lvl1pPr>
          </a:lstStyle>
          <a:p>
            <a:r>
              <a:rPr lang="en-US" dirty="0"/>
              <a:t>PRESENTATION TITLE</a:t>
            </a:r>
          </a:p>
        </p:txBody>
      </p:sp>
      <p:sp>
        <p:nvSpPr>
          <p:cNvPr id="8" name="Slide Number Placeholder 5">
            <a:extLst>
              <a:ext uri="{FF2B5EF4-FFF2-40B4-BE49-F238E27FC236}">
                <a16:creationId xmlns:a16="http://schemas.microsoft.com/office/drawing/2014/main" id="{DCA2FC66-19AF-2F4C-EFFA-F968C93546DA}"/>
              </a:ext>
            </a:extLst>
          </p:cNvPr>
          <p:cNvSpPr>
            <a:spLocks noGrp="1"/>
          </p:cNvSpPr>
          <p:nvPr>
            <p:ph type="sldNum" sz="quarter" idx="4"/>
          </p:nvPr>
        </p:nvSpPr>
        <p:spPr>
          <a:xfrm>
            <a:off x="11142921" y="155448"/>
            <a:ext cx="348039" cy="471672"/>
          </a:xfrm>
          <a:prstGeom prst="rect">
            <a:avLst/>
          </a:prstGeom>
        </p:spPr>
        <p:txBody>
          <a:bodyPr vert="horz" lIns="0" tIns="45720" rIns="0" bIns="45720" rtlCol="0" anchor="b"/>
          <a:lstStyle>
            <a:lvl1pPr algn="r">
              <a:defRPr sz="1200" b="1" i="0">
                <a:solidFill>
                  <a:schemeClr val="bg1"/>
                </a:solidFill>
                <a:latin typeface="+mn-lt"/>
              </a:defRPr>
            </a:lvl1pPr>
          </a:lstStyle>
          <a:p>
            <a:fld id="{6D22F896-40B5-4ADD-8801-0D06FADFA095}" type="slidenum">
              <a:rPr lang="en-US" smtClean="0"/>
              <a:pPr/>
              <a:t>‹#›</a:t>
            </a:fld>
            <a:endParaRPr lang="en-US" dirty="0"/>
          </a:p>
        </p:txBody>
      </p:sp>
      <p:sp>
        <p:nvSpPr>
          <p:cNvPr id="11" name="Content Placeholder 10">
            <a:extLst>
              <a:ext uri="{FF2B5EF4-FFF2-40B4-BE49-F238E27FC236}">
                <a16:creationId xmlns:a16="http://schemas.microsoft.com/office/drawing/2014/main" id="{6ED64F80-2CCD-28E9-12D1-CFA0E295299B}"/>
              </a:ext>
            </a:extLst>
          </p:cNvPr>
          <p:cNvSpPr>
            <a:spLocks noGrp="1"/>
          </p:cNvSpPr>
          <p:nvPr>
            <p:ph sz="quarter" idx="10" hasCustomPrompt="1"/>
          </p:nvPr>
        </p:nvSpPr>
        <p:spPr>
          <a:xfrm>
            <a:off x="680323" y="2366300"/>
            <a:ext cx="3536078" cy="3588330"/>
          </a:xfrm>
        </p:spPr>
        <p:txBody>
          <a:bodyPr>
            <a:normAutofit/>
          </a:bodyPr>
          <a:lstStyle>
            <a:lvl1pPr marL="228600" indent="-228600">
              <a:lnSpc>
                <a:spcPct val="90000"/>
              </a:lnSpc>
              <a:spcBef>
                <a:spcPts val="1000"/>
              </a:spcBef>
              <a:spcAft>
                <a:spcPts val="0"/>
              </a:spcAft>
              <a:buFont typeface="Arial" panose="020B0604020202020204" pitchFamily="34" charset="0"/>
              <a:buChar char="•"/>
              <a:defRPr sz="2000"/>
            </a:lvl1pPr>
            <a:lvl2pPr marL="742950" indent="-285750">
              <a:lnSpc>
                <a:spcPct val="90000"/>
              </a:lnSpc>
              <a:spcBef>
                <a:spcPts val="1000"/>
              </a:spcBef>
              <a:spcAft>
                <a:spcPts val="0"/>
              </a:spcAft>
              <a:buFont typeface="Arial" panose="020B0604020202020204" pitchFamily="34" charset="0"/>
              <a:buChar char="•"/>
              <a:defRPr sz="1800"/>
            </a:lvl2pPr>
            <a:lvl3pPr marL="1200150" indent="-285750">
              <a:lnSpc>
                <a:spcPct val="90000"/>
              </a:lnSpc>
              <a:spcBef>
                <a:spcPts val="1000"/>
              </a:spcBef>
              <a:spcAft>
                <a:spcPts val="0"/>
              </a:spcAft>
              <a:buFont typeface="Arial" panose="020B0604020202020204" pitchFamily="34" charset="0"/>
              <a:buChar char="•"/>
              <a:defRPr sz="1600"/>
            </a:lvl3pPr>
            <a:lvl4pPr marL="1657350" indent="-285750">
              <a:lnSpc>
                <a:spcPct val="90000"/>
              </a:lnSpc>
              <a:spcBef>
                <a:spcPts val="1000"/>
              </a:spcBef>
              <a:spcAft>
                <a:spcPts val="0"/>
              </a:spcAft>
              <a:buFont typeface="Arial" panose="020B0604020202020204" pitchFamily="34" charset="0"/>
              <a:buChar char="•"/>
              <a:defRPr sz="1400"/>
            </a:lvl4pPr>
            <a:lvl5pPr marL="2114550" indent="-285750">
              <a:lnSpc>
                <a:spcPct val="90000"/>
              </a:lnSpc>
              <a:spcBef>
                <a:spcPts val="1000"/>
              </a:spcBef>
              <a:spcAft>
                <a:spcPts val="0"/>
              </a:spcAft>
              <a:buFont typeface="Arial" panose="020B0604020202020204" pitchFamily="34" charset="0"/>
              <a:buChar char="•"/>
              <a:defRPr sz="14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able Placeholder 11">
            <a:extLst>
              <a:ext uri="{FF2B5EF4-FFF2-40B4-BE49-F238E27FC236}">
                <a16:creationId xmlns:a16="http://schemas.microsoft.com/office/drawing/2014/main" id="{23945778-2B6F-930D-51C8-417685BC4E19}"/>
              </a:ext>
            </a:extLst>
          </p:cNvPr>
          <p:cNvSpPr>
            <a:spLocks noGrp="1"/>
          </p:cNvSpPr>
          <p:nvPr>
            <p:ph type="tbl" sz="quarter" idx="11"/>
          </p:nvPr>
        </p:nvSpPr>
        <p:spPr>
          <a:xfrm>
            <a:off x="4673600" y="2366300"/>
            <a:ext cx="6816725" cy="3587750"/>
          </a:xfrm>
        </p:spPr>
        <p:txBody>
          <a:bodyPr/>
          <a:lstStyle>
            <a:lvl1pPr>
              <a:defRPr/>
            </a:lvl1pPr>
          </a:lstStyle>
          <a:p>
            <a:r>
              <a:rPr lang="en-US" dirty="0"/>
              <a:t>Click icon to add table</a:t>
            </a:r>
          </a:p>
        </p:txBody>
      </p:sp>
    </p:spTree>
    <p:extLst>
      <p:ext uri="{BB962C8B-B14F-4D97-AF65-F5344CB8AC3E}">
        <p14:creationId xmlns:p14="http://schemas.microsoft.com/office/powerpoint/2010/main" val="1253627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bg1"/>
                </a:solidFill>
                <a:latin typeface="+mn-lt"/>
              </a:defRPr>
            </a:lvl1pPr>
          </a:lstStyle>
          <a:p>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bg1"/>
                </a:solidFill>
                <a:latin typeface="+mn-lt"/>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bg1"/>
                </a:solidFill>
                <a:latin typeface="+mn-lt"/>
              </a:defRPr>
            </a:lvl1pPr>
          </a:lstStyle>
          <a:p>
            <a:fld id="{6D22F896-40B5-4ADD-8801-0D06FADFA095}"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 id="2147483684" r:id="rId13"/>
    <p:sldLayoutId id="2147483670" r:id="rId14"/>
    <p:sldLayoutId id="2147483669" r:id="rId15"/>
  </p:sldLayoutIdLst>
  <p:hf hdr="0" dt="0"/>
  <p:txStyles>
    <p:titleStyle>
      <a:lvl1pPr algn="l" defTabSz="914400" rtl="0" eaLnBrk="1" latinLnBrk="0" hangingPunct="1">
        <a:lnSpc>
          <a:spcPct val="90000"/>
        </a:lnSpc>
        <a:spcBef>
          <a:spcPct val="0"/>
        </a:spcBef>
        <a:buNone/>
        <a:defRPr sz="3600" kern="1200" cap="all" baseline="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share.percipio.com/cd/zGOz8-oFY" TargetMode="Externa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hyperlink" Target="https://research.cuanschutz.edu/ogc/home/policies/sponsored-project-handbook/chapter-6---subagreements#ac-63-roles-and-responsibilities-for-subagreements-2"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hyperlink" Target="https://research.cuanschutz.edu/ogc/home/policies/sponsored-project-handbook---coming-soon"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s://research.cuanschutz.edu/docs/librariesprovider148/ogc_documents/subcontract-management-updated-2021.pdf?sfvrsn=2d8adfba_0" TargetMode="External"/><Relationship Id="rId2" Type="http://schemas.openxmlformats.org/officeDocument/2006/relationships/hyperlink" Target="https://research.cuanschutz.edu/docs/librariesprovider148/ogc_documents/subrecipientmonitoringrecord_2015octec4e92e5302864d9a5bfff0a001ce385.docx?sfvrsn=2366f6b9_0" TargetMode="External"/><Relationship Id="rId1" Type="http://schemas.openxmlformats.org/officeDocument/2006/relationships/slideLayout" Target="../slideLayouts/slideLayout8.xml"/><Relationship Id="rId5" Type="http://schemas.openxmlformats.org/officeDocument/2006/relationships/hyperlink" Target="https://research.cuanschutz.edu/ogc/home/resources/a-to-z-resources#M" TargetMode="External"/><Relationship Id="rId4" Type="http://schemas.openxmlformats.org/officeDocument/2006/relationships/hyperlink" Target="file:///C:\Users\quanec\Downloads\subrecipientmonitoring_invoice-checklist_2025.doc"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612DB-62CB-A384-9219-BA28D4BC0995}"/>
              </a:ext>
            </a:extLst>
          </p:cNvPr>
          <p:cNvSpPr>
            <a:spLocks noGrp="1"/>
          </p:cNvSpPr>
          <p:nvPr>
            <p:ph type="title"/>
          </p:nvPr>
        </p:nvSpPr>
        <p:spPr>
          <a:xfrm>
            <a:off x="915924" y="1463040"/>
            <a:ext cx="10360152" cy="4471416"/>
          </a:xfrm>
        </p:spPr>
        <p:txBody>
          <a:bodyPr/>
          <a:lstStyle/>
          <a:p>
            <a:r>
              <a:rPr lang="en-US" dirty="0"/>
              <a:t>Subrecipient Monitoring</a:t>
            </a:r>
          </a:p>
        </p:txBody>
      </p:sp>
    </p:spTree>
    <p:extLst>
      <p:ext uri="{BB962C8B-B14F-4D97-AF65-F5344CB8AC3E}">
        <p14:creationId xmlns:p14="http://schemas.microsoft.com/office/powerpoint/2010/main" val="3110378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9131E-7310-20E6-0163-12D3D2439102}"/>
              </a:ext>
            </a:extLst>
          </p:cNvPr>
          <p:cNvSpPr>
            <a:spLocks noGrp="1"/>
          </p:cNvSpPr>
          <p:nvPr>
            <p:ph type="title"/>
          </p:nvPr>
        </p:nvSpPr>
        <p:spPr>
          <a:xfrm>
            <a:off x="699372" y="536983"/>
            <a:ext cx="4987598" cy="5044668"/>
          </a:xfrm>
        </p:spPr>
        <p:txBody>
          <a:bodyPr anchor="t">
            <a:normAutofit/>
          </a:bodyPr>
          <a:lstStyle/>
          <a:p>
            <a:r>
              <a:rPr lang="en-US" dirty="0"/>
              <a:t>Common audit observations with subrecipients</a:t>
            </a:r>
          </a:p>
        </p:txBody>
      </p:sp>
      <p:sp>
        <p:nvSpPr>
          <p:cNvPr id="4" name="Slide Number Placeholder 3">
            <a:extLst>
              <a:ext uri="{FF2B5EF4-FFF2-40B4-BE49-F238E27FC236}">
                <a16:creationId xmlns:a16="http://schemas.microsoft.com/office/drawing/2014/main" id="{82319073-09B3-E899-54FD-1C74EF250D7C}"/>
              </a:ext>
            </a:extLst>
          </p:cNvPr>
          <p:cNvSpPr>
            <a:spLocks noGrp="1"/>
          </p:cNvSpPr>
          <p:nvPr>
            <p:ph type="sldNum" sz="quarter" idx="4"/>
          </p:nvPr>
        </p:nvSpPr>
        <p:spPr>
          <a:xfrm>
            <a:off x="11142921" y="155448"/>
            <a:ext cx="348039" cy="471672"/>
          </a:xfrm>
        </p:spPr>
        <p:txBody>
          <a:bodyPr anchor="b">
            <a:normAutofit/>
          </a:bodyPr>
          <a:lstStyle/>
          <a:p>
            <a:pPr>
              <a:spcAft>
                <a:spcPts val="600"/>
              </a:spcAft>
            </a:pPr>
            <a:fld id="{6D22F896-40B5-4ADD-8801-0D06FADFA095}" type="slidenum">
              <a:rPr lang="en-US" smtClean="0"/>
              <a:pPr>
                <a:spcAft>
                  <a:spcPts val="600"/>
                </a:spcAft>
              </a:pPr>
              <a:t>10</a:t>
            </a:fld>
            <a:endParaRPr lang="en-US" dirty="0"/>
          </a:p>
        </p:txBody>
      </p:sp>
      <p:sp>
        <p:nvSpPr>
          <p:cNvPr id="5" name="Content Placeholder 4">
            <a:extLst>
              <a:ext uri="{FF2B5EF4-FFF2-40B4-BE49-F238E27FC236}">
                <a16:creationId xmlns:a16="http://schemas.microsoft.com/office/drawing/2014/main" id="{8D8D40A8-2224-F852-76D7-58C2D22BF052}"/>
              </a:ext>
            </a:extLst>
          </p:cNvPr>
          <p:cNvSpPr>
            <a:spLocks noGrp="1"/>
          </p:cNvSpPr>
          <p:nvPr>
            <p:ph sz="quarter" idx="10"/>
          </p:nvPr>
        </p:nvSpPr>
        <p:spPr>
          <a:xfrm>
            <a:off x="3423920" y="2509520"/>
            <a:ext cx="8067040" cy="3891280"/>
          </a:xfrm>
        </p:spPr>
        <p:txBody>
          <a:bodyPr>
            <a:normAutofit/>
          </a:bodyPr>
          <a:lstStyle/>
          <a:p>
            <a:pPr marL="0" lvl="0" indent="0">
              <a:buNone/>
            </a:pPr>
            <a:r>
              <a:rPr lang="en-US" b="1" dirty="0"/>
              <a:t>Equipment purchases </a:t>
            </a:r>
            <a:r>
              <a:rPr lang="en-US" dirty="0"/>
              <a:t>- Subrecipients fail to follow their internal procurement policies and/or suspension and debarment requirement checks.</a:t>
            </a:r>
          </a:p>
          <a:p>
            <a:pPr marL="0" lvl="0" indent="0">
              <a:buNone/>
            </a:pPr>
            <a:r>
              <a:rPr lang="en-US" b="1" dirty="0"/>
              <a:t>Monitoring</a:t>
            </a:r>
            <a:r>
              <a:rPr lang="en-US" dirty="0"/>
              <a:t> third-tier subrecipients.</a:t>
            </a:r>
          </a:p>
          <a:p>
            <a:pPr marL="0" lvl="0" indent="0">
              <a:buNone/>
            </a:pPr>
            <a:r>
              <a:rPr lang="en-US" b="1" dirty="0"/>
              <a:t>Property management </a:t>
            </a:r>
            <a:r>
              <a:rPr lang="en-US" dirty="0"/>
              <a:t>– only necessary for non-exempt property (likely not research awards).</a:t>
            </a:r>
          </a:p>
          <a:p>
            <a:pPr marL="0" lvl="0" indent="0">
              <a:buNone/>
            </a:pPr>
            <a:r>
              <a:rPr lang="en-US" b="1" dirty="0"/>
              <a:t>Travel</a:t>
            </a:r>
            <a:r>
              <a:rPr lang="en-US" dirty="0"/>
              <a:t> – Subrecipients fail to follow internal travel policies. For international subrecipients, must comply with applicable Fly America requirements.</a:t>
            </a:r>
          </a:p>
          <a:p>
            <a:pPr marL="0" indent="0">
              <a:buNone/>
            </a:pPr>
            <a:endParaRPr lang="en-US" dirty="0"/>
          </a:p>
        </p:txBody>
      </p:sp>
      <p:sp>
        <p:nvSpPr>
          <p:cNvPr id="6" name="Footer Placeholder 2">
            <a:extLst>
              <a:ext uri="{FF2B5EF4-FFF2-40B4-BE49-F238E27FC236}">
                <a16:creationId xmlns:a16="http://schemas.microsoft.com/office/drawing/2014/main" id="{E6591FE3-9588-58D8-A2A4-FE920319DAFC}"/>
              </a:ext>
            </a:extLst>
          </p:cNvPr>
          <p:cNvSpPr>
            <a:spLocks noGrp="1"/>
          </p:cNvSpPr>
          <p:nvPr>
            <p:ph type="ftr" sz="quarter" idx="3"/>
          </p:nvPr>
        </p:nvSpPr>
        <p:spPr>
          <a:xfrm>
            <a:off x="6594050" y="155448"/>
            <a:ext cx="4164972" cy="471672"/>
          </a:xfrm>
        </p:spPr>
        <p:txBody>
          <a:bodyPr/>
          <a:lstStyle/>
          <a:p>
            <a:pPr>
              <a:spcAft>
                <a:spcPts val="600"/>
              </a:spcAft>
            </a:pPr>
            <a:r>
              <a:rPr lang="en-US" dirty="0"/>
              <a:t>Subrecipient Monitoring</a:t>
            </a:r>
          </a:p>
        </p:txBody>
      </p:sp>
    </p:spTree>
    <p:extLst>
      <p:ext uri="{BB962C8B-B14F-4D97-AF65-F5344CB8AC3E}">
        <p14:creationId xmlns:p14="http://schemas.microsoft.com/office/powerpoint/2010/main" val="27777359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8B60B4F-88D4-0E3B-746A-5ADBAD63E4CA}"/>
              </a:ext>
            </a:extLst>
          </p:cNvPr>
          <p:cNvSpPr>
            <a:spLocks noGrp="1"/>
          </p:cNvSpPr>
          <p:nvPr>
            <p:ph type="title"/>
          </p:nvPr>
        </p:nvSpPr>
        <p:spPr>
          <a:xfrm>
            <a:off x="642640" y="391284"/>
            <a:ext cx="4987598" cy="1806163"/>
          </a:xfrm>
        </p:spPr>
        <p:txBody>
          <a:bodyPr/>
          <a:lstStyle/>
          <a:p>
            <a:r>
              <a:rPr lang="en-US" dirty="0"/>
              <a:t>Email Update &amp; training</a:t>
            </a:r>
          </a:p>
        </p:txBody>
      </p:sp>
      <p:sp>
        <p:nvSpPr>
          <p:cNvPr id="4" name="Slide Number Placeholder 3">
            <a:extLst>
              <a:ext uri="{FF2B5EF4-FFF2-40B4-BE49-F238E27FC236}">
                <a16:creationId xmlns:a16="http://schemas.microsoft.com/office/drawing/2014/main" id="{427060AD-6A77-2313-ABDD-14630BBB0319}"/>
              </a:ext>
            </a:extLst>
          </p:cNvPr>
          <p:cNvSpPr>
            <a:spLocks noGrp="1"/>
          </p:cNvSpPr>
          <p:nvPr>
            <p:ph type="sldNum" sz="quarter" idx="4"/>
          </p:nvPr>
        </p:nvSpPr>
        <p:spPr>
          <a:xfrm>
            <a:off x="11142921" y="155448"/>
            <a:ext cx="348039" cy="471672"/>
          </a:xfrm>
        </p:spPr>
        <p:txBody>
          <a:bodyPr anchor="b">
            <a:normAutofit/>
          </a:bodyPr>
          <a:lstStyle/>
          <a:p>
            <a:pPr>
              <a:spcAft>
                <a:spcPts val="600"/>
              </a:spcAft>
            </a:pPr>
            <a:fld id="{6D22F896-40B5-4ADD-8801-0D06FADFA095}" type="slidenum">
              <a:rPr lang="en-US" smtClean="0"/>
              <a:pPr>
                <a:spcAft>
                  <a:spcPts val="600"/>
                </a:spcAft>
              </a:pPr>
              <a:t>11</a:t>
            </a:fld>
            <a:endParaRPr lang="en-US" dirty="0"/>
          </a:p>
        </p:txBody>
      </p:sp>
      <p:sp>
        <p:nvSpPr>
          <p:cNvPr id="12" name="Content Placeholder 4">
            <a:extLst>
              <a:ext uri="{FF2B5EF4-FFF2-40B4-BE49-F238E27FC236}">
                <a16:creationId xmlns:a16="http://schemas.microsoft.com/office/drawing/2014/main" id="{8F31EB0E-7750-6CE1-29A6-9484FA29CDB1}"/>
              </a:ext>
            </a:extLst>
          </p:cNvPr>
          <p:cNvSpPr>
            <a:spLocks noGrp="1"/>
          </p:cNvSpPr>
          <p:nvPr>
            <p:ph sz="quarter" idx="10"/>
          </p:nvPr>
        </p:nvSpPr>
        <p:spPr>
          <a:xfrm>
            <a:off x="6676013" y="1758206"/>
            <a:ext cx="4640927" cy="3372644"/>
          </a:xfrm>
          <a:solidFill>
            <a:schemeClr val="accent5">
              <a:lumMod val="20000"/>
              <a:lumOff val="80000"/>
            </a:schemeClr>
          </a:solidFill>
          <a:ln>
            <a:solidFill>
              <a:schemeClr val="bg1"/>
            </a:solidFill>
          </a:ln>
        </p:spPr>
        <p:txBody>
          <a:bodyPr>
            <a:normAutofit/>
          </a:bodyPr>
          <a:lstStyle/>
          <a:p>
            <a:pPr marL="0" indent="0">
              <a:buNone/>
            </a:pPr>
            <a:r>
              <a:rPr lang="en-US" b="1" dirty="0"/>
              <a:t>Upcoming Training</a:t>
            </a:r>
          </a:p>
          <a:p>
            <a:pPr marL="0" indent="0">
              <a:buNone/>
            </a:pPr>
            <a:r>
              <a:rPr lang="en-US" i="1" dirty="0"/>
              <a:t>CU: SP: Subrecipient Monitoring</a:t>
            </a:r>
          </a:p>
          <a:p>
            <a:pPr marL="0" indent="0">
              <a:buNone/>
            </a:pPr>
            <a:r>
              <a:rPr lang="en-US" i="1" dirty="0">
                <a:solidFill>
                  <a:schemeClr val="accent5">
                    <a:lumMod val="75000"/>
                  </a:schemeClr>
                </a:solidFill>
                <a:hlinkClick r:id="rId2">
                  <a:extLst>
                    <a:ext uri="{A12FA001-AC4F-418D-AE19-62706E023703}">
                      <ahyp:hlinkClr xmlns:ahyp="http://schemas.microsoft.com/office/drawing/2018/hyperlinkcolor" val="tx"/>
                    </a:ext>
                  </a:extLst>
                </a:hlinkClick>
              </a:rPr>
              <a:t>Registration Link</a:t>
            </a:r>
            <a:endParaRPr lang="en-US" i="1" dirty="0">
              <a:solidFill>
                <a:schemeClr val="accent5">
                  <a:lumMod val="75000"/>
                </a:schemeClr>
              </a:solidFill>
            </a:endParaRPr>
          </a:p>
          <a:p>
            <a:pPr marL="0" indent="0">
              <a:buNone/>
            </a:pPr>
            <a:r>
              <a:rPr lang="en-US" dirty="0"/>
              <a:t>November 17 &amp; 18, 2025</a:t>
            </a:r>
          </a:p>
          <a:p>
            <a:pPr marL="0" indent="0">
              <a:buNone/>
            </a:pPr>
            <a:r>
              <a:rPr lang="en-US" dirty="0"/>
              <a:t>12:00p - 1:00p</a:t>
            </a:r>
          </a:p>
          <a:p>
            <a:pPr marL="0" indent="0">
              <a:buNone/>
            </a:pPr>
            <a:r>
              <a:rPr lang="en-US" dirty="0"/>
              <a:t>Instructor: Shane Jernigan</a:t>
            </a:r>
          </a:p>
        </p:txBody>
      </p:sp>
      <p:sp>
        <p:nvSpPr>
          <p:cNvPr id="8" name="Footer Placeholder 2">
            <a:extLst>
              <a:ext uri="{FF2B5EF4-FFF2-40B4-BE49-F238E27FC236}">
                <a16:creationId xmlns:a16="http://schemas.microsoft.com/office/drawing/2014/main" id="{381D6399-1724-7AF7-A9D6-FA06B9FB3B39}"/>
              </a:ext>
            </a:extLst>
          </p:cNvPr>
          <p:cNvSpPr>
            <a:spLocks noGrp="1"/>
          </p:cNvSpPr>
          <p:nvPr>
            <p:ph type="ftr" sz="quarter" idx="3"/>
          </p:nvPr>
        </p:nvSpPr>
        <p:spPr>
          <a:xfrm>
            <a:off x="6594050" y="155448"/>
            <a:ext cx="4164972" cy="471672"/>
          </a:xfrm>
        </p:spPr>
        <p:txBody>
          <a:bodyPr/>
          <a:lstStyle/>
          <a:p>
            <a:pPr>
              <a:spcAft>
                <a:spcPts val="600"/>
              </a:spcAft>
            </a:pPr>
            <a:r>
              <a:rPr lang="en-US" dirty="0"/>
              <a:t>Subrecipient Monitoring</a:t>
            </a:r>
          </a:p>
        </p:txBody>
      </p:sp>
      <p:sp>
        <p:nvSpPr>
          <p:cNvPr id="11" name="Content Placeholder 10">
            <a:extLst>
              <a:ext uri="{FF2B5EF4-FFF2-40B4-BE49-F238E27FC236}">
                <a16:creationId xmlns:a16="http://schemas.microsoft.com/office/drawing/2014/main" id="{28D4E7BE-04FC-6BD0-DA55-1F77227EA025}"/>
              </a:ext>
            </a:extLst>
          </p:cNvPr>
          <p:cNvSpPr>
            <a:spLocks noGrp="1"/>
          </p:cNvSpPr>
          <p:nvPr>
            <p:ph sz="quarter" idx="11"/>
          </p:nvPr>
        </p:nvSpPr>
        <p:spPr>
          <a:xfrm>
            <a:off x="815975" y="1758206"/>
            <a:ext cx="4640927" cy="4359402"/>
          </a:xfrm>
          <a:solidFill>
            <a:schemeClr val="accent2">
              <a:lumMod val="20000"/>
              <a:lumOff val="80000"/>
            </a:schemeClr>
          </a:solidFill>
          <a:ln>
            <a:solidFill>
              <a:schemeClr val="bg1"/>
            </a:solidFill>
          </a:ln>
        </p:spPr>
        <p:txBody>
          <a:bodyPr/>
          <a:lstStyle/>
          <a:p>
            <a:r>
              <a:rPr lang="en-US" b="1" dirty="0"/>
              <a:t>Email Update</a:t>
            </a:r>
          </a:p>
          <a:p>
            <a:r>
              <a:rPr lang="en-US" dirty="0"/>
              <a:t>The standard email that is sent to all PI/Admin Delegates at the start of a new subagreement has been updated to include more guidance related to subrecipient monitoring and includes numerous links discussed today.</a:t>
            </a:r>
          </a:p>
          <a:p>
            <a:r>
              <a:rPr lang="en-US" dirty="0"/>
              <a:t>This provides you with another easy to click resource to help guide your monitoring plan and process.</a:t>
            </a:r>
          </a:p>
        </p:txBody>
      </p:sp>
    </p:spTree>
    <p:extLst>
      <p:ext uri="{BB962C8B-B14F-4D97-AF65-F5344CB8AC3E}">
        <p14:creationId xmlns:p14="http://schemas.microsoft.com/office/powerpoint/2010/main" val="6512094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47C8F-9C78-8509-A3A3-F349BD6DE38A}"/>
              </a:ext>
            </a:extLst>
          </p:cNvPr>
          <p:cNvSpPr>
            <a:spLocks noGrp="1"/>
          </p:cNvSpPr>
          <p:nvPr>
            <p:ph type="title"/>
          </p:nvPr>
        </p:nvSpPr>
        <p:spPr>
          <a:xfrm>
            <a:off x="915924" y="1453208"/>
            <a:ext cx="10360152" cy="4471416"/>
          </a:xfrm>
        </p:spPr>
        <p:txBody>
          <a:bodyPr anchor="ctr">
            <a:normAutofit/>
          </a:bodyPr>
          <a:lstStyle/>
          <a:p>
            <a:r>
              <a:rPr lang="en-US" dirty="0"/>
              <a:t>Thank you</a:t>
            </a:r>
          </a:p>
        </p:txBody>
      </p:sp>
    </p:spTree>
    <p:extLst>
      <p:ext uri="{BB962C8B-B14F-4D97-AF65-F5344CB8AC3E}">
        <p14:creationId xmlns:p14="http://schemas.microsoft.com/office/powerpoint/2010/main" val="3085472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F4F6524-F7ED-4A7D-26BB-56EB99225727}"/>
              </a:ext>
            </a:extLst>
          </p:cNvPr>
          <p:cNvSpPr>
            <a:spLocks noGrp="1"/>
          </p:cNvSpPr>
          <p:nvPr>
            <p:ph type="title"/>
          </p:nvPr>
        </p:nvSpPr>
        <p:spPr>
          <a:xfrm>
            <a:off x="699372" y="536983"/>
            <a:ext cx="4987598" cy="5044668"/>
          </a:xfrm>
        </p:spPr>
        <p:txBody>
          <a:bodyPr/>
          <a:lstStyle/>
          <a:p>
            <a:r>
              <a:rPr lang="en-US" dirty="0"/>
              <a:t>AGENDA</a:t>
            </a:r>
          </a:p>
        </p:txBody>
      </p:sp>
      <p:sp>
        <p:nvSpPr>
          <p:cNvPr id="3" name="Slide Number Placeholder 2">
            <a:extLst>
              <a:ext uri="{FF2B5EF4-FFF2-40B4-BE49-F238E27FC236}">
                <a16:creationId xmlns:a16="http://schemas.microsoft.com/office/drawing/2014/main" id="{AC4EF451-55E7-0F63-38C4-6695709D0CD5}"/>
              </a:ext>
            </a:extLst>
          </p:cNvPr>
          <p:cNvSpPr>
            <a:spLocks noGrp="1"/>
          </p:cNvSpPr>
          <p:nvPr>
            <p:ph type="sldNum" sz="quarter" idx="4"/>
          </p:nvPr>
        </p:nvSpPr>
        <p:spPr>
          <a:xfrm>
            <a:off x="11142921" y="155448"/>
            <a:ext cx="348039" cy="471672"/>
          </a:xfrm>
        </p:spPr>
        <p:txBody>
          <a:bodyPr/>
          <a:lstStyle/>
          <a:p>
            <a:fld id="{6D22F896-40B5-4ADD-8801-0D06FADFA095}" type="slidenum">
              <a:rPr lang="en-US" smtClean="0"/>
              <a:pPr/>
              <a:t>2</a:t>
            </a:fld>
            <a:endParaRPr lang="en-US" dirty="0"/>
          </a:p>
        </p:txBody>
      </p:sp>
      <p:sp>
        <p:nvSpPr>
          <p:cNvPr id="17" name="Content Placeholder 16">
            <a:extLst>
              <a:ext uri="{FF2B5EF4-FFF2-40B4-BE49-F238E27FC236}">
                <a16:creationId xmlns:a16="http://schemas.microsoft.com/office/drawing/2014/main" id="{3C52F232-E382-1875-253E-990D50C62826}"/>
              </a:ext>
            </a:extLst>
          </p:cNvPr>
          <p:cNvSpPr>
            <a:spLocks noGrp="1"/>
          </p:cNvSpPr>
          <p:nvPr>
            <p:ph sz="quarter" idx="10"/>
          </p:nvPr>
        </p:nvSpPr>
        <p:spPr>
          <a:xfrm>
            <a:off x="3569110" y="2343150"/>
            <a:ext cx="7911690" cy="4364038"/>
          </a:xfrm>
        </p:spPr>
        <p:txBody>
          <a:bodyPr>
            <a:normAutofit/>
          </a:bodyPr>
          <a:lstStyle/>
          <a:p>
            <a:r>
              <a:rPr lang="en-US" sz="2800" dirty="0"/>
              <a:t>Roles &amp; Responsibilities</a:t>
            </a:r>
          </a:p>
          <a:p>
            <a:r>
              <a:rPr lang="en-US" sz="2800" dirty="0"/>
              <a:t>Guidance &amp; Resources</a:t>
            </a:r>
          </a:p>
          <a:p>
            <a:endParaRPr lang="en-US" sz="2800" dirty="0"/>
          </a:p>
        </p:txBody>
      </p:sp>
      <p:sp>
        <p:nvSpPr>
          <p:cNvPr id="2" name="Footer Placeholder 2">
            <a:extLst>
              <a:ext uri="{FF2B5EF4-FFF2-40B4-BE49-F238E27FC236}">
                <a16:creationId xmlns:a16="http://schemas.microsoft.com/office/drawing/2014/main" id="{D01F97F6-79FD-71F0-5B31-145DA2008D0C}"/>
              </a:ext>
            </a:extLst>
          </p:cNvPr>
          <p:cNvSpPr>
            <a:spLocks noGrp="1"/>
          </p:cNvSpPr>
          <p:nvPr>
            <p:ph type="ftr" sz="quarter" idx="3"/>
          </p:nvPr>
        </p:nvSpPr>
        <p:spPr>
          <a:xfrm>
            <a:off x="6594050" y="155448"/>
            <a:ext cx="4164972" cy="471672"/>
          </a:xfrm>
        </p:spPr>
        <p:txBody>
          <a:bodyPr/>
          <a:lstStyle/>
          <a:p>
            <a:pPr>
              <a:spcAft>
                <a:spcPts val="600"/>
              </a:spcAft>
            </a:pPr>
            <a:r>
              <a:rPr lang="en-US" dirty="0"/>
              <a:t>Subrecipient Monitoring</a:t>
            </a:r>
          </a:p>
        </p:txBody>
      </p:sp>
    </p:spTree>
    <p:extLst>
      <p:ext uri="{BB962C8B-B14F-4D97-AF65-F5344CB8AC3E}">
        <p14:creationId xmlns:p14="http://schemas.microsoft.com/office/powerpoint/2010/main" val="2327685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707DC-FE45-47B3-2E58-3193C081684C}"/>
              </a:ext>
            </a:extLst>
          </p:cNvPr>
          <p:cNvSpPr>
            <a:spLocks noGrp="1"/>
          </p:cNvSpPr>
          <p:nvPr>
            <p:ph type="title"/>
          </p:nvPr>
        </p:nvSpPr>
        <p:spPr>
          <a:xfrm>
            <a:off x="915924" y="1563328"/>
            <a:ext cx="10360152" cy="2172929"/>
          </a:xfrm>
        </p:spPr>
        <p:txBody>
          <a:bodyPr/>
          <a:lstStyle/>
          <a:p>
            <a:r>
              <a:rPr lang="en-US" dirty="0"/>
              <a:t>Roles &amp; Responsibilities</a:t>
            </a:r>
          </a:p>
        </p:txBody>
      </p:sp>
    </p:spTree>
    <p:extLst>
      <p:ext uri="{BB962C8B-B14F-4D97-AF65-F5344CB8AC3E}">
        <p14:creationId xmlns:p14="http://schemas.microsoft.com/office/powerpoint/2010/main" val="3757079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B845F1FF-5A00-8E6A-0650-D7BB7EB71FA1}"/>
              </a:ext>
            </a:extLst>
          </p:cNvPr>
          <p:cNvSpPr>
            <a:spLocks noGrp="1"/>
          </p:cNvSpPr>
          <p:nvPr>
            <p:ph type="title"/>
          </p:nvPr>
        </p:nvSpPr>
        <p:spPr>
          <a:xfrm>
            <a:off x="345411" y="246221"/>
            <a:ext cx="4987598" cy="1806163"/>
          </a:xfrm>
        </p:spPr>
        <p:txBody>
          <a:bodyPr/>
          <a:lstStyle/>
          <a:p>
            <a:r>
              <a:rPr lang="en-US" dirty="0"/>
              <a:t>OGC &amp; Fiscal Compliance</a:t>
            </a:r>
          </a:p>
        </p:txBody>
      </p:sp>
      <p:sp>
        <p:nvSpPr>
          <p:cNvPr id="12" name="Slide Number Placeholder 3">
            <a:extLst>
              <a:ext uri="{FF2B5EF4-FFF2-40B4-BE49-F238E27FC236}">
                <a16:creationId xmlns:a16="http://schemas.microsoft.com/office/drawing/2014/main" id="{D8EA98A1-8F7A-6AC3-6401-965635A4DAEC}"/>
              </a:ext>
            </a:extLst>
          </p:cNvPr>
          <p:cNvSpPr>
            <a:spLocks noGrp="1"/>
          </p:cNvSpPr>
          <p:nvPr>
            <p:ph type="sldNum" sz="quarter" idx="4"/>
          </p:nvPr>
        </p:nvSpPr>
        <p:spPr>
          <a:xfrm>
            <a:off x="11142921" y="155448"/>
            <a:ext cx="348039" cy="471672"/>
          </a:xfrm>
        </p:spPr>
        <p:txBody>
          <a:bodyPr anchor="b">
            <a:normAutofit/>
          </a:bodyPr>
          <a:lstStyle/>
          <a:p>
            <a:pPr>
              <a:spcAft>
                <a:spcPts val="600"/>
              </a:spcAft>
            </a:pPr>
            <a:fld id="{6D22F896-40B5-4ADD-8801-0D06FADFA095}" type="slidenum">
              <a:rPr lang="en-US" smtClean="0"/>
              <a:pPr>
                <a:spcAft>
                  <a:spcPts val="600"/>
                </a:spcAft>
              </a:pPr>
              <a:t>4</a:t>
            </a:fld>
            <a:endParaRPr lang="en-US" dirty="0"/>
          </a:p>
        </p:txBody>
      </p:sp>
      <p:sp>
        <p:nvSpPr>
          <p:cNvPr id="14" name="Content Placeholder 4">
            <a:extLst>
              <a:ext uri="{FF2B5EF4-FFF2-40B4-BE49-F238E27FC236}">
                <a16:creationId xmlns:a16="http://schemas.microsoft.com/office/drawing/2014/main" id="{E9088463-3AE5-0246-6137-483E7489BFD4}"/>
              </a:ext>
            </a:extLst>
          </p:cNvPr>
          <p:cNvSpPr>
            <a:spLocks noGrp="1"/>
          </p:cNvSpPr>
          <p:nvPr>
            <p:ph sz="quarter" idx="10"/>
          </p:nvPr>
        </p:nvSpPr>
        <p:spPr>
          <a:xfrm>
            <a:off x="699372" y="1671484"/>
            <a:ext cx="10204602" cy="4869144"/>
          </a:xfrm>
        </p:spPr>
        <p:txBody>
          <a:bodyPr>
            <a:normAutofit lnSpcReduction="10000"/>
          </a:bodyPr>
          <a:lstStyle/>
          <a:p>
            <a:pPr marL="0" indent="0">
              <a:buNone/>
            </a:pPr>
            <a:r>
              <a:rPr lang="en-US" dirty="0"/>
              <a:t>OGC Subcontracts: </a:t>
            </a:r>
          </a:p>
          <a:p>
            <a:pPr marL="630936" lvl="1" indent="-342900">
              <a:buFont typeface="Arial" panose="020B0604020202020204" pitchFamily="34" charset="0"/>
              <a:buChar char="•"/>
            </a:pPr>
            <a:r>
              <a:rPr lang="en-US" dirty="0"/>
              <a:t>The primary office within OGC responsible for outgoing subagreements. </a:t>
            </a:r>
          </a:p>
          <a:p>
            <a:pPr marL="630936" lvl="1" indent="-342900">
              <a:buFont typeface="Arial" panose="020B0604020202020204" pitchFamily="34" charset="0"/>
              <a:buChar char="•"/>
            </a:pPr>
            <a:r>
              <a:rPr lang="en-US" dirty="0"/>
              <a:t>OGC Subcontracts handles the initial compliance review, drafts and negotiates subagreements, executes subagreements, completes risk assessment (Federal/Federal flow-through) and amends any subrecipient agreements.</a:t>
            </a:r>
          </a:p>
          <a:p>
            <a:pPr marL="0" indent="0">
              <a:buNone/>
            </a:pPr>
            <a:r>
              <a:rPr lang="en-US" dirty="0"/>
              <a:t>OGC Pre-Award: </a:t>
            </a:r>
            <a:r>
              <a:rPr lang="en-US" sz="1800" dirty="0"/>
              <a:t>Reviews proposals during the routing process to ensure the subrecipient budget and indirect cost rate conforms to sponsor requirements.</a:t>
            </a:r>
          </a:p>
          <a:p>
            <a:pPr marL="0" indent="0">
              <a:buNone/>
            </a:pPr>
            <a:r>
              <a:rPr lang="en-US" dirty="0"/>
              <a:t>OGC Post-Award: </a:t>
            </a:r>
            <a:r>
              <a:rPr lang="en-US" sz="1800" dirty="0"/>
              <a:t>Submits financial reports to sponsors containing financial information from the University’s subrecipients and reviews and approves Marketplace submissions related to subagreements.</a:t>
            </a:r>
          </a:p>
          <a:p>
            <a:pPr marL="0" indent="0">
              <a:buNone/>
            </a:pPr>
            <a:r>
              <a:rPr lang="en-US" dirty="0"/>
              <a:t>Fiscal Compliance: </a:t>
            </a:r>
            <a:r>
              <a:rPr lang="en-US" sz="1800" dirty="0"/>
              <a:t>Reviews the University’s subrecipients’ single audits and issues management decisions for audit findings. Regularly keeps track of current audit environment.</a:t>
            </a:r>
            <a:endParaRPr lang="en-US" dirty="0"/>
          </a:p>
        </p:txBody>
      </p:sp>
      <p:sp>
        <p:nvSpPr>
          <p:cNvPr id="9" name="Footer Placeholder 2">
            <a:extLst>
              <a:ext uri="{FF2B5EF4-FFF2-40B4-BE49-F238E27FC236}">
                <a16:creationId xmlns:a16="http://schemas.microsoft.com/office/drawing/2014/main" id="{909870FA-83BC-3BCD-C910-408D05594430}"/>
              </a:ext>
            </a:extLst>
          </p:cNvPr>
          <p:cNvSpPr>
            <a:spLocks noGrp="1"/>
          </p:cNvSpPr>
          <p:nvPr>
            <p:ph type="ftr" sz="quarter" idx="3"/>
          </p:nvPr>
        </p:nvSpPr>
        <p:spPr>
          <a:xfrm>
            <a:off x="6594050" y="155448"/>
            <a:ext cx="4164972" cy="471672"/>
          </a:xfrm>
        </p:spPr>
        <p:txBody>
          <a:bodyPr/>
          <a:lstStyle/>
          <a:p>
            <a:pPr>
              <a:spcAft>
                <a:spcPts val="600"/>
              </a:spcAft>
            </a:pPr>
            <a:r>
              <a:rPr lang="en-US" dirty="0"/>
              <a:t>Subrecipient Monitoring</a:t>
            </a:r>
          </a:p>
        </p:txBody>
      </p:sp>
    </p:spTree>
    <p:extLst>
      <p:ext uri="{BB962C8B-B14F-4D97-AF65-F5344CB8AC3E}">
        <p14:creationId xmlns:p14="http://schemas.microsoft.com/office/powerpoint/2010/main" val="3277606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899341EF-C838-1A69-94F1-0C27EE876157}"/>
              </a:ext>
            </a:extLst>
          </p:cNvPr>
          <p:cNvSpPr>
            <a:spLocks noGrp="1"/>
          </p:cNvSpPr>
          <p:nvPr>
            <p:ph type="title"/>
          </p:nvPr>
        </p:nvSpPr>
        <p:spPr>
          <a:xfrm>
            <a:off x="575284" y="306802"/>
            <a:ext cx="4566987" cy="1458965"/>
          </a:xfrm>
        </p:spPr>
        <p:txBody>
          <a:bodyPr/>
          <a:lstStyle/>
          <a:p>
            <a:r>
              <a:rPr lang="en-US" dirty="0"/>
              <a:t>PI &amp; Department Administration</a:t>
            </a:r>
          </a:p>
        </p:txBody>
      </p:sp>
      <p:sp>
        <p:nvSpPr>
          <p:cNvPr id="4" name="Slide Number Placeholder 3">
            <a:extLst>
              <a:ext uri="{FF2B5EF4-FFF2-40B4-BE49-F238E27FC236}">
                <a16:creationId xmlns:a16="http://schemas.microsoft.com/office/drawing/2014/main" id="{F87240C7-826E-063B-28CE-91ED199257AB}"/>
              </a:ext>
            </a:extLst>
          </p:cNvPr>
          <p:cNvSpPr>
            <a:spLocks noGrp="1"/>
          </p:cNvSpPr>
          <p:nvPr>
            <p:ph type="sldNum" sz="quarter" idx="4"/>
          </p:nvPr>
        </p:nvSpPr>
        <p:spPr>
          <a:xfrm>
            <a:off x="11142921" y="155448"/>
            <a:ext cx="348039" cy="471672"/>
          </a:xfrm>
        </p:spPr>
        <p:txBody>
          <a:bodyPr anchor="b">
            <a:normAutofit/>
          </a:bodyPr>
          <a:lstStyle/>
          <a:p>
            <a:pPr>
              <a:spcAft>
                <a:spcPts val="600"/>
              </a:spcAft>
            </a:pPr>
            <a:fld id="{6D22F896-40B5-4ADD-8801-0D06FADFA095}" type="slidenum">
              <a:rPr lang="en-US" smtClean="0"/>
              <a:pPr>
                <a:spcAft>
                  <a:spcPts val="600"/>
                </a:spcAft>
              </a:pPr>
              <a:t>5</a:t>
            </a:fld>
            <a:endParaRPr lang="en-US" dirty="0"/>
          </a:p>
        </p:txBody>
      </p:sp>
      <p:sp>
        <p:nvSpPr>
          <p:cNvPr id="13" name="Content Placeholder 4">
            <a:extLst>
              <a:ext uri="{FF2B5EF4-FFF2-40B4-BE49-F238E27FC236}">
                <a16:creationId xmlns:a16="http://schemas.microsoft.com/office/drawing/2014/main" id="{18260910-A883-C79D-E98C-061A9C3F52A7}"/>
              </a:ext>
            </a:extLst>
          </p:cNvPr>
          <p:cNvSpPr>
            <a:spLocks noGrp="1"/>
          </p:cNvSpPr>
          <p:nvPr>
            <p:ph sz="quarter" idx="10"/>
          </p:nvPr>
        </p:nvSpPr>
        <p:spPr>
          <a:xfrm>
            <a:off x="2644875" y="4532672"/>
            <a:ext cx="9684776" cy="1372634"/>
          </a:xfrm>
        </p:spPr>
        <p:txBody>
          <a:bodyPr>
            <a:normAutofit/>
          </a:bodyPr>
          <a:lstStyle/>
          <a:p>
            <a:pPr marL="0" indent="0">
              <a:spcBef>
                <a:spcPts val="0"/>
              </a:spcBef>
              <a:buNone/>
            </a:pPr>
            <a:r>
              <a:rPr lang="en-US" b="1" dirty="0"/>
              <a:t>Administrative units </a:t>
            </a:r>
            <a:r>
              <a:rPr lang="en-US" dirty="0"/>
              <a:t>assist PIs in requesting subagreements, reviewing and approving invoices, ensuring deliverables are received on time, providing guidance on addressing subrecipient non-compliance, and documenting monitoring activities.</a:t>
            </a:r>
          </a:p>
        </p:txBody>
      </p:sp>
      <p:sp>
        <p:nvSpPr>
          <p:cNvPr id="7" name="TextBox 6">
            <a:extLst>
              <a:ext uri="{FF2B5EF4-FFF2-40B4-BE49-F238E27FC236}">
                <a16:creationId xmlns:a16="http://schemas.microsoft.com/office/drawing/2014/main" id="{1690F26D-E70F-CF3F-5183-BF165BB85A13}"/>
              </a:ext>
            </a:extLst>
          </p:cNvPr>
          <p:cNvSpPr txBox="1"/>
          <p:nvPr/>
        </p:nvSpPr>
        <p:spPr>
          <a:xfrm>
            <a:off x="4090219" y="6528619"/>
            <a:ext cx="8347587" cy="584775"/>
          </a:xfrm>
          <a:prstGeom prst="rect">
            <a:avLst/>
          </a:prstGeom>
          <a:solidFill>
            <a:schemeClr val="accent1">
              <a:lumMod val="75000"/>
            </a:schemeClr>
          </a:solidFill>
        </p:spPr>
        <p:txBody>
          <a:bodyPr wrap="square" rtlCol="0">
            <a:spAutoFit/>
          </a:bodyPr>
          <a:lstStyle/>
          <a:p>
            <a:r>
              <a:rPr lang="en-US" sz="1400" dirty="0">
                <a:solidFill>
                  <a:schemeClr val="bg1"/>
                </a:solidFill>
              </a:rPr>
              <a:t>Roles &amp; Responsibilities are covered in </a:t>
            </a:r>
            <a:r>
              <a:rPr lang="en-US" sz="1400" dirty="0">
                <a:solidFill>
                  <a:schemeClr val="bg1"/>
                </a:solidFill>
                <a:hlinkClick r:id="rId2"/>
              </a:rPr>
              <a:t>Chapter 6.3 </a:t>
            </a:r>
            <a:r>
              <a:rPr lang="en-US" sz="1400" dirty="0">
                <a:solidFill>
                  <a:schemeClr val="bg1"/>
                </a:solidFill>
              </a:rPr>
              <a:t>of the Sponsored Project Handbook</a:t>
            </a:r>
          </a:p>
          <a:p>
            <a:endParaRPr lang="en-US" dirty="0"/>
          </a:p>
        </p:txBody>
      </p:sp>
      <p:sp>
        <p:nvSpPr>
          <p:cNvPr id="8" name="Footer Placeholder 2">
            <a:extLst>
              <a:ext uri="{FF2B5EF4-FFF2-40B4-BE49-F238E27FC236}">
                <a16:creationId xmlns:a16="http://schemas.microsoft.com/office/drawing/2014/main" id="{D5855AF0-C522-A315-658C-FC8989DAEA1A}"/>
              </a:ext>
            </a:extLst>
          </p:cNvPr>
          <p:cNvSpPr>
            <a:spLocks noGrp="1"/>
          </p:cNvSpPr>
          <p:nvPr>
            <p:ph type="ftr" sz="quarter" idx="3"/>
          </p:nvPr>
        </p:nvSpPr>
        <p:spPr>
          <a:xfrm>
            <a:off x="6594050" y="155448"/>
            <a:ext cx="4164972" cy="471672"/>
          </a:xfrm>
        </p:spPr>
        <p:txBody>
          <a:bodyPr/>
          <a:lstStyle/>
          <a:p>
            <a:pPr>
              <a:spcAft>
                <a:spcPts val="600"/>
              </a:spcAft>
            </a:pPr>
            <a:r>
              <a:rPr lang="en-US" dirty="0"/>
              <a:t>Subrecipient Monitoring</a:t>
            </a:r>
          </a:p>
        </p:txBody>
      </p:sp>
      <p:sp>
        <p:nvSpPr>
          <p:cNvPr id="9" name="TextBox 8">
            <a:extLst>
              <a:ext uri="{FF2B5EF4-FFF2-40B4-BE49-F238E27FC236}">
                <a16:creationId xmlns:a16="http://schemas.microsoft.com/office/drawing/2014/main" id="{E9E40C4D-6DA0-7D7C-E1A7-D42B9C453879}"/>
              </a:ext>
            </a:extLst>
          </p:cNvPr>
          <p:cNvSpPr txBox="1"/>
          <p:nvPr/>
        </p:nvSpPr>
        <p:spPr>
          <a:xfrm>
            <a:off x="1435510" y="1765767"/>
            <a:ext cx="10638502" cy="2554545"/>
          </a:xfrm>
          <a:prstGeom prst="rect">
            <a:avLst/>
          </a:prstGeom>
          <a:noFill/>
        </p:spPr>
        <p:txBody>
          <a:bodyPr wrap="square" rtlCol="0">
            <a:spAutoFit/>
          </a:bodyPr>
          <a:lstStyle/>
          <a:p>
            <a:r>
              <a:rPr lang="en-US" sz="2000" b="1" dirty="0">
                <a:solidFill>
                  <a:schemeClr val="bg1"/>
                </a:solidFill>
              </a:rPr>
              <a:t>The PI, </a:t>
            </a:r>
            <a:r>
              <a:rPr lang="en-US" sz="2000" dirty="0">
                <a:solidFill>
                  <a:schemeClr val="bg1"/>
                </a:solidFill>
              </a:rPr>
              <a:t>or their delegate,</a:t>
            </a:r>
            <a:r>
              <a:rPr lang="en-US" sz="2000" b="1" dirty="0">
                <a:solidFill>
                  <a:schemeClr val="bg1"/>
                </a:solidFill>
              </a:rPr>
              <a:t> </a:t>
            </a:r>
            <a:r>
              <a:rPr lang="en-US" sz="2000" dirty="0">
                <a:solidFill>
                  <a:schemeClr val="bg1"/>
                </a:solidFill>
              </a:rPr>
              <a:t>is responsible for ensuring that each subrecipient is</a:t>
            </a:r>
          </a:p>
          <a:p>
            <a:pPr marL="742950" lvl="1" indent="-285750">
              <a:spcBef>
                <a:spcPts val="0"/>
              </a:spcBef>
              <a:spcAft>
                <a:spcPts val="0"/>
              </a:spcAft>
              <a:buFont typeface="Arial" panose="020B0604020202020204" pitchFamily="34" charset="0"/>
              <a:buChar char="•"/>
            </a:pPr>
            <a:r>
              <a:rPr lang="en-US" sz="2000" dirty="0">
                <a:solidFill>
                  <a:schemeClr val="bg1"/>
                </a:solidFill>
              </a:rPr>
              <a:t>making adequate progress on the subagreement </a:t>
            </a:r>
          </a:p>
          <a:p>
            <a:pPr marL="742950" lvl="1" indent="-285750">
              <a:spcBef>
                <a:spcPts val="0"/>
              </a:spcBef>
              <a:spcAft>
                <a:spcPts val="0"/>
              </a:spcAft>
              <a:buFont typeface="Arial" panose="020B0604020202020204" pitchFamily="34" charset="0"/>
              <a:buChar char="•"/>
            </a:pPr>
            <a:r>
              <a:rPr lang="en-US" sz="2000" dirty="0">
                <a:solidFill>
                  <a:schemeClr val="bg1"/>
                </a:solidFill>
              </a:rPr>
              <a:t>complies with the financial and administrative requirements. </a:t>
            </a:r>
          </a:p>
          <a:p>
            <a:pPr>
              <a:spcBef>
                <a:spcPts val="0"/>
              </a:spcBef>
              <a:spcAft>
                <a:spcPts val="0"/>
              </a:spcAft>
            </a:pPr>
            <a:endParaRPr lang="en-US" sz="2000" dirty="0">
              <a:solidFill>
                <a:schemeClr val="bg1"/>
              </a:solidFill>
            </a:endParaRPr>
          </a:p>
          <a:p>
            <a:r>
              <a:rPr lang="en-US" sz="2000" dirty="0">
                <a:solidFill>
                  <a:schemeClr val="bg1"/>
                </a:solidFill>
              </a:rPr>
              <a:t>The PI must </a:t>
            </a:r>
            <a:r>
              <a:rPr lang="en-US" sz="2000" u="sng" dirty="0">
                <a:solidFill>
                  <a:schemeClr val="bg1"/>
                </a:solidFill>
              </a:rPr>
              <a:t>maintain regular communication </a:t>
            </a:r>
            <a:r>
              <a:rPr lang="en-US" sz="2000" dirty="0">
                <a:solidFill>
                  <a:schemeClr val="bg1"/>
                </a:solidFill>
              </a:rPr>
              <a:t>with the subrecipient and ensure an informal progress update at least quarterly. This update can be in the form of an email, phone call, video conference, or other meeting. Monitoring activities must be documented. </a:t>
            </a:r>
          </a:p>
        </p:txBody>
      </p:sp>
    </p:spTree>
    <p:extLst>
      <p:ext uri="{BB962C8B-B14F-4D97-AF65-F5344CB8AC3E}">
        <p14:creationId xmlns:p14="http://schemas.microsoft.com/office/powerpoint/2010/main" val="13481758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5E234A01-760F-71FC-DCFC-BF00DD074101}"/>
              </a:ext>
            </a:extLst>
          </p:cNvPr>
          <p:cNvSpPr>
            <a:spLocks noGrp="1"/>
          </p:cNvSpPr>
          <p:nvPr>
            <p:ph type="title"/>
          </p:nvPr>
        </p:nvSpPr>
        <p:spPr>
          <a:xfrm>
            <a:off x="699372" y="536984"/>
            <a:ext cx="4987598" cy="1794590"/>
          </a:xfrm>
        </p:spPr>
        <p:txBody>
          <a:bodyPr/>
          <a:lstStyle/>
          <a:p>
            <a:r>
              <a:rPr lang="en-US" dirty="0"/>
              <a:t>PI &amp; Department Administration</a:t>
            </a:r>
          </a:p>
        </p:txBody>
      </p:sp>
      <p:sp>
        <p:nvSpPr>
          <p:cNvPr id="4" name="Slide Number Placeholder 3">
            <a:extLst>
              <a:ext uri="{FF2B5EF4-FFF2-40B4-BE49-F238E27FC236}">
                <a16:creationId xmlns:a16="http://schemas.microsoft.com/office/drawing/2014/main" id="{28572772-6E27-F06F-4BFE-11A47C6E4468}"/>
              </a:ext>
            </a:extLst>
          </p:cNvPr>
          <p:cNvSpPr>
            <a:spLocks noGrp="1"/>
          </p:cNvSpPr>
          <p:nvPr>
            <p:ph type="sldNum" sz="quarter" idx="4"/>
          </p:nvPr>
        </p:nvSpPr>
        <p:spPr>
          <a:xfrm>
            <a:off x="11142921" y="155448"/>
            <a:ext cx="348039" cy="471672"/>
          </a:xfrm>
        </p:spPr>
        <p:txBody>
          <a:bodyPr anchor="b">
            <a:normAutofit/>
          </a:bodyPr>
          <a:lstStyle/>
          <a:p>
            <a:pPr>
              <a:spcAft>
                <a:spcPts val="600"/>
              </a:spcAft>
            </a:pPr>
            <a:fld id="{6D22F896-40B5-4ADD-8801-0D06FADFA095}" type="slidenum">
              <a:rPr lang="en-US" smtClean="0"/>
              <a:pPr>
                <a:spcAft>
                  <a:spcPts val="600"/>
                </a:spcAft>
              </a:pPr>
              <a:t>6</a:t>
            </a:fld>
            <a:endParaRPr lang="en-US" dirty="0"/>
          </a:p>
        </p:txBody>
      </p:sp>
      <p:sp>
        <p:nvSpPr>
          <p:cNvPr id="16" name="Content Placeholder 6">
            <a:extLst>
              <a:ext uri="{FF2B5EF4-FFF2-40B4-BE49-F238E27FC236}">
                <a16:creationId xmlns:a16="http://schemas.microsoft.com/office/drawing/2014/main" id="{32562E09-1709-5954-E10B-33C92F462987}"/>
              </a:ext>
            </a:extLst>
          </p:cNvPr>
          <p:cNvSpPr>
            <a:spLocks noGrp="1"/>
          </p:cNvSpPr>
          <p:nvPr>
            <p:ph sz="quarter" idx="12"/>
          </p:nvPr>
        </p:nvSpPr>
        <p:spPr>
          <a:xfrm>
            <a:off x="776748" y="1907458"/>
            <a:ext cx="10713577" cy="4036142"/>
          </a:xfrm>
        </p:spPr>
        <p:txBody>
          <a:bodyPr/>
          <a:lstStyle/>
          <a:p>
            <a:pPr marL="0" indent="0">
              <a:spcBef>
                <a:spcPts val="0"/>
              </a:spcBef>
              <a:spcAft>
                <a:spcPts val="600"/>
              </a:spcAft>
              <a:buNone/>
            </a:pPr>
            <a:r>
              <a:rPr lang="en-US" sz="2000" b="1" u="sng" dirty="0"/>
              <a:t>Minimum</a:t>
            </a:r>
            <a:r>
              <a:rPr lang="en-US" sz="2000" b="1" dirty="0"/>
              <a:t> Subrecipient Monitoring Requirements:</a:t>
            </a:r>
          </a:p>
          <a:p>
            <a:pPr lvl="1">
              <a:lnSpc>
                <a:spcPct val="150000"/>
              </a:lnSpc>
              <a:spcBef>
                <a:spcPts val="0"/>
              </a:spcBef>
              <a:spcAft>
                <a:spcPts val="600"/>
              </a:spcAft>
              <a:buFont typeface="Wingdings" panose="05000000000000000000" pitchFamily="2" charset="2"/>
              <a:buChar char="q"/>
            </a:pPr>
            <a:r>
              <a:rPr lang="en-US" dirty="0"/>
              <a:t>  Create a monitoring plan that follows policy/guidance</a:t>
            </a:r>
          </a:p>
          <a:p>
            <a:pPr lvl="1">
              <a:lnSpc>
                <a:spcPct val="150000"/>
              </a:lnSpc>
              <a:spcBef>
                <a:spcPts val="0"/>
              </a:spcBef>
              <a:spcAft>
                <a:spcPts val="600"/>
              </a:spcAft>
              <a:buFont typeface="Wingdings" panose="05000000000000000000" pitchFamily="2" charset="2"/>
              <a:buChar char="q"/>
            </a:pPr>
            <a:r>
              <a:rPr lang="en-US" dirty="0"/>
              <a:t>  Consistently execute that monitoring plan</a:t>
            </a:r>
          </a:p>
          <a:p>
            <a:pPr lvl="1">
              <a:lnSpc>
                <a:spcPct val="150000"/>
              </a:lnSpc>
              <a:spcBef>
                <a:spcPts val="0"/>
              </a:spcBef>
              <a:spcAft>
                <a:spcPts val="600"/>
              </a:spcAft>
              <a:buFont typeface="Wingdings" panose="05000000000000000000" pitchFamily="2" charset="2"/>
              <a:buChar char="q"/>
            </a:pPr>
            <a:r>
              <a:rPr lang="en-US" dirty="0"/>
              <a:t>  Document monitoring activities in a way that aligns with plan and can be verified by internal or external auditors</a:t>
            </a:r>
          </a:p>
          <a:p>
            <a:endParaRPr lang="en-US" dirty="0"/>
          </a:p>
        </p:txBody>
      </p:sp>
      <p:pic>
        <p:nvPicPr>
          <p:cNvPr id="7" name="Graphic 6" descr="Completed outline">
            <a:extLst>
              <a:ext uri="{FF2B5EF4-FFF2-40B4-BE49-F238E27FC236}">
                <a16:creationId xmlns:a16="http://schemas.microsoft.com/office/drawing/2014/main" id="{E2D2E314-1BD2-B66E-3E2A-7253431E954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718581" y="4739640"/>
            <a:ext cx="1849120" cy="1849120"/>
          </a:xfrm>
          <a:prstGeom prst="rect">
            <a:avLst/>
          </a:prstGeom>
        </p:spPr>
      </p:pic>
      <p:sp>
        <p:nvSpPr>
          <p:cNvPr id="8" name="Footer Placeholder 2">
            <a:extLst>
              <a:ext uri="{FF2B5EF4-FFF2-40B4-BE49-F238E27FC236}">
                <a16:creationId xmlns:a16="http://schemas.microsoft.com/office/drawing/2014/main" id="{9BC8C352-63FE-EF08-3D4E-6048456F5C78}"/>
              </a:ext>
            </a:extLst>
          </p:cNvPr>
          <p:cNvSpPr>
            <a:spLocks noGrp="1"/>
          </p:cNvSpPr>
          <p:nvPr>
            <p:ph type="ftr" sz="quarter" idx="3"/>
          </p:nvPr>
        </p:nvSpPr>
        <p:spPr>
          <a:xfrm>
            <a:off x="6594050" y="155448"/>
            <a:ext cx="4164972" cy="471672"/>
          </a:xfrm>
        </p:spPr>
        <p:txBody>
          <a:bodyPr/>
          <a:lstStyle/>
          <a:p>
            <a:pPr>
              <a:spcAft>
                <a:spcPts val="600"/>
              </a:spcAft>
            </a:pPr>
            <a:r>
              <a:rPr lang="en-US" dirty="0"/>
              <a:t>Subrecipient Monitoring</a:t>
            </a:r>
          </a:p>
        </p:txBody>
      </p:sp>
    </p:spTree>
    <p:extLst>
      <p:ext uri="{BB962C8B-B14F-4D97-AF65-F5344CB8AC3E}">
        <p14:creationId xmlns:p14="http://schemas.microsoft.com/office/powerpoint/2010/main" val="1039940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97FDAD50-7799-3ABC-91FA-8B8C0E043DE1}"/>
              </a:ext>
            </a:extLst>
          </p:cNvPr>
          <p:cNvSpPr>
            <a:spLocks noGrp="1"/>
          </p:cNvSpPr>
          <p:nvPr>
            <p:ph type="title"/>
          </p:nvPr>
        </p:nvSpPr>
        <p:spPr>
          <a:xfrm>
            <a:off x="1213315" y="914400"/>
            <a:ext cx="9765370" cy="5029200"/>
          </a:xfrm>
        </p:spPr>
        <p:txBody>
          <a:bodyPr/>
          <a:lstStyle/>
          <a:p>
            <a:pPr algn="ctr"/>
            <a:r>
              <a:rPr lang="en-US" dirty="0"/>
              <a:t>Guidance &amp; resources</a:t>
            </a:r>
          </a:p>
        </p:txBody>
      </p:sp>
      <p:sp>
        <p:nvSpPr>
          <p:cNvPr id="30" name="Slide Number Placeholder 4">
            <a:extLst>
              <a:ext uri="{FF2B5EF4-FFF2-40B4-BE49-F238E27FC236}">
                <a16:creationId xmlns:a16="http://schemas.microsoft.com/office/drawing/2014/main" id="{18D7A686-5F19-CF4F-FD44-F80625A9B45A}"/>
              </a:ext>
            </a:extLst>
          </p:cNvPr>
          <p:cNvSpPr>
            <a:spLocks noGrp="1"/>
          </p:cNvSpPr>
          <p:nvPr>
            <p:ph type="sldNum" sz="quarter" idx="4"/>
          </p:nvPr>
        </p:nvSpPr>
        <p:spPr>
          <a:xfrm>
            <a:off x="11142921" y="155448"/>
            <a:ext cx="348039" cy="471672"/>
          </a:xfrm>
        </p:spPr>
        <p:txBody>
          <a:bodyPr/>
          <a:lstStyle/>
          <a:p>
            <a:pPr>
              <a:spcAft>
                <a:spcPts val="600"/>
              </a:spcAft>
            </a:pPr>
            <a:fld id="{6D22F896-40B5-4ADD-8801-0D06FADFA095}" type="slidenum">
              <a:rPr lang="en-US" smtClean="0"/>
              <a:pPr>
                <a:spcAft>
                  <a:spcPts val="600"/>
                </a:spcAft>
              </a:pPr>
              <a:t>7</a:t>
            </a:fld>
            <a:endParaRPr lang="en-US" dirty="0"/>
          </a:p>
        </p:txBody>
      </p:sp>
      <p:sp>
        <p:nvSpPr>
          <p:cNvPr id="7" name="Picture Placeholder 6">
            <a:extLst>
              <a:ext uri="{FF2B5EF4-FFF2-40B4-BE49-F238E27FC236}">
                <a16:creationId xmlns:a16="http://schemas.microsoft.com/office/drawing/2014/main" id="{F0AC1033-A83C-0A03-4C22-632BA9C41F6B}"/>
              </a:ext>
            </a:extLst>
          </p:cNvPr>
          <p:cNvSpPr>
            <a:spLocks noGrp="1"/>
          </p:cNvSpPr>
          <p:nvPr>
            <p:ph type="pic" sz="quarter" idx="11"/>
          </p:nvPr>
        </p:nvSpPr>
        <p:spPr/>
        <p:txBody>
          <a:bodyPr/>
          <a:lstStyle/>
          <a:p>
            <a:endParaRPr lang="en-US" dirty="0"/>
          </a:p>
        </p:txBody>
      </p:sp>
    </p:spTree>
    <p:extLst>
      <p:ext uri="{BB962C8B-B14F-4D97-AF65-F5344CB8AC3E}">
        <p14:creationId xmlns:p14="http://schemas.microsoft.com/office/powerpoint/2010/main" val="500764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742EF5ED-7F05-1A1C-4CDD-708DF83276C2}"/>
              </a:ext>
            </a:extLst>
          </p:cNvPr>
          <p:cNvSpPr>
            <a:spLocks noGrp="1"/>
          </p:cNvSpPr>
          <p:nvPr>
            <p:ph type="title"/>
          </p:nvPr>
        </p:nvSpPr>
        <p:spPr>
          <a:xfrm>
            <a:off x="699372" y="536983"/>
            <a:ext cx="4987598" cy="1806163"/>
          </a:xfrm>
        </p:spPr>
        <p:txBody>
          <a:bodyPr/>
          <a:lstStyle/>
          <a:p>
            <a:r>
              <a:rPr lang="en-US" dirty="0"/>
              <a:t>Sponsored Project handbook</a:t>
            </a:r>
          </a:p>
        </p:txBody>
      </p:sp>
      <p:sp>
        <p:nvSpPr>
          <p:cNvPr id="4" name="Slide Number Placeholder 3">
            <a:extLst>
              <a:ext uri="{FF2B5EF4-FFF2-40B4-BE49-F238E27FC236}">
                <a16:creationId xmlns:a16="http://schemas.microsoft.com/office/drawing/2014/main" id="{3C2FF30A-6F52-770F-86BA-06BCDD600BDB}"/>
              </a:ext>
            </a:extLst>
          </p:cNvPr>
          <p:cNvSpPr>
            <a:spLocks noGrp="1"/>
          </p:cNvSpPr>
          <p:nvPr>
            <p:ph type="sldNum" sz="quarter" idx="4"/>
          </p:nvPr>
        </p:nvSpPr>
        <p:spPr>
          <a:xfrm>
            <a:off x="11142921" y="155448"/>
            <a:ext cx="348039" cy="471672"/>
          </a:xfrm>
        </p:spPr>
        <p:txBody>
          <a:bodyPr anchor="b">
            <a:normAutofit/>
          </a:bodyPr>
          <a:lstStyle/>
          <a:p>
            <a:pPr>
              <a:spcAft>
                <a:spcPts val="600"/>
              </a:spcAft>
            </a:pPr>
            <a:fld id="{6D22F896-40B5-4ADD-8801-0D06FADFA095}" type="slidenum">
              <a:rPr lang="en-US" smtClean="0"/>
              <a:pPr>
                <a:spcAft>
                  <a:spcPts val="600"/>
                </a:spcAft>
              </a:pPr>
              <a:t>8</a:t>
            </a:fld>
            <a:endParaRPr lang="en-US" dirty="0"/>
          </a:p>
        </p:txBody>
      </p:sp>
      <p:sp>
        <p:nvSpPr>
          <p:cNvPr id="12" name="Content Placeholder 4">
            <a:extLst>
              <a:ext uri="{FF2B5EF4-FFF2-40B4-BE49-F238E27FC236}">
                <a16:creationId xmlns:a16="http://schemas.microsoft.com/office/drawing/2014/main" id="{4428AA9C-5ABA-6E90-89D0-A96FE43A984D}"/>
              </a:ext>
            </a:extLst>
          </p:cNvPr>
          <p:cNvSpPr>
            <a:spLocks noGrp="1"/>
          </p:cNvSpPr>
          <p:nvPr>
            <p:ph sz="quarter" idx="10"/>
          </p:nvPr>
        </p:nvSpPr>
        <p:spPr>
          <a:xfrm>
            <a:off x="1524000" y="1897626"/>
            <a:ext cx="10500851" cy="4129548"/>
          </a:xfrm>
        </p:spPr>
        <p:txBody>
          <a:bodyPr>
            <a:normAutofit lnSpcReduction="10000"/>
          </a:bodyPr>
          <a:lstStyle/>
          <a:p>
            <a:pPr marL="0" indent="0">
              <a:buNone/>
            </a:pPr>
            <a:r>
              <a:rPr lang="en-US" dirty="0">
                <a:hlinkClick r:id="rId2"/>
              </a:rPr>
              <a:t>Sponsored Project Handbook</a:t>
            </a:r>
            <a:endParaRPr lang="en-US" dirty="0"/>
          </a:p>
          <a:p>
            <a:pPr marL="0" indent="0">
              <a:buNone/>
            </a:pPr>
            <a:r>
              <a:rPr lang="en-US" dirty="0"/>
              <a:t>Chapter 6 covers all topics related to Subagreements.</a:t>
            </a:r>
          </a:p>
          <a:p>
            <a:pPr marL="457200" lvl="1" indent="0">
              <a:buNone/>
            </a:pPr>
            <a:r>
              <a:rPr lang="en-US" dirty="0"/>
              <a:t>Section 6.3 – Describes Roles and Responsibilities</a:t>
            </a:r>
          </a:p>
          <a:p>
            <a:pPr marL="457200" lvl="1" indent="0">
              <a:buNone/>
            </a:pPr>
            <a:r>
              <a:rPr lang="en-US" dirty="0"/>
              <a:t>Section 6.7 – Subrecipient Monitoring Plans and Monitoring Records</a:t>
            </a:r>
          </a:p>
          <a:p>
            <a:pPr marL="0" indent="0">
              <a:buNone/>
            </a:pPr>
            <a:r>
              <a:rPr lang="en-US" dirty="0"/>
              <a:t>PIs and administrative units should develop and comply with a subrecipient monitoring plan for each subagreement.</a:t>
            </a:r>
          </a:p>
          <a:p>
            <a:pPr marL="0" indent="0">
              <a:buNone/>
            </a:pPr>
            <a:r>
              <a:rPr lang="en-US" dirty="0"/>
              <a:t>For most </a:t>
            </a:r>
            <a:r>
              <a:rPr lang="en-US" b="1" dirty="0"/>
              <a:t>low-risk</a:t>
            </a:r>
            <a:r>
              <a:rPr lang="en-US" dirty="0"/>
              <a:t> subrecipients, a standard monitoring plan may be adopted. </a:t>
            </a:r>
          </a:p>
          <a:p>
            <a:pPr marL="0" indent="0">
              <a:buNone/>
            </a:pPr>
            <a:r>
              <a:rPr lang="en-US" dirty="0"/>
              <a:t>For </a:t>
            </a:r>
            <a:r>
              <a:rPr lang="en-US" b="1" dirty="0"/>
              <a:t>medium/high-risk</a:t>
            </a:r>
            <a:r>
              <a:rPr lang="en-US" dirty="0"/>
              <a:t> subrecipients, a tailored monitoring plan should specifically address identified risks from the risk assessment.</a:t>
            </a:r>
          </a:p>
        </p:txBody>
      </p:sp>
      <p:sp>
        <p:nvSpPr>
          <p:cNvPr id="6" name="Footer Placeholder 2">
            <a:extLst>
              <a:ext uri="{FF2B5EF4-FFF2-40B4-BE49-F238E27FC236}">
                <a16:creationId xmlns:a16="http://schemas.microsoft.com/office/drawing/2014/main" id="{711DB12B-7ED1-C6B4-8B72-18C96D574695}"/>
              </a:ext>
            </a:extLst>
          </p:cNvPr>
          <p:cNvSpPr>
            <a:spLocks noGrp="1"/>
          </p:cNvSpPr>
          <p:nvPr>
            <p:ph type="ftr" sz="quarter" idx="3"/>
          </p:nvPr>
        </p:nvSpPr>
        <p:spPr>
          <a:xfrm>
            <a:off x="6594050" y="155448"/>
            <a:ext cx="4164972" cy="471672"/>
          </a:xfrm>
        </p:spPr>
        <p:txBody>
          <a:bodyPr/>
          <a:lstStyle/>
          <a:p>
            <a:pPr>
              <a:spcAft>
                <a:spcPts val="600"/>
              </a:spcAft>
            </a:pPr>
            <a:r>
              <a:rPr lang="en-US" dirty="0"/>
              <a:t>Subrecipient Monitoring</a:t>
            </a:r>
          </a:p>
        </p:txBody>
      </p:sp>
      <p:sp>
        <p:nvSpPr>
          <p:cNvPr id="8" name="TextBox 7">
            <a:extLst>
              <a:ext uri="{FF2B5EF4-FFF2-40B4-BE49-F238E27FC236}">
                <a16:creationId xmlns:a16="http://schemas.microsoft.com/office/drawing/2014/main" id="{EF18A076-D1A9-9727-FC51-8BDDD7A9A739}"/>
              </a:ext>
            </a:extLst>
          </p:cNvPr>
          <p:cNvSpPr txBox="1"/>
          <p:nvPr/>
        </p:nvSpPr>
        <p:spPr>
          <a:xfrm>
            <a:off x="3814915" y="6488668"/>
            <a:ext cx="9576619" cy="646331"/>
          </a:xfrm>
          <a:prstGeom prst="rect">
            <a:avLst/>
          </a:prstGeom>
          <a:solidFill>
            <a:schemeClr val="accent6"/>
          </a:solidFill>
        </p:spPr>
        <p:txBody>
          <a:bodyPr wrap="square" rtlCol="0">
            <a:spAutoFit/>
          </a:bodyPr>
          <a:lstStyle/>
          <a:p>
            <a:r>
              <a:rPr lang="en-US" dirty="0">
                <a:solidFill>
                  <a:schemeClr val="bg1"/>
                </a:solidFill>
              </a:rPr>
              <a:t>Initial email from the Contracts team will state your subrecipients risk level.</a:t>
            </a:r>
          </a:p>
          <a:p>
            <a:endParaRPr lang="en-US" dirty="0">
              <a:solidFill>
                <a:schemeClr val="bg1"/>
              </a:solidFill>
            </a:endParaRPr>
          </a:p>
        </p:txBody>
      </p:sp>
    </p:spTree>
    <p:extLst>
      <p:ext uri="{BB962C8B-B14F-4D97-AF65-F5344CB8AC3E}">
        <p14:creationId xmlns:p14="http://schemas.microsoft.com/office/powerpoint/2010/main" val="4204053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DE5BF7A1-09B9-8AED-2B36-915E12DEBA43}"/>
              </a:ext>
            </a:extLst>
          </p:cNvPr>
          <p:cNvSpPr>
            <a:spLocks noGrp="1"/>
          </p:cNvSpPr>
          <p:nvPr>
            <p:ph type="title"/>
          </p:nvPr>
        </p:nvSpPr>
        <p:spPr>
          <a:xfrm>
            <a:off x="699372" y="536983"/>
            <a:ext cx="4987598" cy="1806163"/>
          </a:xfrm>
        </p:spPr>
        <p:txBody>
          <a:bodyPr/>
          <a:lstStyle/>
          <a:p>
            <a:r>
              <a:rPr lang="en-US" dirty="0"/>
              <a:t>Additional resources</a:t>
            </a:r>
          </a:p>
        </p:txBody>
      </p:sp>
      <p:sp>
        <p:nvSpPr>
          <p:cNvPr id="4" name="Slide Number Placeholder 3">
            <a:extLst>
              <a:ext uri="{FF2B5EF4-FFF2-40B4-BE49-F238E27FC236}">
                <a16:creationId xmlns:a16="http://schemas.microsoft.com/office/drawing/2014/main" id="{47925C82-D991-181F-DC34-EFBCCFB43A4C}"/>
              </a:ext>
            </a:extLst>
          </p:cNvPr>
          <p:cNvSpPr>
            <a:spLocks noGrp="1"/>
          </p:cNvSpPr>
          <p:nvPr>
            <p:ph type="sldNum" sz="quarter" idx="4"/>
          </p:nvPr>
        </p:nvSpPr>
        <p:spPr>
          <a:xfrm>
            <a:off x="11142921" y="155448"/>
            <a:ext cx="348039" cy="471672"/>
          </a:xfrm>
        </p:spPr>
        <p:txBody>
          <a:bodyPr anchor="b">
            <a:normAutofit/>
          </a:bodyPr>
          <a:lstStyle/>
          <a:p>
            <a:pPr>
              <a:spcAft>
                <a:spcPts val="600"/>
              </a:spcAft>
            </a:pPr>
            <a:fld id="{6D22F896-40B5-4ADD-8801-0D06FADFA095}" type="slidenum">
              <a:rPr lang="en-US" smtClean="0"/>
              <a:pPr>
                <a:spcAft>
                  <a:spcPts val="600"/>
                </a:spcAft>
              </a:pPr>
              <a:t>9</a:t>
            </a:fld>
            <a:endParaRPr lang="en-US" dirty="0"/>
          </a:p>
        </p:txBody>
      </p:sp>
      <p:sp>
        <p:nvSpPr>
          <p:cNvPr id="12" name="Content Placeholder 4">
            <a:extLst>
              <a:ext uri="{FF2B5EF4-FFF2-40B4-BE49-F238E27FC236}">
                <a16:creationId xmlns:a16="http://schemas.microsoft.com/office/drawing/2014/main" id="{4005224D-B715-E5A8-EBB0-873BA087CF1C}"/>
              </a:ext>
            </a:extLst>
          </p:cNvPr>
          <p:cNvSpPr>
            <a:spLocks noGrp="1"/>
          </p:cNvSpPr>
          <p:nvPr>
            <p:ph sz="quarter" idx="10"/>
          </p:nvPr>
        </p:nvSpPr>
        <p:spPr>
          <a:xfrm>
            <a:off x="1700981" y="1976283"/>
            <a:ext cx="9789978" cy="4337969"/>
          </a:xfrm>
        </p:spPr>
        <p:txBody>
          <a:bodyPr>
            <a:normAutofit/>
          </a:bodyPr>
          <a:lstStyle/>
          <a:p>
            <a:r>
              <a:rPr lang="en-US" u="sng" dirty="0">
                <a:hlinkClick r:id="rId2"/>
              </a:rPr>
              <a:t>OGC Subcontract Monitoring Record</a:t>
            </a:r>
            <a:r>
              <a:rPr lang="en-US" dirty="0"/>
              <a:t>  - Can be used by departments and schools to document subrecipient monitoring efforts and maintain an audit trail. Use of the tracking record is encouraged at all risk levels but especially for medium and high risk subrecipients.</a:t>
            </a:r>
          </a:p>
          <a:p>
            <a:r>
              <a:rPr lang="en-US" dirty="0">
                <a:hlinkClick r:id="rId3"/>
              </a:rPr>
              <a:t>Subcontract Management Document </a:t>
            </a:r>
            <a:r>
              <a:rPr lang="en-US" dirty="0"/>
              <a:t>– Describes best practices and processes for Subcontracts Management. Includes suggestions for medium/high risk subrecipients.</a:t>
            </a:r>
          </a:p>
          <a:p>
            <a:r>
              <a:rPr lang="en-US" dirty="0">
                <a:hlinkClick r:id="rId4" action="ppaction://hlinkfile"/>
              </a:rPr>
              <a:t>Subcontract Monitoring Invoice Checklist </a:t>
            </a:r>
            <a:r>
              <a:rPr lang="en-US" dirty="0"/>
              <a:t>- A guide for reviewing subrecipient invoices.</a:t>
            </a:r>
          </a:p>
          <a:p>
            <a:endParaRPr lang="en-US" dirty="0"/>
          </a:p>
        </p:txBody>
      </p:sp>
      <p:sp>
        <p:nvSpPr>
          <p:cNvPr id="6" name="Footer Placeholder 2">
            <a:extLst>
              <a:ext uri="{FF2B5EF4-FFF2-40B4-BE49-F238E27FC236}">
                <a16:creationId xmlns:a16="http://schemas.microsoft.com/office/drawing/2014/main" id="{8AA65C54-6E04-75FD-33A2-06C6A5CFA985}"/>
              </a:ext>
            </a:extLst>
          </p:cNvPr>
          <p:cNvSpPr>
            <a:spLocks noGrp="1"/>
          </p:cNvSpPr>
          <p:nvPr>
            <p:ph type="ftr" sz="quarter" idx="3"/>
          </p:nvPr>
        </p:nvSpPr>
        <p:spPr>
          <a:xfrm>
            <a:off x="6594050" y="155448"/>
            <a:ext cx="4164972" cy="471672"/>
          </a:xfrm>
        </p:spPr>
        <p:txBody>
          <a:bodyPr/>
          <a:lstStyle/>
          <a:p>
            <a:pPr>
              <a:spcAft>
                <a:spcPts val="600"/>
              </a:spcAft>
            </a:pPr>
            <a:r>
              <a:rPr lang="en-US" dirty="0"/>
              <a:t>Subrecipient Monitoring</a:t>
            </a:r>
          </a:p>
        </p:txBody>
      </p:sp>
      <p:sp>
        <p:nvSpPr>
          <p:cNvPr id="8" name="TextBox 7">
            <a:extLst>
              <a:ext uri="{FF2B5EF4-FFF2-40B4-BE49-F238E27FC236}">
                <a16:creationId xmlns:a16="http://schemas.microsoft.com/office/drawing/2014/main" id="{B3CDD0EC-4F7F-6E3F-2A99-C4C1FD0A83BB}"/>
              </a:ext>
            </a:extLst>
          </p:cNvPr>
          <p:cNvSpPr txBox="1"/>
          <p:nvPr/>
        </p:nvSpPr>
        <p:spPr>
          <a:xfrm>
            <a:off x="5919019" y="6461114"/>
            <a:ext cx="8111613" cy="646331"/>
          </a:xfrm>
          <a:prstGeom prst="rect">
            <a:avLst/>
          </a:prstGeom>
          <a:solidFill>
            <a:schemeClr val="accent5"/>
          </a:solidFill>
        </p:spPr>
        <p:txBody>
          <a:bodyPr wrap="square" rtlCol="0">
            <a:spAutoFit/>
          </a:bodyPr>
          <a:lstStyle/>
          <a:p>
            <a:r>
              <a:rPr lang="en-US" dirty="0">
                <a:solidFill>
                  <a:schemeClr val="bg1"/>
                </a:solidFill>
              </a:rPr>
              <a:t>All resources can be found in the </a:t>
            </a:r>
            <a:r>
              <a:rPr lang="en-US" dirty="0">
                <a:solidFill>
                  <a:schemeClr val="bg1"/>
                </a:solidFill>
                <a:hlinkClick r:id="rId5"/>
              </a:rPr>
              <a:t>A-Z Index</a:t>
            </a:r>
            <a:r>
              <a:rPr lang="en-US" dirty="0">
                <a:solidFill>
                  <a:schemeClr val="bg1"/>
                </a:solidFill>
              </a:rPr>
              <a:t>, under ‘S’</a:t>
            </a:r>
          </a:p>
          <a:p>
            <a:endParaRPr lang="en-US" dirty="0">
              <a:solidFill>
                <a:schemeClr val="bg1"/>
              </a:solidFill>
            </a:endParaRPr>
          </a:p>
        </p:txBody>
      </p:sp>
    </p:spTree>
    <p:extLst>
      <p:ext uri="{BB962C8B-B14F-4D97-AF65-F5344CB8AC3E}">
        <p14:creationId xmlns:p14="http://schemas.microsoft.com/office/powerpoint/2010/main" val="24292996"/>
      </p:ext>
    </p:extLst>
  </p:cSld>
  <p:clrMapOvr>
    <a:masterClrMapping/>
  </p:clrMapOvr>
</p:sld>
</file>

<file path=ppt/theme/theme1.xml><?xml version="1.0" encoding="utf-8"?>
<a:theme xmlns:a="http://schemas.openxmlformats.org/drawingml/2006/main" name="Berlin">
  <a:themeElements>
    <a:clrScheme name="TM11161285">
      <a:dk1>
        <a:srgbClr val="000000"/>
      </a:dk1>
      <a:lt1>
        <a:srgbClr val="FFFFFF"/>
      </a:lt1>
      <a:dk2>
        <a:srgbClr val="445469"/>
      </a:dk2>
      <a:lt2>
        <a:srgbClr val="E7E6E6"/>
      </a:lt2>
      <a:accent1>
        <a:srgbClr val="F0829B"/>
      </a:accent1>
      <a:accent2>
        <a:srgbClr val="F83249"/>
      </a:accent2>
      <a:accent3>
        <a:srgbClr val="F6BF0E"/>
      </a:accent3>
      <a:accent4>
        <a:srgbClr val="F3EEF2"/>
      </a:accent4>
      <a:accent5>
        <a:srgbClr val="2C46FB"/>
      </a:accent5>
      <a:accent6>
        <a:srgbClr val="FE9201"/>
      </a:accent6>
      <a:hlink>
        <a:srgbClr val="FFD53E"/>
      </a:hlink>
      <a:folHlink>
        <a:srgbClr val="FCC77E"/>
      </a:folHlink>
    </a:clrScheme>
    <a:fontScheme name="Century">
      <a:majorFont>
        <a:latin typeface="Century Gothic"/>
        <a:ea typeface=""/>
        <a:cs typeface=""/>
      </a:majorFont>
      <a:minorFont>
        <a:latin typeface="Century Gothic"/>
        <a:ea typeface=""/>
        <a:cs typeface=""/>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TM11161285_wac_SD_v11" id="{E1AB0792-46A9-4453-88DF-7AF5B4E4F5C4}" vid="{FA075E3D-C559-4CC3-97D3-1FA69BEA54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7C9B6E4-47D3-464E-8364-AD7B35DA4B5C}">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2B0F9548-B8AC-4D42-9765-A5CD9A25F531}">
  <ds:schemaRefs>
    <ds:schemaRef ds:uri="http://schemas.microsoft.com/sharepoint/v3/contenttype/forms"/>
  </ds:schemaRefs>
</ds:datastoreItem>
</file>

<file path=customXml/itemProps3.xml><?xml version="1.0" encoding="utf-8"?>
<ds:datastoreItem xmlns:ds="http://schemas.openxmlformats.org/officeDocument/2006/customXml" ds:itemID="{78C71B42-4016-428B-9745-27057802D0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1a19d03a-48bc-4359-8038-5b5f6d5847c3}"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Big bold presentation</Template>
  <TotalTime>2129</TotalTime>
  <Words>672</Words>
  <Application>Microsoft Office PowerPoint</Application>
  <PresentationFormat>Widescreen</PresentationFormat>
  <Paragraphs>76</Paragraphs>
  <Slides>12</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Century Gothic</vt:lpstr>
      <vt:lpstr>Wingdings</vt:lpstr>
      <vt:lpstr>Berlin</vt:lpstr>
      <vt:lpstr>Subrecipient Monitoring</vt:lpstr>
      <vt:lpstr>AGENDA</vt:lpstr>
      <vt:lpstr>Roles &amp; Responsibilities</vt:lpstr>
      <vt:lpstr>OGC &amp; Fiscal Compliance</vt:lpstr>
      <vt:lpstr>PI &amp; Department Administration</vt:lpstr>
      <vt:lpstr>PI &amp; Department Administration</vt:lpstr>
      <vt:lpstr>Guidance &amp; resources</vt:lpstr>
      <vt:lpstr>Sponsored Project handbook</vt:lpstr>
      <vt:lpstr>Additional resources</vt:lpstr>
      <vt:lpstr>Common audit observations with subrecipients</vt:lpstr>
      <vt:lpstr>Email Update &amp; training</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Quane, Caroline</dc:creator>
  <cp:lastModifiedBy>Quane, Caroline</cp:lastModifiedBy>
  <cp:revision>15</cp:revision>
  <dcterms:created xsi:type="dcterms:W3CDTF">2025-09-09T19:56:04Z</dcterms:created>
  <dcterms:modified xsi:type="dcterms:W3CDTF">2025-09-25T18:40:27Z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