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5" r:id="rId5"/>
    <p:sldId id="267" r:id="rId6"/>
    <p:sldId id="258" r:id="rId7"/>
    <p:sldId id="26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RAIN@lists.ucdenver.ed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Natalie.Buys@cuanschutz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236134"/>
            <a:ext cx="7766936" cy="1646302"/>
          </a:xfrm>
        </p:spPr>
        <p:txBody>
          <a:bodyPr/>
          <a:lstStyle/>
          <a:p>
            <a:pPr algn="ctr"/>
            <a:r>
              <a:rPr lang="en-US" dirty="0"/>
              <a:t>RAIN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213101"/>
            <a:ext cx="7766936" cy="3048000"/>
          </a:xfrm>
        </p:spPr>
        <p:txBody>
          <a:bodyPr>
            <a:normAutofit/>
          </a:bodyPr>
          <a:lstStyle/>
          <a:p>
            <a:r>
              <a:rPr lang="en-US" sz="2000" dirty="0"/>
              <a:t>February 20, 2020</a:t>
            </a:r>
          </a:p>
          <a:p>
            <a:pPr algn="l"/>
            <a:r>
              <a:rPr lang="en-US" sz="2400" b="1" dirty="0"/>
              <a:t>Agenda: 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RAIN Updates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Updates to 2 CFR 200, Subcontracts Process Updates, RAWC/training updates</a:t>
            </a:r>
          </a:p>
          <a:p>
            <a:pPr marL="342900" lvl="0" indent="-342900" algn="l">
              <a:buFont typeface="Arial" panose="020B0604020202020204" pitchFamily="34" charset="0"/>
              <a:buChar char="•"/>
            </a:pPr>
            <a:r>
              <a:rPr lang="en-US" sz="2400" b="1" dirty="0"/>
              <a:t>COMIRB – Critical Knowledge</a:t>
            </a:r>
          </a:p>
        </p:txBody>
      </p:sp>
    </p:spTree>
    <p:extLst>
      <p:ext uri="{BB962C8B-B14F-4D97-AF65-F5344CB8AC3E}">
        <p14:creationId xmlns:p14="http://schemas.microsoft.com/office/powerpoint/2010/main" val="2213872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58493-B043-4DF3-A295-E0CE9BBC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RAIN Core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AC662-3D0F-475D-B107-F72A92BD5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Share </a:t>
            </a:r>
            <a:endParaRPr lang="en-US" sz="2400" dirty="0"/>
          </a:p>
          <a:p>
            <a:pPr lvl="1"/>
            <a:r>
              <a:rPr lang="en-US" sz="2400" b="1" dirty="0"/>
              <a:t>Best practices and procedures.</a:t>
            </a:r>
            <a:endParaRPr lang="en-US" sz="2400" dirty="0"/>
          </a:p>
          <a:p>
            <a:pPr lvl="1"/>
            <a:r>
              <a:rPr lang="en-US" sz="2400" b="1" dirty="0"/>
              <a:t>Job-related educational opportunities and resources to enhance University-wide knowledge base. </a:t>
            </a:r>
            <a:endParaRPr lang="en-US" sz="2400" dirty="0"/>
          </a:p>
          <a:p>
            <a:r>
              <a:rPr lang="en-US" sz="2400" b="1" dirty="0"/>
              <a:t>Facilitate</a:t>
            </a:r>
            <a:endParaRPr lang="en-US" sz="2400" dirty="0"/>
          </a:p>
          <a:p>
            <a:pPr lvl="1"/>
            <a:r>
              <a:rPr lang="en-US" sz="2400" b="1" dirty="0"/>
              <a:t>Communication among Research Administrators and stakeholders.</a:t>
            </a:r>
            <a:endParaRPr lang="en-US" sz="2400" dirty="0"/>
          </a:p>
          <a:p>
            <a:r>
              <a:rPr lang="en-US" sz="2400" b="1" dirty="0"/>
              <a:t>Build a Community for Research Administrators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15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RAIN Steering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Teresa Cochran - ACCORDS</a:t>
            </a:r>
          </a:p>
          <a:p>
            <a:r>
              <a:rPr lang="en-US" sz="2400" dirty="0"/>
              <a:t>Michelle Haynes – College of Architecture &amp; Planning, UCD Downtown Campus</a:t>
            </a:r>
          </a:p>
          <a:p>
            <a:r>
              <a:rPr lang="en-US" sz="2400" dirty="0"/>
              <a:t>Kaitlynn O’Leary – Department of Pharmacology</a:t>
            </a:r>
          </a:p>
          <a:p>
            <a:r>
              <a:rPr lang="en-US" sz="2400" dirty="0"/>
              <a:t>Brittany Vits – Office of Grants and Contracts</a:t>
            </a:r>
          </a:p>
          <a:p>
            <a:r>
              <a:rPr lang="en-US" sz="2400" dirty="0"/>
              <a:t>Natalie Buys – Department of Family Medicine </a:t>
            </a:r>
          </a:p>
          <a:p>
            <a:r>
              <a:rPr lang="en-US" sz="2400" b="1" dirty="0"/>
              <a:t>2 OPEN SPOTS –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(Apply by FEBRUARY 28, 2020)</a:t>
            </a:r>
          </a:p>
        </p:txBody>
      </p:sp>
    </p:spTree>
    <p:extLst>
      <p:ext uri="{BB962C8B-B14F-4D97-AF65-F5344CB8AC3E}">
        <p14:creationId xmlns:p14="http://schemas.microsoft.com/office/powerpoint/2010/main" val="283504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1DAF7D-A500-4646-B0A1-D4F9F62C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2019 Accomplishments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F4BF7-6104-4FCB-832B-ABAB07CA4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0261"/>
            <a:ext cx="8596668" cy="4451101"/>
          </a:xfrm>
        </p:spPr>
        <p:txBody>
          <a:bodyPr/>
          <a:lstStyle/>
          <a:p>
            <a:r>
              <a:rPr lang="en-US" sz="2400" dirty="0"/>
              <a:t>Cohosted OGC Open House</a:t>
            </a:r>
          </a:p>
          <a:p>
            <a:r>
              <a:rPr lang="en-US" sz="2400" dirty="0"/>
              <a:t>RAIN added to the OGC website</a:t>
            </a:r>
          </a:p>
          <a:p>
            <a:r>
              <a:rPr lang="en-US" sz="2400" dirty="0"/>
              <a:t>Listserv Implemented (</a:t>
            </a:r>
            <a:r>
              <a:rPr lang="en-US" sz="2400" dirty="0">
                <a:hlinkClick r:id="rId2"/>
              </a:rPr>
              <a:t>RAIN@lists.ucdenver.edu</a:t>
            </a:r>
            <a:r>
              <a:rPr lang="en-US" sz="2400" dirty="0"/>
              <a:t>) – 251 subscribers and growing!</a:t>
            </a:r>
          </a:p>
          <a:p>
            <a:r>
              <a:rPr lang="en-US" sz="2400" dirty="0"/>
              <a:t>RAIN Logo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11FAC2-EDF3-42A2-84FB-8442F54F44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099" y="4100975"/>
            <a:ext cx="2371429" cy="24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560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76969-E0B7-427A-9021-7E61D85DC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2020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83972-69CC-4383-AFAD-05996680A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Find effective way to ensure all research administrators on the Anschutz Campus are aware of RAIN.</a:t>
            </a:r>
          </a:p>
          <a:p>
            <a:r>
              <a:rPr lang="en-US" sz="2400" dirty="0"/>
              <a:t>Work with the downtown campus to expand knowledge of RAIN and increase participation.</a:t>
            </a:r>
          </a:p>
          <a:p>
            <a:r>
              <a:rPr lang="en-US" sz="2400" dirty="0"/>
              <a:t>Expand knowledge of RAIN more broadly to leadership on the Anschutz Campus.</a:t>
            </a:r>
          </a:p>
          <a:p>
            <a:r>
              <a:rPr lang="en-US" sz="2400" dirty="0"/>
              <a:t>Host networking opportunities.</a:t>
            </a:r>
          </a:p>
          <a:p>
            <a:r>
              <a:rPr lang="en-US" sz="2400" dirty="0"/>
              <a:t>SUGGESTIONS?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261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2020 Schedule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6FAED133-4AEF-4D1C-AB6F-C9AA9D1572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0690" y="1254539"/>
            <a:ext cx="4148671" cy="47018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CA997B-6984-43B8-B249-5DE5AB652825}"/>
              </a:ext>
            </a:extLst>
          </p:cNvPr>
          <p:cNvSpPr txBox="1"/>
          <p:nvPr/>
        </p:nvSpPr>
        <p:spPr>
          <a:xfrm>
            <a:off x="821635" y="2411896"/>
            <a:ext cx="3392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6 Regular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2 Networking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4 Steering Committee Meetings</a:t>
            </a:r>
          </a:p>
        </p:txBody>
      </p:sp>
    </p:spTree>
    <p:extLst>
      <p:ext uri="{BB962C8B-B14F-4D97-AF65-F5344CB8AC3E}">
        <p14:creationId xmlns:p14="http://schemas.microsoft.com/office/powerpoint/2010/main" val="272521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0B07F-14BD-472C-A58C-97AE18CE7C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40905"/>
            <a:ext cx="8596668" cy="5100458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Questions?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dirty="0"/>
              <a:t>Thank you for all of your support!</a:t>
            </a:r>
          </a:p>
          <a:p>
            <a:r>
              <a:rPr lang="en-US" sz="3200" dirty="0"/>
              <a:t>Contact </a:t>
            </a:r>
            <a:r>
              <a:rPr lang="en-US" sz="3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Natalie.Buys@cuanschutz.edu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200" dirty="0"/>
              <a:t>with ideas/suggestions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4896A7-61FF-4CCD-8EDD-7288FD76D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7757" y="1627810"/>
            <a:ext cx="3526056" cy="2306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4533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91A58EF95040A8D6DB42EFDE78EB" ma:contentTypeVersion="1" ma:contentTypeDescription="Create a new document." ma:contentTypeScope="" ma:versionID="33e118f51939280486c44fda573074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DDE5BB-2B3F-479D-AF94-091D8F85D695}"/>
</file>

<file path=customXml/itemProps2.xml><?xml version="1.0" encoding="utf-8"?>
<ds:datastoreItem xmlns:ds="http://schemas.openxmlformats.org/officeDocument/2006/customXml" ds:itemID="{FC5DAE69-0542-439F-A9C8-17A4A14005FC}"/>
</file>

<file path=customXml/itemProps3.xml><?xml version="1.0" encoding="utf-8"?>
<ds:datastoreItem xmlns:ds="http://schemas.openxmlformats.org/officeDocument/2006/customXml" ds:itemID="{65182C6B-50F7-42FD-9009-7D7DEFE7FAC8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40802</TotalTime>
  <Words>231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RAIN Meeting</vt:lpstr>
      <vt:lpstr>RAIN Core Objectives</vt:lpstr>
      <vt:lpstr>RAIN Steering Committee</vt:lpstr>
      <vt:lpstr>2019 Accomplishments</vt:lpstr>
      <vt:lpstr>2020 Goals</vt:lpstr>
      <vt:lpstr>2020 Schedule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Buys, Natalie</dc:creator>
  <cp:lastModifiedBy>Buys, Natalie</cp:lastModifiedBy>
  <cp:revision>39</cp:revision>
  <cp:lastPrinted>2017-01-19T15:09:40Z</cp:lastPrinted>
  <dcterms:created xsi:type="dcterms:W3CDTF">2016-10-19T20:26:41Z</dcterms:created>
  <dcterms:modified xsi:type="dcterms:W3CDTF">2020-02-20T13:24:55Z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0x010100CF5691A58EF95040A8D6DB42EFDE78EB</vt:lpwstr>
  </property>
</Properties>
</file>