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2" r:id="rId2"/>
    <p:sldId id="265" r:id="rId3"/>
    <p:sldId id="258" r:id="rId4"/>
    <p:sldId id="264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45" y="2505126"/>
            <a:ext cx="8832757" cy="3273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2615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Membership</a:t>
            </a:r>
          </a:p>
        </p:txBody>
      </p:sp>
      <p:sp>
        <p:nvSpPr>
          <p:cNvPr id="3" name="Rectangle 2"/>
          <p:cNvSpPr/>
          <p:nvPr/>
        </p:nvSpPr>
        <p:spPr>
          <a:xfrm>
            <a:off x="677334" y="1621751"/>
            <a:ext cx="6096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Annual Meetings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Weekly YouTube videos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Quarterly Magazine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Access to Collaborate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Means to connect with peers/ask questions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Post open positions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Networking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Development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 VII Newsletter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Volunteer Opportunities (Great way to get involved!!)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Presenting at meetings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Regional and National meetings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Run for an elected position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Election committee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more coming!</a:t>
            </a:r>
          </a:p>
        </p:txBody>
      </p:sp>
    </p:spTree>
    <p:extLst>
      <p:ext uri="{BB962C8B-B14F-4D97-AF65-F5344CB8AC3E}">
        <p14:creationId xmlns:p14="http://schemas.microsoft.com/office/powerpoint/2010/main" val="2553859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NCURA - Region VII</a:t>
            </a:r>
          </a:p>
        </p:txBody>
      </p:sp>
      <p:sp>
        <p:nvSpPr>
          <p:cNvPr id="3" name="Rectangle 2"/>
          <p:cNvSpPr/>
          <p:nvPr/>
        </p:nvSpPr>
        <p:spPr>
          <a:xfrm>
            <a:off x="1298028" y="1558776"/>
            <a:ext cx="737300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20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Upcoming Meetings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Financial Research Administration (FRA) – San Juan, Puerto Rico, March 2-3,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Pre-Award Research Administration (PRA) - San Juan, Puerto Rico, March 5-6,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Annual Meeting – Washington D.C., August 9-12, 2020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Regional Meeting – Tucson, October 25-28, 2020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Travel Awards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RECAP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Region VI/VII 2019 Annual Meeting – Seattle, WA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Keynote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Hot Topics: Foreign Influence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Others from those that attended?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1F497D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999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Any Questions?</a:t>
            </a:r>
            <a:br>
              <a:rPr lang="en-US" dirty="0"/>
            </a:b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13372" r="62920" b="3485"/>
          <a:stretch/>
        </p:blipFill>
        <p:spPr>
          <a:xfrm>
            <a:off x="1932364" y="2345634"/>
            <a:ext cx="2917931" cy="2581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6698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5691A58EF95040A8D6DB42EFDE78EB" ma:contentTypeVersion="1" ma:contentTypeDescription="Create a new document." ma:contentTypeScope="" ma:versionID="33e118f51939280486c44fda5730745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810986b036840e28274f9fca8f918e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EA53515-8B05-4D7A-90CE-198A5BD5AD7B}"/>
</file>

<file path=customXml/itemProps2.xml><?xml version="1.0" encoding="utf-8"?>
<ds:datastoreItem xmlns:ds="http://schemas.openxmlformats.org/officeDocument/2006/customXml" ds:itemID="{24335BB7-9EB6-4261-828D-E11475E1523E}"/>
</file>

<file path=customXml/itemProps3.xml><?xml version="1.0" encoding="utf-8"?>
<ds:datastoreItem xmlns:ds="http://schemas.openxmlformats.org/officeDocument/2006/customXml" ds:itemID="{569BC4A9-3332-454E-B679-B0C723F99AC6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5373</TotalTime>
  <Words>64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Benefits of Membership</vt:lpstr>
      <vt:lpstr>NCURA - Region VII</vt:lpstr>
      <vt:lpstr>Any Questions?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NCURA RAIN Mtg 12 19 2019</dc:title>
  <dc:creator>Buys, Natalie</dc:creator>
  <cp:lastModifiedBy>Buys, Natalie</cp:lastModifiedBy>
  <cp:revision>26</cp:revision>
  <dcterms:created xsi:type="dcterms:W3CDTF">2016-10-19T20:26:41Z</dcterms:created>
  <dcterms:modified xsi:type="dcterms:W3CDTF">2019-12-16T19:13:34Z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0x010100CF5691A58EF95040A8D6DB42EFDE78EB</vt:lpwstr>
  </property>
</Properties>
</file>