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257" r:id="rId6"/>
    <p:sldId id="286" r:id="rId7"/>
    <p:sldId id="271" r:id="rId8"/>
    <p:sldId id="278" r:id="rId9"/>
    <p:sldId id="258" r:id="rId10"/>
    <p:sldId id="259" r:id="rId11"/>
    <p:sldId id="264" r:id="rId12"/>
    <p:sldId id="275" r:id="rId13"/>
    <p:sldId id="280" r:id="rId14"/>
    <p:sldId id="265" r:id="rId15"/>
    <p:sldId id="266" r:id="rId16"/>
    <p:sldId id="267" r:id="rId17"/>
    <p:sldId id="268" r:id="rId18"/>
    <p:sldId id="281" r:id="rId19"/>
    <p:sldId id="260" r:id="rId20"/>
    <p:sldId id="285" r:id="rId21"/>
    <p:sldId id="284" r:id="rId22"/>
    <p:sldId id="283" r:id="rId23"/>
    <p:sldId id="263" r:id="rId24"/>
    <p:sldId id="287" r:id="rId25"/>
    <p:sldId id="288" r:id="rId26"/>
    <p:sldId id="261" r:id="rId27"/>
    <p:sldId id="274" r:id="rId28"/>
    <p:sldId id="262" r:id="rId29"/>
    <p:sldId id="290" r:id="rId30"/>
    <p:sldId id="282" r:id="rId31"/>
    <p:sldId id="273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F7FD1-4ADE-4E94-8F32-BEAA3262831B}" v="2" dt="2024-04-11T14:31:29.398"/>
    <p1510:client id="{90BD98C3-9E58-42D4-9C3F-C74234C39D48}" v="447" dt="2024-04-10T20:53:05.390"/>
    <p1510:client id="{9BE515FF-5B92-49FF-AE49-AE3E2D4AEE2B}" v="34" dt="2024-04-10T23:38:41.035"/>
    <p1510:client id="{AADD7E1A-A85A-4652-8E07-CA34148FA0A2}" v="278" dt="2024-04-10T21:14:11.989"/>
    <p1510:client id="{AFBE4BC8-3C53-2C4E-AB04-066C10E9243B}" v="1876" dt="2024-04-11T16:26:27.364"/>
    <p1510:client id="{DBEFEEF0-F6C3-487C-A45A-EFB6CBAFAD30}" v="30" dt="2024-04-10T17:27:46.686"/>
    <p1510:client id="{EB474809-3FD2-814F-8F53-0C17F3D2E035}" v="2674" dt="2024-04-10T20:43:55.426"/>
    <p1510:client id="{FF940A6F-7656-4B30-835F-36116F0D9E25}" v="45" dt="2024-04-11T16:19:44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s, Jenna" userId="S::jenna.daniels@cuanschutz.edu::d8cb83e9-ac14-43c6-b4d5-8317986a2514" providerId="AD" clId="Web-{51CB7254-659F-4F86-85C0-2EFDD7E787F5}"/>
    <pc:docChg chg="addSld delSld modSld">
      <pc:chgData name="Daniels, Jenna" userId="S::jenna.daniels@cuanschutz.edu::d8cb83e9-ac14-43c6-b4d5-8317986a2514" providerId="AD" clId="Web-{51CB7254-659F-4F86-85C0-2EFDD7E787F5}" dt="2024-04-09T19:56:53.437" v="113"/>
      <pc:docMkLst>
        <pc:docMk/>
      </pc:docMkLst>
      <pc:sldChg chg="addSp delSp modSp new del">
        <pc:chgData name="Daniels, Jenna" userId="S::jenna.daniels@cuanschutz.edu::d8cb83e9-ac14-43c6-b4d5-8317986a2514" providerId="AD" clId="Web-{51CB7254-659F-4F86-85C0-2EFDD7E787F5}" dt="2024-04-09T19:53:54.779" v="75"/>
        <pc:sldMkLst>
          <pc:docMk/>
          <pc:sldMk cId="3081897994" sldId="276"/>
        </pc:sldMkLst>
        <pc:spChg chg="mod">
          <ac:chgData name="Daniels, Jenna" userId="S::jenna.daniels@cuanschutz.edu::d8cb83e9-ac14-43c6-b4d5-8317986a2514" providerId="AD" clId="Web-{51CB7254-659F-4F86-85C0-2EFDD7E787F5}" dt="2024-04-09T19:50:13.557" v="39" actId="20577"/>
          <ac:spMkLst>
            <pc:docMk/>
            <pc:sldMk cId="3081897994" sldId="276"/>
            <ac:spMk id="2" creationId="{BEDB00DC-FE4C-E68B-AAC7-684981B6D32F}"/>
          </ac:spMkLst>
        </pc:spChg>
        <pc:spChg chg="del">
          <ac:chgData name="Daniels, Jenna" userId="S::jenna.daniels@cuanschutz.edu::d8cb83e9-ac14-43c6-b4d5-8317986a2514" providerId="AD" clId="Web-{51CB7254-659F-4F86-85C0-2EFDD7E787F5}" dt="2024-04-09T19:49:18.572" v="1"/>
          <ac:spMkLst>
            <pc:docMk/>
            <pc:sldMk cId="3081897994" sldId="276"/>
            <ac:spMk id="3" creationId="{D2867749-E1D1-C3CB-8B3E-46004198E51E}"/>
          </ac:spMkLst>
        </pc:spChg>
        <pc:picChg chg="add mod ord">
          <ac:chgData name="Daniels, Jenna" userId="S::jenna.daniels@cuanschutz.edu::d8cb83e9-ac14-43c6-b4d5-8317986a2514" providerId="AD" clId="Web-{51CB7254-659F-4F86-85C0-2EFDD7E787F5}" dt="2024-04-09T19:52:02.887" v="62" actId="1076"/>
          <ac:picMkLst>
            <pc:docMk/>
            <pc:sldMk cId="3081897994" sldId="276"/>
            <ac:picMk id="4" creationId="{956970DA-BC28-CFAC-EAFA-D936154889F1}"/>
          </ac:picMkLst>
        </pc:picChg>
      </pc:sldChg>
      <pc:sldChg chg="addSp delSp modSp new">
        <pc:chgData name="Daniels, Jenna" userId="S::jenna.daniels@cuanschutz.edu::d8cb83e9-ac14-43c6-b4d5-8317986a2514" providerId="AD" clId="Web-{51CB7254-659F-4F86-85C0-2EFDD7E787F5}" dt="2024-04-09T19:56:53.437" v="113"/>
        <pc:sldMkLst>
          <pc:docMk/>
          <pc:sldMk cId="697521024" sldId="277"/>
        </pc:sldMkLst>
        <pc:spChg chg="mod">
          <ac:chgData name="Daniels, Jenna" userId="S::jenna.daniels@cuanschutz.edu::d8cb83e9-ac14-43c6-b4d5-8317986a2514" providerId="AD" clId="Web-{51CB7254-659F-4F86-85C0-2EFDD7E787F5}" dt="2024-04-09T19:55:15.342" v="101" actId="20577"/>
          <ac:spMkLst>
            <pc:docMk/>
            <pc:sldMk cId="697521024" sldId="277"/>
            <ac:spMk id="2" creationId="{0AD0DDE6-8A43-0E1A-2763-68E8FB48331D}"/>
          </ac:spMkLst>
        </pc:spChg>
        <pc:spChg chg="del">
          <ac:chgData name="Daniels, Jenna" userId="S::jenna.daniels@cuanschutz.edu::d8cb83e9-ac14-43c6-b4d5-8317986a2514" providerId="AD" clId="Web-{51CB7254-659F-4F86-85C0-2EFDD7E787F5}" dt="2024-04-09T19:50:41.448" v="49"/>
          <ac:spMkLst>
            <pc:docMk/>
            <pc:sldMk cId="697521024" sldId="277"/>
            <ac:spMk id="3" creationId="{784F2565-EF2C-291B-CCB5-5E1910AC8FEA}"/>
          </ac:spMkLst>
        </pc:spChg>
        <pc:picChg chg="add mod ord">
          <ac:chgData name="Daniels, Jenna" userId="S::jenna.daniels@cuanschutz.edu::d8cb83e9-ac14-43c6-b4d5-8317986a2514" providerId="AD" clId="Web-{51CB7254-659F-4F86-85C0-2EFDD7E787F5}" dt="2024-04-09T19:52:58.434" v="72" actId="1076"/>
          <ac:picMkLst>
            <pc:docMk/>
            <pc:sldMk cId="697521024" sldId="277"/>
            <ac:picMk id="4" creationId="{87A0335E-5686-0F9D-0243-E65765EA75C4}"/>
          </ac:picMkLst>
        </pc:picChg>
        <pc:picChg chg="add mod">
          <ac:chgData name="Daniels, Jenna" userId="S::jenna.daniels@cuanschutz.edu::d8cb83e9-ac14-43c6-b4d5-8317986a2514" providerId="AD" clId="Web-{51CB7254-659F-4F86-85C0-2EFDD7E787F5}" dt="2024-04-09T19:53:03.122" v="73" actId="1076"/>
          <ac:picMkLst>
            <pc:docMk/>
            <pc:sldMk cId="697521024" sldId="277"/>
            <ac:picMk id="6" creationId="{20ACEF37-F27C-C7F9-1AAD-65BD187CE654}"/>
          </ac:picMkLst>
        </pc:picChg>
        <pc:inkChg chg="add del">
          <ac:chgData name="Daniels, Jenna" userId="S::jenna.daniels@cuanschutz.edu::d8cb83e9-ac14-43c6-b4d5-8317986a2514" providerId="AD" clId="Web-{51CB7254-659F-4F86-85C0-2EFDD7E787F5}" dt="2024-04-09T19:51:13.964" v="55"/>
          <ac:inkMkLst>
            <pc:docMk/>
            <pc:sldMk cId="697521024" sldId="277"/>
            <ac:inkMk id="5" creationId="{A1E1177B-679A-6279-BEFC-E86419F7FB0F}"/>
          </ac:inkMkLst>
        </pc:inkChg>
        <pc:inkChg chg="add">
          <ac:chgData name="Daniels, Jenna" userId="S::jenna.daniels@cuanschutz.edu::d8cb83e9-ac14-43c6-b4d5-8317986a2514" providerId="AD" clId="Web-{51CB7254-659F-4F86-85C0-2EFDD7E787F5}" dt="2024-04-09T19:56:34.234" v="108"/>
          <ac:inkMkLst>
            <pc:docMk/>
            <pc:sldMk cId="697521024" sldId="277"/>
            <ac:inkMk id="7" creationId="{FBC99D9E-C597-2185-D14C-9F3990441357}"/>
          </ac:inkMkLst>
        </pc:inkChg>
        <pc:inkChg chg="add del">
          <ac:chgData name="Daniels, Jenna" userId="S::jenna.daniels@cuanschutz.edu::d8cb83e9-ac14-43c6-b4d5-8317986a2514" providerId="AD" clId="Web-{51CB7254-659F-4F86-85C0-2EFDD7E787F5}" dt="2024-04-09T19:56:39.609" v="110"/>
          <ac:inkMkLst>
            <pc:docMk/>
            <pc:sldMk cId="697521024" sldId="277"/>
            <ac:inkMk id="8" creationId="{C545333E-827C-CB72-E170-411A314534DB}"/>
          </ac:inkMkLst>
        </pc:inkChg>
        <pc:inkChg chg="add del">
          <ac:chgData name="Daniels, Jenna" userId="S::jenna.daniels@cuanschutz.edu::d8cb83e9-ac14-43c6-b4d5-8317986a2514" providerId="AD" clId="Web-{51CB7254-659F-4F86-85C0-2EFDD7E787F5}" dt="2024-04-09T19:56:47.203" v="112"/>
          <ac:inkMkLst>
            <pc:docMk/>
            <pc:sldMk cId="697521024" sldId="277"/>
            <ac:inkMk id="9" creationId="{43C842F8-0F9F-3F2D-5238-11FDE734A465}"/>
          </ac:inkMkLst>
        </pc:inkChg>
        <pc:inkChg chg="add">
          <ac:chgData name="Daniels, Jenna" userId="S::jenna.daniels@cuanschutz.edu::d8cb83e9-ac14-43c6-b4d5-8317986a2514" providerId="AD" clId="Web-{51CB7254-659F-4F86-85C0-2EFDD7E787F5}" dt="2024-04-09T19:56:53.437" v="113"/>
          <ac:inkMkLst>
            <pc:docMk/>
            <pc:sldMk cId="697521024" sldId="277"/>
            <ac:inkMk id="10" creationId="{E14CE133-A5EE-702D-0C53-275453EF19F3}"/>
          </ac:inkMkLst>
        </pc:inkChg>
      </pc:sldChg>
      <pc:sldChg chg="addSp delSp modSp add replId">
        <pc:chgData name="Daniels, Jenna" userId="S::jenna.daniels@cuanschutz.edu::d8cb83e9-ac14-43c6-b4d5-8317986a2514" providerId="AD" clId="Web-{51CB7254-659F-4F86-85C0-2EFDD7E787F5}" dt="2024-04-09T19:56:23.968" v="107"/>
        <pc:sldMkLst>
          <pc:docMk/>
          <pc:sldMk cId="2117500767" sldId="278"/>
        </pc:sldMkLst>
        <pc:spChg chg="mod">
          <ac:chgData name="Daniels, Jenna" userId="S::jenna.daniels@cuanschutz.edu::d8cb83e9-ac14-43c6-b4d5-8317986a2514" providerId="AD" clId="Web-{51CB7254-659F-4F86-85C0-2EFDD7E787F5}" dt="2024-04-09T19:54:13.294" v="83" actId="20577"/>
          <ac:spMkLst>
            <pc:docMk/>
            <pc:sldMk cId="2117500767" sldId="278"/>
            <ac:spMk id="2" creationId="{0AD0DDE6-8A43-0E1A-2763-68E8FB48331D}"/>
          </ac:spMkLst>
        </pc:spChg>
        <pc:inkChg chg="add del">
          <ac:chgData name="Daniels, Jenna" userId="S::jenna.daniels@cuanschutz.edu::d8cb83e9-ac14-43c6-b4d5-8317986a2514" providerId="AD" clId="Web-{51CB7254-659F-4F86-85C0-2EFDD7E787F5}" dt="2024-04-09T19:54:57.826" v="89"/>
          <ac:inkMkLst>
            <pc:docMk/>
            <pc:sldMk cId="2117500767" sldId="278"/>
            <ac:inkMk id="3" creationId="{8E715387-E774-A8ED-DB82-F07E8A62FD87}"/>
          </ac:inkMkLst>
        </pc:inkChg>
        <pc:inkChg chg="add del">
          <ac:chgData name="Daniels, Jenna" userId="S::jenna.daniels@cuanschutz.edu::d8cb83e9-ac14-43c6-b4d5-8317986a2514" providerId="AD" clId="Web-{51CB7254-659F-4F86-85C0-2EFDD7E787F5}" dt="2024-04-09T19:55:18.826" v="103"/>
          <ac:inkMkLst>
            <pc:docMk/>
            <pc:sldMk cId="2117500767" sldId="278"/>
            <ac:inkMk id="5" creationId="{725B01E2-936D-3162-360D-9B31638C4B98}"/>
          </ac:inkMkLst>
        </pc:inkChg>
        <pc:inkChg chg="add del">
          <ac:chgData name="Daniels, Jenna" userId="S::jenna.daniels@cuanschutz.edu::d8cb83e9-ac14-43c6-b4d5-8317986a2514" providerId="AD" clId="Web-{51CB7254-659F-4F86-85C0-2EFDD7E787F5}" dt="2024-04-09T19:55:10.061" v="92"/>
          <ac:inkMkLst>
            <pc:docMk/>
            <pc:sldMk cId="2117500767" sldId="278"/>
            <ac:inkMk id="7" creationId="{7993A78E-54DE-7291-7587-CB3213948547}"/>
          </ac:inkMkLst>
        </pc:inkChg>
        <pc:inkChg chg="add del">
          <ac:chgData name="Daniels, Jenna" userId="S::jenna.daniels@cuanschutz.edu::d8cb83e9-ac14-43c6-b4d5-8317986a2514" providerId="AD" clId="Web-{51CB7254-659F-4F86-85C0-2EFDD7E787F5}" dt="2024-04-09T19:56:09.827" v="105"/>
          <ac:inkMkLst>
            <pc:docMk/>
            <pc:sldMk cId="2117500767" sldId="278"/>
            <ac:inkMk id="8" creationId="{8B31E3D3-AB29-D595-312F-69B284C506F7}"/>
          </ac:inkMkLst>
        </pc:inkChg>
        <pc:inkChg chg="add">
          <ac:chgData name="Daniels, Jenna" userId="S::jenna.daniels@cuanschutz.edu::d8cb83e9-ac14-43c6-b4d5-8317986a2514" providerId="AD" clId="Web-{51CB7254-659F-4F86-85C0-2EFDD7E787F5}" dt="2024-04-09T19:56:17.015" v="106"/>
          <ac:inkMkLst>
            <pc:docMk/>
            <pc:sldMk cId="2117500767" sldId="278"/>
            <ac:inkMk id="9" creationId="{AABFBAA3-6835-378D-A7BF-1E97587DD058}"/>
          </ac:inkMkLst>
        </pc:inkChg>
        <pc:inkChg chg="add">
          <ac:chgData name="Daniels, Jenna" userId="S::jenna.daniels@cuanschutz.edu::d8cb83e9-ac14-43c6-b4d5-8317986a2514" providerId="AD" clId="Web-{51CB7254-659F-4F86-85C0-2EFDD7E787F5}" dt="2024-04-09T19:56:23.968" v="107"/>
          <ac:inkMkLst>
            <pc:docMk/>
            <pc:sldMk cId="2117500767" sldId="278"/>
            <ac:inkMk id="10" creationId="{4A35F7A9-7253-81A3-4F03-1AD9D10250B6}"/>
          </ac:inkMkLst>
        </pc:inkChg>
      </pc:sldChg>
    </pc:docChg>
  </pc:docChgLst>
  <pc:docChgLst>
    <pc:chgData name="Daniels, Jenna" userId="S::jenna.daniels@cuanschutz.edu::d8cb83e9-ac14-43c6-b4d5-8317986a2514" providerId="AD" clId="Web-{9BE515FF-5B92-49FF-AE49-AE3E2D4AEE2B}"/>
    <pc:docChg chg="addSld delSld modSld">
      <pc:chgData name="Daniels, Jenna" userId="S::jenna.daniels@cuanschutz.edu::d8cb83e9-ac14-43c6-b4d5-8317986a2514" providerId="AD" clId="Web-{9BE515FF-5B92-49FF-AE49-AE3E2D4AEE2B}" dt="2024-04-10T23:38:41.035" v="33" actId="1076"/>
      <pc:docMkLst>
        <pc:docMk/>
      </pc:docMkLst>
      <pc:sldChg chg="modSp">
        <pc:chgData name="Daniels, Jenna" userId="S::jenna.daniels@cuanschutz.edu::d8cb83e9-ac14-43c6-b4d5-8317986a2514" providerId="AD" clId="Web-{9BE515FF-5B92-49FF-AE49-AE3E2D4AEE2B}" dt="2024-04-10T23:22:04.870" v="32" actId="20577"/>
        <pc:sldMkLst>
          <pc:docMk/>
          <pc:sldMk cId="1567306892" sldId="257"/>
        </pc:sldMkLst>
        <pc:spChg chg="mod">
          <ac:chgData name="Daniels, Jenna" userId="S::jenna.daniels@cuanschutz.edu::d8cb83e9-ac14-43c6-b4d5-8317986a2514" providerId="AD" clId="Web-{9BE515FF-5B92-49FF-AE49-AE3E2D4AEE2B}" dt="2024-04-10T23:22:04.870" v="32" actId="20577"/>
          <ac:spMkLst>
            <pc:docMk/>
            <pc:sldMk cId="1567306892" sldId="257"/>
            <ac:spMk id="30" creationId="{AADA2943-35E5-A98F-8375-9418F49BF716}"/>
          </ac:spMkLst>
        </pc:spChg>
      </pc:sldChg>
      <pc:sldChg chg="del">
        <pc:chgData name="Daniels, Jenna" userId="S::jenna.daniels@cuanschutz.edu::d8cb83e9-ac14-43c6-b4d5-8317986a2514" providerId="AD" clId="Web-{9BE515FF-5B92-49FF-AE49-AE3E2D4AEE2B}" dt="2024-04-10T23:06:34.308" v="2"/>
        <pc:sldMkLst>
          <pc:docMk/>
          <pc:sldMk cId="2955179890" sldId="269"/>
        </pc:sldMkLst>
      </pc:sldChg>
      <pc:sldChg chg="del">
        <pc:chgData name="Daniels, Jenna" userId="S::jenna.daniels@cuanschutz.edu::d8cb83e9-ac14-43c6-b4d5-8317986a2514" providerId="AD" clId="Web-{9BE515FF-5B92-49FF-AE49-AE3E2D4AEE2B}" dt="2024-04-10T23:06:34.308" v="1"/>
        <pc:sldMkLst>
          <pc:docMk/>
          <pc:sldMk cId="1890750448" sldId="272"/>
        </pc:sldMkLst>
      </pc:sldChg>
      <pc:sldChg chg="del">
        <pc:chgData name="Daniels, Jenna" userId="S::jenna.daniels@cuanschutz.edu::d8cb83e9-ac14-43c6-b4d5-8317986a2514" providerId="AD" clId="Web-{9BE515FF-5B92-49FF-AE49-AE3E2D4AEE2B}" dt="2024-04-10T23:06:34.308" v="0"/>
        <pc:sldMkLst>
          <pc:docMk/>
          <pc:sldMk cId="2564410449" sldId="277"/>
        </pc:sldMkLst>
      </pc:sldChg>
      <pc:sldChg chg="modSp">
        <pc:chgData name="Daniels, Jenna" userId="S::jenna.daniels@cuanschutz.edu::d8cb83e9-ac14-43c6-b4d5-8317986a2514" providerId="AD" clId="Web-{9BE515FF-5B92-49FF-AE49-AE3E2D4AEE2B}" dt="2024-04-10T23:38:41.035" v="33" actId="1076"/>
        <pc:sldMkLst>
          <pc:docMk/>
          <pc:sldMk cId="2369727465" sldId="286"/>
        </pc:sldMkLst>
        <pc:picChg chg="mod">
          <ac:chgData name="Daniels, Jenna" userId="S::jenna.daniels@cuanschutz.edu::d8cb83e9-ac14-43c6-b4d5-8317986a2514" providerId="AD" clId="Web-{9BE515FF-5B92-49FF-AE49-AE3E2D4AEE2B}" dt="2024-04-10T23:38:41.035" v="33" actId="1076"/>
          <ac:picMkLst>
            <pc:docMk/>
            <pc:sldMk cId="2369727465" sldId="286"/>
            <ac:picMk id="6" creationId="{3E7B5559-4881-5F6D-917F-E1614E059D05}"/>
          </ac:picMkLst>
        </pc:picChg>
      </pc:sldChg>
      <pc:sldChg chg="delSp modSp new">
        <pc:chgData name="Daniels, Jenna" userId="S::jenna.daniels@cuanschutz.edu::d8cb83e9-ac14-43c6-b4d5-8317986a2514" providerId="AD" clId="Web-{9BE515FF-5B92-49FF-AE49-AE3E2D4AEE2B}" dt="2024-04-10T23:08:47.841" v="30" actId="1076"/>
        <pc:sldMkLst>
          <pc:docMk/>
          <pc:sldMk cId="1470606726" sldId="289"/>
        </pc:sldMkLst>
        <pc:spChg chg="mod">
          <ac:chgData name="Daniels, Jenna" userId="S::jenna.daniels@cuanschutz.edu::d8cb83e9-ac14-43c6-b4d5-8317986a2514" providerId="AD" clId="Web-{9BE515FF-5B92-49FF-AE49-AE3E2D4AEE2B}" dt="2024-04-10T23:08:47.841" v="30" actId="1076"/>
          <ac:spMkLst>
            <pc:docMk/>
            <pc:sldMk cId="1470606726" sldId="289"/>
            <ac:spMk id="2" creationId="{95E0D995-9019-17D6-3D90-36D0CFC7796D}"/>
          </ac:spMkLst>
        </pc:spChg>
        <pc:spChg chg="del mod">
          <ac:chgData name="Daniels, Jenna" userId="S::jenna.daniels@cuanschutz.edu::d8cb83e9-ac14-43c6-b4d5-8317986a2514" providerId="AD" clId="Web-{9BE515FF-5B92-49FF-AE49-AE3E2D4AEE2B}" dt="2024-04-10T23:08:35.357" v="28"/>
          <ac:spMkLst>
            <pc:docMk/>
            <pc:sldMk cId="1470606726" sldId="289"/>
            <ac:spMk id="3" creationId="{E8A2BD12-5D26-1AC9-A070-81F7A303890B}"/>
          </ac:spMkLst>
        </pc:spChg>
      </pc:sldChg>
    </pc:docChg>
  </pc:docChgLst>
  <pc:docChgLst>
    <pc:chgData name="Steed, Garrett" userId="0455255a-b73c-4047-9720-c9bd48e6e207" providerId="ADAL" clId="{EB474809-3FD2-814F-8F53-0C17F3D2E035}"/>
    <pc:docChg chg="undo custSel addSld delSld modSld sldOrd">
      <pc:chgData name="Steed, Garrett" userId="0455255a-b73c-4047-9720-c9bd48e6e207" providerId="ADAL" clId="{EB474809-3FD2-814F-8F53-0C17F3D2E035}" dt="2024-04-10T20:43:55.426" v="2987"/>
      <pc:docMkLst>
        <pc:docMk/>
      </pc:docMkLst>
      <pc:sldChg chg="addSp delSp modSp mod">
        <pc:chgData name="Steed, Garrett" userId="0455255a-b73c-4047-9720-c9bd48e6e207" providerId="ADAL" clId="{EB474809-3FD2-814F-8F53-0C17F3D2E035}" dt="2024-04-10T19:43:03.021" v="2579" actId="20577"/>
        <pc:sldMkLst>
          <pc:docMk/>
          <pc:sldMk cId="109857222" sldId="256"/>
        </pc:sldMkLst>
        <pc:spChg chg="mod">
          <ac:chgData name="Steed, Garrett" userId="0455255a-b73c-4047-9720-c9bd48e6e207" providerId="ADAL" clId="{EB474809-3FD2-814F-8F53-0C17F3D2E035}" dt="2024-04-10T19:43:03.021" v="257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teed, Garrett" userId="0455255a-b73c-4047-9720-c9bd48e6e207" providerId="ADAL" clId="{EB474809-3FD2-814F-8F53-0C17F3D2E035}" dt="2024-04-10T19:42:16.147" v="2571" actId="5793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teed, Garrett" userId="0455255a-b73c-4047-9720-c9bd48e6e207" providerId="ADAL" clId="{EB474809-3FD2-814F-8F53-0C17F3D2E035}" dt="2024-04-03T16:11:28.921" v="2"/>
          <ac:spMkLst>
            <pc:docMk/>
            <pc:sldMk cId="109857222" sldId="256"/>
            <ac:spMk id="4" creationId="{41C6983F-3FFF-E493-99D6-8E4DB2382AF7}"/>
          </ac:spMkLst>
        </pc:spChg>
      </pc:sldChg>
      <pc:sldChg chg="delSp modSp add del mod modNotesTx">
        <pc:chgData name="Steed, Garrett" userId="0455255a-b73c-4047-9720-c9bd48e6e207" providerId="ADAL" clId="{EB474809-3FD2-814F-8F53-0C17F3D2E035}" dt="2024-04-10T19:52:30.190" v="2653" actId="20577"/>
        <pc:sldMkLst>
          <pc:docMk/>
          <pc:sldMk cId="1567306892" sldId="257"/>
        </pc:sldMkLst>
        <pc:spChg chg="mod">
          <ac:chgData name="Steed, Garrett" userId="0455255a-b73c-4047-9720-c9bd48e6e207" providerId="ADAL" clId="{EB474809-3FD2-814F-8F53-0C17F3D2E035}" dt="2024-04-03T16:32:18.647" v="1213"/>
          <ac:spMkLst>
            <pc:docMk/>
            <pc:sldMk cId="1567306892" sldId="257"/>
            <ac:spMk id="2" creationId="{D2083C3B-FEE9-3F0A-7D39-BFBE64C70524}"/>
          </ac:spMkLst>
        </pc:spChg>
        <pc:spChg chg="mod">
          <ac:chgData name="Steed, Garrett" userId="0455255a-b73c-4047-9720-c9bd48e6e207" providerId="ADAL" clId="{EB474809-3FD2-814F-8F53-0C17F3D2E035}" dt="2024-04-03T16:32:14.851" v="1212" actId="27636"/>
          <ac:spMkLst>
            <pc:docMk/>
            <pc:sldMk cId="1567306892" sldId="257"/>
            <ac:spMk id="3" creationId="{AADA2943-35E5-A98F-8375-9418F49BF716}"/>
          </ac:spMkLst>
        </pc:spChg>
        <pc:spChg chg="del mod">
          <ac:chgData name="Steed, Garrett" userId="0455255a-b73c-4047-9720-c9bd48e6e207" providerId="ADAL" clId="{EB474809-3FD2-814F-8F53-0C17F3D2E035}" dt="2024-04-03T16:27:51.687" v="1109" actId="478"/>
          <ac:spMkLst>
            <pc:docMk/>
            <pc:sldMk cId="1567306892" sldId="257"/>
            <ac:spMk id="4" creationId="{9A39BDBD-E041-6F6B-810B-5F3ACE4F00DF}"/>
          </ac:spMkLst>
        </pc:spChg>
        <pc:spChg chg="mod">
          <ac:chgData name="Steed, Garrett" userId="0455255a-b73c-4047-9720-c9bd48e6e207" providerId="ADAL" clId="{EB474809-3FD2-814F-8F53-0C17F3D2E035}" dt="2024-04-10T19:52:30.190" v="2653" actId="20577"/>
          <ac:spMkLst>
            <pc:docMk/>
            <pc:sldMk cId="1567306892" sldId="257"/>
            <ac:spMk id="30" creationId="{AADA2943-35E5-A98F-8375-9418F49BF716}"/>
          </ac:spMkLst>
        </pc:spChg>
      </pc:sldChg>
      <pc:sldChg chg="addSp modSp add mod modNotes modNotesTx">
        <pc:chgData name="Steed, Garrett" userId="0455255a-b73c-4047-9720-c9bd48e6e207" providerId="ADAL" clId="{EB474809-3FD2-814F-8F53-0C17F3D2E035}" dt="2024-04-10T19:49:14.529" v="2619" actId="20577"/>
        <pc:sldMkLst>
          <pc:docMk/>
          <pc:sldMk cId="2019997585" sldId="258"/>
        </pc:sldMkLst>
        <pc:spChg chg="mod">
          <ac:chgData name="Steed, Garrett" userId="0455255a-b73c-4047-9720-c9bd48e6e207" providerId="ADAL" clId="{EB474809-3FD2-814F-8F53-0C17F3D2E035}" dt="2024-04-03T16:33:46.229" v="1264" actId="20577"/>
          <ac:spMkLst>
            <pc:docMk/>
            <pc:sldMk cId="2019997585" sldId="258"/>
            <ac:spMk id="2" creationId="{001E9911-9255-E7E9-E507-6F0CCC2714D9}"/>
          </ac:spMkLst>
        </pc:spChg>
        <pc:spChg chg="mod">
          <ac:chgData name="Steed, Garrett" userId="0455255a-b73c-4047-9720-c9bd48e6e207" providerId="ADAL" clId="{EB474809-3FD2-814F-8F53-0C17F3D2E035}" dt="2024-04-10T19:49:14.529" v="2619" actId="20577"/>
          <ac:spMkLst>
            <pc:docMk/>
            <pc:sldMk cId="2019997585" sldId="258"/>
            <ac:spMk id="3" creationId="{7B4353BB-CCEA-BB13-0C99-D2E3E1AEDA21}"/>
          </ac:spMkLst>
        </pc:spChg>
        <pc:picChg chg="add mod">
          <ac:chgData name="Steed, Garrett" userId="0455255a-b73c-4047-9720-c9bd48e6e207" providerId="ADAL" clId="{EB474809-3FD2-814F-8F53-0C17F3D2E035}" dt="2024-04-10T19:45:37.090" v="2611" actId="1076"/>
          <ac:picMkLst>
            <pc:docMk/>
            <pc:sldMk cId="2019997585" sldId="258"/>
            <ac:picMk id="5" creationId="{29373D37-E3E4-10EA-B3C4-E61B503265B9}"/>
          </ac:picMkLst>
        </pc:picChg>
      </pc:sldChg>
      <pc:sldChg chg="modSp add del modNotes">
        <pc:chgData name="Steed, Garrett" userId="0455255a-b73c-4047-9720-c9bd48e6e207" providerId="ADAL" clId="{EB474809-3FD2-814F-8F53-0C17F3D2E035}" dt="2024-04-03T16:29:16.463" v="1141" actId="2696"/>
        <pc:sldMkLst>
          <pc:docMk/>
          <pc:sldMk cId="1035333710" sldId="259"/>
        </pc:sldMkLst>
        <pc:spChg chg="mod">
          <ac:chgData name="Steed, Garrett" userId="0455255a-b73c-4047-9720-c9bd48e6e207" providerId="ADAL" clId="{EB474809-3FD2-814F-8F53-0C17F3D2E035}" dt="2024-04-03T16:29:15.643" v="1140"/>
          <ac:spMkLst>
            <pc:docMk/>
            <pc:sldMk cId="1035333710" sldId="259"/>
            <ac:spMk id="2" creationId="{5377DD2E-E17B-223B-BB0A-F28DB4295A74}"/>
          </ac:spMkLst>
        </pc:spChg>
      </pc:sldChg>
      <pc:sldChg chg="modSp new mod">
        <pc:chgData name="Steed, Garrett" userId="0455255a-b73c-4047-9720-c9bd48e6e207" providerId="ADAL" clId="{EB474809-3FD2-814F-8F53-0C17F3D2E035}" dt="2024-04-10T17:44:06.349" v="2188" actId="20577"/>
        <pc:sldMkLst>
          <pc:docMk/>
          <pc:sldMk cId="2507542525" sldId="259"/>
        </pc:sldMkLst>
        <pc:spChg chg="mod">
          <ac:chgData name="Steed, Garrett" userId="0455255a-b73c-4047-9720-c9bd48e6e207" providerId="ADAL" clId="{EB474809-3FD2-814F-8F53-0C17F3D2E035}" dt="2024-04-08T16:47:26.966" v="1275" actId="20577"/>
          <ac:spMkLst>
            <pc:docMk/>
            <pc:sldMk cId="2507542525" sldId="259"/>
            <ac:spMk id="2" creationId="{F7AAA711-31E0-59AE-97C6-06D6D948E028}"/>
          </ac:spMkLst>
        </pc:spChg>
        <pc:spChg chg="mod">
          <ac:chgData name="Steed, Garrett" userId="0455255a-b73c-4047-9720-c9bd48e6e207" providerId="ADAL" clId="{EB474809-3FD2-814F-8F53-0C17F3D2E035}" dt="2024-04-10T17:44:06.349" v="2188" actId="20577"/>
          <ac:spMkLst>
            <pc:docMk/>
            <pc:sldMk cId="2507542525" sldId="259"/>
            <ac:spMk id="3" creationId="{20FD7EC2-12E1-8EFF-D8AB-EC0AFBAEC078}"/>
          </ac:spMkLst>
        </pc:spChg>
      </pc:sldChg>
      <pc:sldChg chg="addSp modSp add mod modNotes modNotesTx">
        <pc:chgData name="Steed, Garrett" userId="0455255a-b73c-4047-9720-c9bd48e6e207" providerId="ADAL" clId="{EB474809-3FD2-814F-8F53-0C17F3D2E035}" dt="2024-04-10T20:39:09.944" v="2889" actId="20577"/>
        <pc:sldMkLst>
          <pc:docMk/>
          <pc:sldMk cId="2662503431" sldId="260"/>
        </pc:sldMkLst>
        <pc:spChg chg="mod">
          <ac:chgData name="Steed, Garrett" userId="0455255a-b73c-4047-9720-c9bd48e6e207" providerId="ADAL" clId="{EB474809-3FD2-814F-8F53-0C17F3D2E035}" dt="2024-04-10T18:28:17.872" v="2325"/>
          <ac:spMkLst>
            <pc:docMk/>
            <pc:sldMk cId="2662503431" sldId="260"/>
            <ac:spMk id="2" creationId="{AA0ABCCA-9604-1A01-3099-3A916FEFE8DB}"/>
          </ac:spMkLst>
        </pc:spChg>
        <pc:spChg chg="mod">
          <ac:chgData name="Steed, Garrett" userId="0455255a-b73c-4047-9720-c9bd48e6e207" providerId="ADAL" clId="{EB474809-3FD2-814F-8F53-0C17F3D2E035}" dt="2024-04-10T18:30:54.006" v="2430" actId="20577"/>
          <ac:spMkLst>
            <pc:docMk/>
            <pc:sldMk cId="2662503431" sldId="260"/>
            <ac:spMk id="3" creationId="{50AC8EA3-BFA2-FD6B-B6CA-0EFFB760A0ED}"/>
          </ac:spMkLst>
        </pc:spChg>
        <pc:picChg chg="add mod">
          <ac:chgData name="Steed, Garrett" userId="0455255a-b73c-4047-9720-c9bd48e6e207" providerId="ADAL" clId="{EB474809-3FD2-814F-8F53-0C17F3D2E035}" dt="2024-04-10T18:29:05.477" v="2328" actId="1076"/>
          <ac:picMkLst>
            <pc:docMk/>
            <pc:sldMk cId="2662503431" sldId="260"/>
            <ac:picMk id="5" creationId="{1A7EA1DD-A122-9C01-FDC4-F045A02DC4D5}"/>
          </ac:picMkLst>
        </pc:picChg>
        <pc:picChg chg="add mod">
          <ac:chgData name="Steed, Garrett" userId="0455255a-b73c-4047-9720-c9bd48e6e207" providerId="ADAL" clId="{EB474809-3FD2-814F-8F53-0C17F3D2E035}" dt="2024-04-10T18:31:02.645" v="2432" actId="14100"/>
          <ac:picMkLst>
            <pc:docMk/>
            <pc:sldMk cId="2662503431" sldId="260"/>
            <ac:picMk id="7" creationId="{D9B72203-E551-F2C3-B1F0-A7EEC2426E66}"/>
          </ac:picMkLst>
        </pc:picChg>
      </pc:sldChg>
      <pc:sldChg chg="addSp delSp modSp new mod modClrScheme chgLayout">
        <pc:chgData name="Steed, Garrett" userId="0455255a-b73c-4047-9720-c9bd48e6e207" providerId="ADAL" clId="{EB474809-3FD2-814F-8F53-0C17F3D2E035}" dt="2024-04-10T18:45:29.613" v="2536" actId="1076"/>
        <pc:sldMkLst>
          <pc:docMk/>
          <pc:sldMk cId="466611928" sldId="261"/>
        </pc:sldMkLst>
        <pc:spChg chg="mod ord">
          <ac:chgData name="Steed, Garrett" userId="0455255a-b73c-4047-9720-c9bd48e6e207" providerId="ADAL" clId="{EB474809-3FD2-814F-8F53-0C17F3D2E035}" dt="2024-04-10T18:33:00.161" v="2448" actId="700"/>
          <ac:spMkLst>
            <pc:docMk/>
            <pc:sldMk cId="466611928" sldId="261"/>
            <ac:spMk id="2" creationId="{21E485D8-25AB-20E3-1097-BB7803A8F4EE}"/>
          </ac:spMkLst>
        </pc:spChg>
        <pc:spChg chg="del mod ord">
          <ac:chgData name="Steed, Garrett" userId="0455255a-b73c-4047-9720-c9bd48e6e207" providerId="ADAL" clId="{EB474809-3FD2-814F-8F53-0C17F3D2E035}" dt="2024-04-10T18:33:08.196" v="2457" actId="478"/>
          <ac:spMkLst>
            <pc:docMk/>
            <pc:sldMk cId="466611928" sldId="261"/>
            <ac:spMk id="3" creationId="{8C9C8E03-85CC-04A6-0C37-DA220F044C87}"/>
          </ac:spMkLst>
        </pc:spChg>
        <pc:spChg chg="add mod ord">
          <ac:chgData name="Steed, Garrett" userId="0455255a-b73c-4047-9720-c9bd48e6e207" providerId="ADAL" clId="{EB474809-3FD2-814F-8F53-0C17F3D2E035}" dt="2024-04-10T18:41:55.946" v="2526" actId="20577"/>
          <ac:spMkLst>
            <pc:docMk/>
            <pc:sldMk cId="466611928" sldId="261"/>
            <ac:spMk id="6" creationId="{E57F3392-C749-84B3-51C5-A14C063B2255}"/>
          </ac:spMkLst>
        </pc:spChg>
        <pc:picChg chg="add del mod modCrop">
          <ac:chgData name="Steed, Garrett" userId="0455255a-b73c-4047-9720-c9bd48e6e207" providerId="ADAL" clId="{EB474809-3FD2-814F-8F53-0C17F3D2E035}" dt="2024-04-10T18:42:02.640" v="2527" actId="478"/>
          <ac:picMkLst>
            <pc:docMk/>
            <pc:sldMk cId="466611928" sldId="261"/>
            <ac:picMk id="5" creationId="{50E08453-0FED-6724-4312-5D4E1E28F155}"/>
          </ac:picMkLst>
        </pc:picChg>
        <pc:picChg chg="add mod">
          <ac:chgData name="Steed, Garrett" userId="0455255a-b73c-4047-9720-c9bd48e6e207" providerId="ADAL" clId="{EB474809-3FD2-814F-8F53-0C17F3D2E035}" dt="2024-04-10T18:42:04.686" v="2528" actId="1076"/>
          <ac:picMkLst>
            <pc:docMk/>
            <pc:sldMk cId="466611928" sldId="261"/>
            <ac:picMk id="8" creationId="{50F9941F-A9F7-C28E-7D1E-FDD935768814}"/>
          </ac:picMkLst>
        </pc:picChg>
        <pc:picChg chg="add mod">
          <ac:chgData name="Steed, Garrett" userId="0455255a-b73c-4047-9720-c9bd48e6e207" providerId="ADAL" clId="{EB474809-3FD2-814F-8F53-0C17F3D2E035}" dt="2024-04-10T18:44:44.721" v="2534" actId="1440"/>
          <ac:picMkLst>
            <pc:docMk/>
            <pc:sldMk cId="466611928" sldId="261"/>
            <ac:picMk id="10" creationId="{369DD727-8005-2B1E-9448-3A97D60A9B75}"/>
          </ac:picMkLst>
        </pc:picChg>
        <pc:picChg chg="add mod">
          <ac:chgData name="Steed, Garrett" userId="0455255a-b73c-4047-9720-c9bd48e6e207" providerId="ADAL" clId="{EB474809-3FD2-814F-8F53-0C17F3D2E035}" dt="2024-04-10T18:45:29.613" v="2536" actId="1076"/>
          <ac:picMkLst>
            <pc:docMk/>
            <pc:sldMk cId="466611928" sldId="261"/>
            <ac:picMk id="12" creationId="{9F6D18FB-4EF0-5417-2B4D-A74AAFCA14E2}"/>
          </ac:picMkLst>
        </pc:picChg>
      </pc:sldChg>
      <pc:sldChg chg="new del">
        <pc:chgData name="Steed, Garrett" userId="0455255a-b73c-4047-9720-c9bd48e6e207" providerId="ADAL" clId="{EB474809-3FD2-814F-8F53-0C17F3D2E035}" dt="2024-04-03T16:30:14.449" v="1162" actId="680"/>
        <pc:sldMkLst>
          <pc:docMk/>
          <pc:sldMk cId="923035221" sldId="261"/>
        </pc:sldMkLst>
      </pc:sldChg>
      <pc:sldChg chg="addSp modSp new mod setBg">
        <pc:chgData name="Steed, Garrett" userId="0455255a-b73c-4047-9720-c9bd48e6e207" providerId="ADAL" clId="{EB474809-3FD2-814F-8F53-0C17F3D2E035}" dt="2024-04-10T19:35:40.695" v="2537" actId="26606"/>
        <pc:sldMkLst>
          <pc:docMk/>
          <pc:sldMk cId="1154810506" sldId="262"/>
        </pc:sldMkLst>
        <pc:spChg chg="mod">
          <ac:chgData name="Steed, Garrett" userId="0455255a-b73c-4047-9720-c9bd48e6e207" providerId="ADAL" clId="{EB474809-3FD2-814F-8F53-0C17F3D2E035}" dt="2024-04-10T19:35:40.695" v="2537" actId="26606"/>
          <ac:spMkLst>
            <pc:docMk/>
            <pc:sldMk cId="1154810506" sldId="262"/>
            <ac:spMk id="2" creationId="{7CB885E3-2452-9110-81E2-FC8DFEAD199D}"/>
          </ac:spMkLst>
        </pc:spChg>
        <pc:spChg chg="mod">
          <ac:chgData name="Steed, Garrett" userId="0455255a-b73c-4047-9720-c9bd48e6e207" providerId="ADAL" clId="{EB474809-3FD2-814F-8F53-0C17F3D2E035}" dt="2024-04-10T19:35:40.695" v="2537" actId="26606"/>
          <ac:spMkLst>
            <pc:docMk/>
            <pc:sldMk cId="1154810506" sldId="262"/>
            <ac:spMk id="3" creationId="{B64B3396-E531-A9E8-E36B-502A08B57DA4}"/>
          </ac:spMkLst>
        </pc:spChg>
        <pc:spChg chg="add">
          <ac:chgData name="Steed, Garrett" userId="0455255a-b73c-4047-9720-c9bd48e6e207" providerId="ADAL" clId="{EB474809-3FD2-814F-8F53-0C17F3D2E035}" dt="2024-04-10T19:35:40.695" v="2537" actId="26606"/>
          <ac:spMkLst>
            <pc:docMk/>
            <pc:sldMk cId="1154810506" sldId="262"/>
            <ac:spMk id="9" creationId="{3ECBE1F1-D69B-4AFA-ABD5-8E41720EF6DE}"/>
          </ac:spMkLst>
        </pc:spChg>
        <pc:spChg chg="add">
          <ac:chgData name="Steed, Garrett" userId="0455255a-b73c-4047-9720-c9bd48e6e207" providerId="ADAL" clId="{EB474809-3FD2-814F-8F53-0C17F3D2E035}" dt="2024-04-10T19:35:40.695" v="2537" actId="26606"/>
          <ac:spMkLst>
            <pc:docMk/>
            <pc:sldMk cId="1154810506" sldId="262"/>
            <ac:spMk id="11" creationId="{603A6265-E10C-4B85-9C20-E75FCAF9CC63}"/>
          </ac:spMkLst>
        </pc:spChg>
        <pc:picChg chg="add">
          <ac:chgData name="Steed, Garrett" userId="0455255a-b73c-4047-9720-c9bd48e6e207" providerId="ADAL" clId="{EB474809-3FD2-814F-8F53-0C17F3D2E035}" dt="2024-04-10T19:35:40.695" v="2537" actId="26606"/>
          <ac:picMkLst>
            <pc:docMk/>
            <pc:sldMk cId="1154810506" sldId="262"/>
            <ac:picMk id="5" creationId="{17047BCE-7165-8A2E-09D1-648F8A7E719E}"/>
          </ac:picMkLst>
        </pc:picChg>
      </pc:sldChg>
      <pc:sldChg chg="addSp delSp modSp new mod modClrScheme chgLayout modNotesTx">
        <pc:chgData name="Steed, Garrett" userId="0455255a-b73c-4047-9720-c9bd48e6e207" providerId="ADAL" clId="{EB474809-3FD2-814F-8F53-0C17F3D2E035}" dt="2024-04-10T20:37:55.470" v="2881" actId="20577"/>
        <pc:sldMkLst>
          <pc:docMk/>
          <pc:sldMk cId="72242459" sldId="263"/>
        </pc:sldMkLst>
        <pc:spChg chg="mod ord">
          <ac:chgData name="Steed, Garrett" userId="0455255a-b73c-4047-9720-c9bd48e6e207" providerId="ADAL" clId="{EB474809-3FD2-814F-8F53-0C17F3D2E035}" dt="2024-04-10T20:37:55.470" v="2881" actId="20577"/>
          <ac:spMkLst>
            <pc:docMk/>
            <pc:sldMk cId="72242459" sldId="263"/>
            <ac:spMk id="2" creationId="{CFE25B6D-CD1E-FF5C-5B19-77F2ED81D4BE}"/>
          </ac:spMkLst>
        </pc:spChg>
        <pc:spChg chg="mod ord">
          <ac:chgData name="Steed, Garrett" userId="0455255a-b73c-4047-9720-c9bd48e6e207" providerId="ADAL" clId="{EB474809-3FD2-814F-8F53-0C17F3D2E035}" dt="2024-04-10T18:39:11.446" v="2513" actId="20577"/>
          <ac:spMkLst>
            <pc:docMk/>
            <pc:sldMk cId="72242459" sldId="263"/>
            <ac:spMk id="3" creationId="{75949D05-71BE-99E5-0C6A-9F672DACDC08}"/>
          </ac:spMkLst>
        </pc:spChg>
        <pc:spChg chg="add del mod ord">
          <ac:chgData name="Steed, Garrett" userId="0455255a-b73c-4047-9720-c9bd48e6e207" providerId="ADAL" clId="{EB474809-3FD2-814F-8F53-0C17F3D2E035}" dt="2024-04-10T18:38:28.628" v="2462" actId="931"/>
          <ac:spMkLst>
            <pc:docMk/>
            <pc:sldMk cId="72242459" sldId="263"/>
            <ac:spMk id="4" creationId="{C51FFABE-CCF7-8A8F-101A-32273E99AD3E}"/>
          </ac:spMkLst>
        </pc:spChg>
        <pc:picChg chg="add mod">
          <ac:chgData name="Steed, Garrett" userId="0455255a-b73c-4047-9720-c9bd48e6e207" providerId="ADAL" clId="{EB474809-3FD2-814F-8F53-0C17F3D2E035}" dt="2024-04-10T18:39:16.278" v="2516" actId="1076"/>
          <ac:picMkLst>
            <pc:docMk/>
            <pc:sldMk cId="72242459" sldId="263"/>
            <ac:picMk id="6" creationId="{A85B7FD7-660F-EF30-3E1B-EBB3AE512D78}"/>
          </ac:picMkLst>
        </pc:picChg>
        <pc:picChg chg="add mod">
          <ac:chgData name="Steed, Garrett" userId="0455255a-b73c-4047-9720-c9bd48e6e207" providerId="ADAL" clId="{EB474809-3FD2-814F-8F53-0C17F3D2E035}" dt="2024-04-10T18:39:22.873" v="2518" actId="14100"/>
          <ac:picMkLst>
            <pc:docMk/>
            <pc:sldMk cId="72242459" sldId="263"/>
            <ac:picMk id="8" creationId="{06B8359E-0B26-651F-93EA-538DC2E95E3B}"/>
          </ac:picMkLst>
        </pc:picChg>
      </pc:sldChg>
      <pc:sldChg chg="addSp modSp new mod">
        <pc:chgData name="Steed, Garrett" userId="0455255a-b73c-4047-9720-c9bd48e6e207" providerId="ADAL" clId="{EB474809-3FD2-814F-8F53-0C17F3D2E035}" dt="2024-04-10T20:28:24.468" v="2834" actId="6549"/>
        <pc:sldMkLst>
          <pc:docMk/>
          <pc:sldMk cId="2714717394" sldId="264"/>
        </pc:sldMkLst>
        <pc:spChg chg="mod">
          <ac:chgData name="Steed, Garrett" userId="0455255a-b73c-4047-9720-c9bd48e6e207" providerId="ADAL" clId="{EB474809-3FD2-814F-8F53-0C17F3D2E035}" dt="2024-04-08T16:50:01.349" v="1522" actId="20577"/>
          <ac:spMkLst>
            <pc:docMk/>
            <pc:sldMk cId="2714717394" sldId="264"/>
            <ac:spMk id="2" creationId="{AB21878C-F0AC-155A-4267-63E256AC9E88}"/>
          </ac:spMkLst>
        </pc:spChg>
        <pc:spChg chg="mod">
          <ac:chgData name="Steed, Garrett" userId="0455255a-b73c-4047-9720-c9bd48e6e207" providerId="ADAL" clId="{EB474809-3FD2-814F-8F53-0C17F3D2E035}" dt="2024-04-10T20:28:24.468" v="2834" actId="6549"/>
          <ac:spMkLst>
            <pc:docMk/>
            <pc:sldMk cId="2714717394" sldId="264"/>
            <ac:spMk id="3" creationId="{61C56671-1EE9-1559-87FF-4EAB9CDBB58F}"/>
          </ac:spMkLst>
        </pc:spChg>
        <pc:picChg chg="add mod">
          <ac:chgData name="Steed, Garrett" userId="0455255a-b73c-4047-9720-c9bd48e6e207" providerId="ADAL" clId="{EB474809-3FD2-814F-8F53-0C17F3D2E035}" dt="2024-04-10T18:21:23.983" v="2290" actId="1076"/>
          <ac:picMkLst>
            <pc:docMk/>
            <pc:sldMk cId="2714717394" sldId="264"/>
            <ac:picMk id="5" creationId="{D5F5BB5A-1944-2573-284B-FF7D6936D4A3}"/>
          </ac:picMkLst>
        </pc:picChg>
      </pc:sldChg>
      <pc:sldChg chg="addSp modSp add mod modNotes">
        <pc:chgData name="Steed, Garrett" userId="0455255a-b73c-4047-9720-c9bd48e6e207" providerId="ADAL" clId="{EB474809-3FD2-814F-8F53-0C17F3D2E035}" dt="2024-04-10T18:23:10.731" v="2298" actId="732"/>
        <pc:sldMkLst>
          <pc:docMk/>
          <pc:sldMk cId="1925832273" sldId="265"/>
        </pc:sldMkLst>
        <pc:spChg chg="mod">
          <ac:chgData name="Steed, Garrett" userId="0455255a-b73c-4047-9720-c9bd48e6e207" providerId="ADAL" clId="{EB474809-3FD2-814F-8F53-0C17F3D2E035}" dt="2024-04-08T16:51:51.056" v="1725" actId="20577"/>
          <ac:spMkLst>
            <pc:docMk/>
            <pc:sldMk cId="1925832273" sldId="265"/>
            <ac:spMk id="2" creationId="{94359380-37E1-9E96-3848-285CDCF5B2FF}"/>
          </ac:spMkLst>
        </pc:spChg>
        <pc:spChg chg="mod">
          <ac:chgData name="Steed, Garrett" userId="0455255a-b73c-4047-9720-c9bd48e6e207" providerId="ADAL" clId="{EB474809-3FD2-814F-8F53-0C17F3D2E035}" dt="2024-04-10T18:22:14.737" v="2293" actId="27636"/>
          <ac:spMkLst>
            <pc:docMk/>
            <pc:sldMk cId="1925832273" sldId="265"/>
            <ac:spMk id="3" creationId="{9C0C01F8-514C-A7D8-AFD0-1CA1E1F84B34}"/>
          </ac:spMkLst>
        </pc:spChg>
        <pc:picChg chg="add mod modCrop">
          <ac:chgData name="Steed, Garrett" userId="0455255a-b73c-4047-9720-c9bd48e6e207" providerId="ADAL" clId="{EB474809-3FD2-814F-8F53-0C17F3D2E035}" dt="2024-04-10T18:23:10.731" v="2298" actId="732"/>
          <ac:picMkLst>
            <pc:docMk/>
            <pc:sldMk cId="1925832273" sldId="265"/>
            <ac:picMk id="5" creationId="{E30638B1-0F21-B340-2144-197C0077DB74}"/>
          </ac:picMkLst>
        </pc:picChg>
      </pc:sldChg>
      <pc:sldChg chg="addSp modSp add mod modNotes">
        <pc:chgData name="Steed, Garrett" userId="0455255a-b73c-4047-9720-c9bd48e6e207" providerId="ADAL" clId="{EB474809-3FD2-814F-8F53-0C17F3D2E035}" dt="2024-04-10T18:25:57.710" v="2312" actId="14100"/>
        <pc:sldMkLst>
          <pc:docMk/>
          <pc:sldMk cId="3337642491" sldId="266"/>
        </pc:sldMkLst>
        <pc:spChg chg="mod">
          <ac:chgData name="Steed, Garrett" userId="0455255a-b73c-4047-9720-c9bd48e6e207" providerId="ADAL" clId="{EB474809-3FD2-814F-8F53-0C17F3D2E035}" dt="2024-04-08T16:54:45.235" v="1831" actId="20577"/>
          <ac:spMkLst>
            <pc:docMk/>
            <pc:sldMk cId="3337642491" sldId="266"/>
            <ac:spMk id="2" creationId="{14ED8239-61CB-75B9-278E-E6A241666E76}"/>
          </ac:spMkLst>
        </pc:spChg>
        <pc:spChg chg="mod">
          <ac:chgData name="Steed, Garrett" userId="0455255a-b73c-4047-9720-c9bd48e6e207" providerId="ADAL" clId="{EB474809-3FD2-814F-8F53-0C17F3D2E035}" dt="2024-04-10T18:25:42.708" v="2309" actId="14100"/>
          <ac:spMkLst>
            <pc:docMk/>
            <pc:sldMk cId="3337642491" sldId="266"/>
            <ac:spMk id="3" creationId="{D71C35D2-3245-B028-556D-08CF69C3C554}"/>
          </ac:spMkLst>
        </pc:spChg>
        <pc:picChg chg="add mod">
          <ac:chgData name="Steed, Garrett" userId="0455255a-b73c-4047-9720-c9bd48e6e207" providerId="ADAL" clId="{EB474809-3FD2-814F-8F53-0C17F3D2E035}" dt="2024-04-10T18:25:57.710" v="2312" actId="14100"/>
          <ac:picMkLst>
            <pc:docMk/>
            <pc:sldMk cId="3337642491" sldId="266"/>
            <ac:picMk id="5" creationId="{BDCC060C-A036-519B-12B1-FBEEC6FB63C6}"/>
          </ac:picMkLst>
        </pc:picChg>
      </pc:sldChg>
      <pc:sldChg chg="addSp delSp modSp add mod modClrScheme chgLayout modNotes">
        <pc:chgData name="Steed, Garrett" userId="0455255a-b73c-4047-9720-c9bd48e6e207" providerId="ADAL" clId="{EB474809-3FD2-814F-8F53-0C17F3D2E035}" dt="2024-04-10T18:25:32.924" v="2308" actId="113"/>
        <pc:sldMkLst>
          <pc:docMk/>
          <pc:sldMk cId="3220199060" sldId="267"/>
        </pc:sldMkLst>
        <pc:spChg chg="mod ord">
          <ac:chgData name="Steed, Garrett" userId="0455255a-b73c-4047-9720-c9bd48e6e207" providerId="ADAL" clId="{EB474809-3FD2-814F-8F53-0C17F3D2E035}" dt="2024-04-08T16:59:13.073" v="2011" actId="20577"/>
          <ac:spMkLst>
            <pc:docMk/>
            <pc:sldMk cId="3220199060" sldId="267"/>
            <ac:spMk id="2" creationId="{218659E0-2D6F-3200-7C2A-DBFAFEC72CC4}"/>
          </ac:spMkLst>
        </pc:spChg>
        <pc:spChg chg="mod ord">
          <ac:chgData name="Steed, Garrett" userId="0455255a-b73c-4047-9720-c9bd48e6e207" providerId="ADAL" clId="{EB474809-3FD2-814F-8F53-0C17F3D2E035}" dt="2024-04-10T18:25:32.924" v="2308" actId="113"/>
          <ac:spMkLst>
            <pc:docMk/>
            <pc:sldMk cId="3220199060" sldId="267"/>
            <ac:spMk id="3" creationId="{1FCE2D98-AC2D-D64C-E1F9-718FB6D42993}"/>
          </ac:spMkLst>
        </pc:spChg>
        <pc:spChg chg="add del mod ord">
          <ac:chgData name="Steed, Garrett" userId="0455255a-b73c-4047-9720-c9bd48e6e207" providerId="ADAL" clId="{EB474809-3FD2-814F-8F53-0C17F3D2E035}" dt="2024-04-08T16:57:14.571" v="1984"/>
          <ac:spMkLst>
            <pc:docMk/>
            <pc:sldMk cId="3220199060" sldId="267"/>
            <ac:spMk id="6" creationId="{B2098060-AA3B-FFBB-CE51-6C93C258E7C3}"/>
          </ac:spMkLst>
        </pc:spChg>
        <pc:picChg chg="add del mod">
          <ac:chgData name="Steed, Garrett" userId="0455255a-b73c-4047-9720-c9bd48e6e207" providerId="ADAL" clId="{EB474809-3FD2-814F-8F53-0C17F3D2E035}" dt="2024-04-08T16:57:11.765" v="1983" actId="21"/>
          <ac:picMkLst>
            <pc:docMk/>
            <pc:sldMk cId="3220199060" sldId="267"/>
            <ac:picMk id="5" creationId="{DA71877B-A691-E8F3-F027-53838A55C980}"/>
          </ac:picMkLst>
        </pc:picChg>
        <pc:picChg chg="add mod modCrop">
          <ac:chgData name="Steed, Garrett" userId="0455255a-b73c-4047-9720-c9bd48e6e207" providerId="ADAL" clId="{EB474809-3FD2-814F-8F53-0C17F3D2E035}" dt="2024-04-10T18:25:03.338" v="2307" actId="1076"/>
          <ac:picMkLst>
            <pc:docMk/>
            <pc:sldMk cId="3220199060" sldId="267"/>
            <ac:picMk id="7" creationId="{BFAABA37-A2DC-A82B-4CB9-75B2AA9E4230}"/>
          </ac:picMkLst>
        </pc:picChg>
      </pc:sldChg>
      <pc:sldChg chg="addSp delSp modSp add mod modNotes">
        <pc:chgData name="Steed, Garrett" userId="0455255a-b73c-4047-9720-c9bd48e6e207" providerId="ADAL" clId="{EB474809-3FD2-814F-8F53-0C17F3D2E035}" dt="2024-04-10T20:35:16.895" v="2865" actId="20577"/>
        <pc:sldMkLst>
          <pc:docMk/>
          <pc:sldMk cId="2935829648" sldId="268"/>
        </pc:sldMkLst>
        <pc:spChg chg="mod">
          <ac:chgData name="Steed, Garrett" userId="0455255a-b73c-4047-9720-c9bd48e6e207" providerId="ADAL" clId="{EB474809-3FD2-814F-8F53-0C17F3D2E035}" dt="2024-04-10T20:35:16.895" v="2865" actId="20577"/>
          <ac:spMkLst>
            <pc:docMk/>
            <pc:sldMk cId="2935829648" sldId="268"/>
            <ac:spMk id="2" creationId="{2B4AAFF1-DAE2-F575-08E0-DA5F7678B109}"/>
          </ac:spMkLst>
        </pc:spChg>
        <pc:spChg chg="mod">
          <ac:chgData name="Steed, Garrett" userId="0455255a-b73c-4047-9720-c9bd48e6e207" providerId="ADAL" clId="{EB474809-3FD2-814F-8F53-0C17F3D2E035}" dt="2024-04-08T17:00:24.905" v="2047" actId="27636"/>
          <ac:spMkLst>
            <pc:docMk/>
            <pc:sldMk cId="2935829648" sldId="268"/>
            <ac:spMk id="3" creationId="{681698F8-88D5-F097-DF11-CC83D27EC71B}"/>
          </ac:spMkLst>
        </pc:spChg>
        <pc:spChg chg="del">
          <ac:chgData name="Steed, Garrett" userId="0455255a-b73c-4047-9720-c9bd48e6e207" providerId="ADAL" clId="{EB474809-3FD2-814F-8F53-0C17F3D2E035}" dt="2024-04-08T17:01:05.186" v="2048"/>
          <ac:spMkLst>
            <pc:docMk/>
            <pc:sldMk cId="2935829648" sldId="268"/>
            <ac:spMk id="4" creationId="{F3D336C6-F5D4-129D-CD06-12EDA7940A14}"/>
          </ac:spMkLst>
        </pc:spChg>
        <pc:picChg chg="add mod">
          <ac:chgData name="Steed, Garrett" userId="0455255a-b73c-4047-9720-c9bd48e6e207" providerId="ADAL" clId="{EB474809-3FD2-814F-8F53-0C17F3D2E035}" dt="2024-04-10T18:26:09.295" v="2314" actId="14100"/>
          <ac:picMkLst>
            <pc:docMk/>
            <pc:sldMk cId="2935829648" sldId="268"/>
            <ac:picMk id="6" creationId="{FA741EEA-58F2-7897-78AB-A686327DC477}"/>
          </ac:picMkLst>
        </pc:picChg>
      </pc:sldChg>
      <pc:sldChg chg="modSp add del mod modNotesTx">
        <pc:chgData name="Steed, Garrett" userId="0455255a-b73c-4047-9720-c9bd48e6e207" providerId="ADAL" clId="{EB474809-3FD2-814F-8F53-0C17F3D2E035}" dt="2024-04-10T20:17:30.303" v="2777" actId="2696"/>
        <pc:sldMkLst>
          <pc:docMk/>
          <pc:sldMk cId="2304407984" sldId="269"/>
        </pc:sldMkLst>
        <pc:spChg chg="mod">
          <ac:chgData name="Steed, Garrett" userId="0455255a-b73c-4047-9720-c9bd48e6e207" providerId="ADAL" clId="{EB474809-3FD2-814F-8F53-0C17F3D2E035}" dt="2024-04-10T20:17:08.025" v="2776" actId="21"/>
          <ac:spMkLst>
            <pc:docMk/>
            <pc:sldMk cId="2304407984" sldId="269"/>
            <ac:spMk id="3" creationId="{613B135F-5ECB-AA8B-2685-EB67738C97AA}"/>
          </ac:spMkLst>
        </pc:spChg>
      </pc:sldChg>
      <pc:sldChg chg="add">
        <pc:chgData name="Steed, Garrett" userId="0455255a-b73c-4047-9720-c9bd48e6e207" providerId="ADAL" clId="{EB474809-3FD2-814F-8F53-0C17F3D2E035}" dt="2024-04-10T20:17:35.069" v="2778"/>
        <pc:sldMkLst>
          <pc:docMk/>
          <pc:sldMk cId="2955179890" sldId="269"/>
        </pc:sldMkLst>
      </pc:sldChg>
      <pc:sldChg chg="modSp del mod ord modNotesTx">
        <pc:chgData name="Steed, Garrett" userId="0455255a-b73c-4047-9720-c9bd48e6e207" providerId="ADAL" clId="{EB474809-3FD2-814F-8F53-0C17F3D2E035}" dt="2024-04-10T19:58:29.613" v="2712" actId="2696"/>
        <pc:sldMkLst>
          <pc:docMk/>
          <pc:sldMk cId="1449051102" sldId="270"/>
        </pc:sldMkLst>
        <pc:spChg chg="mod">
          <ac:chgData name="Steed, Garrett" userId="0455255a-b73c-4047-9720-c9bd48e6e207" providerId="ADAL" clId="{EB474809-3FD2-814F-8F53-0C17F3D2E035}" dt="2024-04-10T19:58:20.112" v="2711" actId="20577"/>
          <ac:spMkLst>
            <pc:docMk/>
            <pc:sldMk cId="1449051102" sldId="270"/>
            <ac:spMk id="3" creationId="{421F61D7-9ECD-DD5A-58EE-A274CF5B3997}"/>
          </ac:spMkLst>
        </pc:spChg>
      </pc:sldChg>
      <pc:sldChg chg="modSp mod ord modNotesTx">
        <pc:chgData name="Steed, Garrett" userId="0455255a-b73c-4047-9720-c9bd48e6e207" providerId="ADAL" clId="{EB474809-3FD2-814F-8F53-0C17F3D2E035}" dt="2024-04-10T20:05:29.846" v="2737" actId="20577"/>
        <pc:sldMkLst>
          <pc:docMk/>
          <pc:sldMk cId="1428955161" sldId="271"/>
        </pc:sldMkLst>
        <pc:spChg chg="mod">
          <ac:chgData name="Steed, Garrett" userId="0455255a-b73c-4047-9720-c9bd48e6e207" providerId="ADAL" clId="{EB474809-3FD2-814F-8F53-0C17F3D2E035}" dt="2024-04-10T19:58:58.440" v="2717" actId="20577"/>
          <ac:spMkLst>
            <pc:docMk/>
            <pc:sldMk cId="1428955161" sldId="271"/>
            <ac:spMk id="2" creationId="{A8B4E6DE-4551-B8AB-9643-8C06574ECACA}"/>
          </ac:spMkLst>
        </pc:spChg>
        <pc:spChg chg="mod">
          <ac:chgData name="Steed, Garrett" userId="0455255a-b73c-4047-9720-c9bd48e6e207" providerId="ADAL" clId="{EB474809-3FD2-814F-8F53-0C17F3D2E035}" dt="2024-04-10T20:05:29.846" v="2737" actId="20577"/>
          <ac:spMkLst>
            <pc:docMk/>
            <pc:sldMk cId="1428955161" sldId="271"/>
            <ac:spMk id="3" creationId="{2FC6C8E3-19A4-1FAF-5AB9-1581FAA269B1}"/>
          </ac:spMkLst>
        </pc:spChg>
      </pc:sldChg>
      <pc:sldChg chg="add">
        <pc:chgData name="Steed, Garrett" userId="0455255a-b73c-4047-9720-c9bd48e6e207" providerId="ADAL" clId="{EB474809-3FD2-814F-8F53-0C17F3D2E035}" dt="2024-04-10T20:17:35.069" v="2778"/>
        <pc:sldMkLst>
          <pc:docMk/>
          <pc:sldMk cId="1890750448" sldId="272"/>
        </pc:sldMkLst>
      </pc:sldChg>
      <pc:sldChg chg="modSp del mod modNotesTx">
        <pc:chgData name="Steed, Garrett" userId="0455255a-b73c-4047-9720-c9bd48e6e207" providerId="ADAL" clId="{EB474809-3FD2-814F-8F53-0C17F3D2E035}" dt="2024-04-10T20:17:30.303" v="2777" actId="2696"/>
        <pc:sldMkLst>
          <pc:docMk/>
          <pc:sldMk cId="3147574007" sldId="272"/>
        </pc:sldMkLst>
        <pc:spChg chg="mod">
          <ac:chgData name="Steed, Garrett" userId="0455255a-b73c-4047-9720-c9bd48e6e207" providerId="ADAL" clId="{EB474809-3FD2-814F-8F53-0C17F3D2E035}" dt="2024-04-10T20:17:00.705" v="2773" actId="20577"/>
          <ac:spMkLst>
            <pc:docMk/>
            <pc:sldMk cId="3147574007" sldId="272"/>
            <ac:spMk id="2" creationId="{C5475310-B860-7E9A-3FEC-0FE13D405EB5}"/>
          </ac:spMkLst>
        </pc:spChg>
        <pc:spChg chg="mod">
          <ac:chgData name="Steed, Garrett" userId="0455255a-b73c-4047-9720-c9bd48e6e207" providerId="ADAL" clId="{EB474809-3FD2-814F-8F53-0C17F3D2E035}" dt="2024-04-10T20:17:02.862" v="2775"/>
          <ac:spMkLst>
            <pc:docMk/>
            <pc:sldMk cId="3147574007" sldId="272"/>
            <ac:spMk id="3" creationId="{F7F51300-3E53-F509-1403-D5E24F77A9AD}"/>
          </ac:spMkLst>
        </pc:spChg>
      </pc:sldChg>
      <pc:sldChg chg="modSp add del modNotes">
        <pc:chgData name="Steed, Garrett" userId="0455255a-b73c-4047-9720-c9bd48e6e207" providerId="ADAL" clId="{EB474809-3FD2-814F-8F53-0C17F3D2E035}" dt="2024-04-08T20:45:06.551" v="2136"/>
        <pc:sldMkLst>
          <pc:docMk/>
          <pc:sldMk cId="834352982" sldId="273"/>
        </pc:sldMkLst>
        <pc:spChg chg="mod">
          <ac:chgData name="Steed, Garrett" userId="0455255a-b73c-4047-9720-c9bd48e6e207" providerId="ADAL" clId="{EB474809-3FD2-814F-8F53-0C17F3D2E035}" dt="2024-04-08T20:45:04.538" v="2135"/>
          <ac:spMkLst>
            <pc:docMk/>
            <pc:sldMk cId="834352982" sldId="273"/>
            <ac:spMk id="2" creationId="{16928742-3508-C221-A5D4-EA0758135B92}"/>
          </ac:spMkLst>
        </pc:spChg>
      </pc:sldChg>
      <pc:sldChg chg="addSp modSp mod">
        <pc:chgData name="Steed, Garrett" userId="0455255a-b73c-4047-9720-c9bd48e6e207" providerId="ADAL" clId="{EB474809-3FD2-814F-8F53-0C17F3D2E035}" dt="2024-04-10T17:46:46.039" v="2193" actId="1076"/>
        <pc:sldMkLst>
          <pc:docMk/>
          <pc:sldMk cId="2794954288" sldId="275"/>
        </pc:sldMkLst>
        <pc:picChg chg="add mod">
          <ac:chgData name="Steed, Garrett" userId="0455255a-b73c-4047-9720-c9bd48e6e207" providerId="ADAL" clId="{EB474809-3FD2-814F-8F53-0C17F3D2E035}" dt="2024-04-10T17:46:46.039" v="2193" actId="1076"/>
          <ac:picMkLst>
            <pc:docMk/>
            <pc:sldMk cId="2794954288" sldId="275"/>
            <ac:picMk id="5" creationId="{1CD9B876-DF71-C2BE-0598-6BB4983D9019}"/>
          </ac:picMkLst>
        </pc:picChg>
      </pc:sldChg>
      <pc:sldChg chg="new">
        <pc:chgData name="Steed, Garrett" userId="0455255a-b73c-4047-9720-c9bd48e6e207" providerId="ADAL" clId="{EB474809-3FD2-814F-8F53-0C17F3D2E035}" dt="2024-04-09T15:18:19.890" v="2137" actId="680"/>
        <pc:sldMkLst>
          <pc:docMk/>
          <pc:sldMk cId="343368214" sldId="276"/>
        </pc:sldMkLst>
      </pc:sldChg>
      <pc:sldChg chg="del modNotesTx">
        <pc:chgData name="Steed, Garrett" userId="0455255a-b73c-4047-9720-c9bd48e6e207" providerId="ADAL" clId="{EB474809-3FD2-814F-8F53-0C17F3D2E035}" dt="2024-04-10T20:17:30.303" v="2777" actId="2696"/>
        <pc:sldMkLst>
          <pc:docMk/>
          <pc:sldMk cId="697521024" sldId="277"/>
        </pc:sldMkLst>
      </pc:sldChg>
      <pc:sldChg chg="add">
        <pc:chgData name="Steed, Garrett" userId="0455255a-b73c-4047-9720-c9bd48e6e207" providerId="ADAL" clId="{EB474809-3FD2-814F-8F53-0C17F3D2E035}" dt="2024-04-10T20:17:35.069" v="2778"/>
        <pc:sldMkLst>
          <pc:docMk/>
          <pc:sldMk cId="2564410449" sldId="277"/>
        </pc:sldMkLst>
      </pc:sldChg>
      <pc:sldChg chg="modNotesTx">
        <pc:chgData name="Steed, Garrett" userId="0455255a-b73c-4047-9720-c9bd48e6e207" providerId="ADAL" clId="{EB474809-3FD2-814F-8F53-0C17F3D2E035}" dt="2024-04-10T17:43:20.913" v="2157"/>
        <pc:sldMkLst>
          <pc:docMk/>
          <pc:sldMk cId="2117500767" sldId="278"/>
        </pc:sldMkLst>
      </pc:sldChg>
      <pc:sldChg chg="addSp modSp mod setBg">
        <pc:chgData name="Steed, Garrett" userId="0455255a-b73c-4047-9720-c9bd48e6e207" providerId="ADAL" clId="{EB474809-3FD2-814F-8F53-0C17F3D2E035}" dt="2024-04-10T20:41:44.409" v="2937" actId="26606"/>
        <pc:sldMkLst>
          <pc:docMk/>
          <pc:sldMk cId="3936362272" sldId="279"/>
        </pc:sldMkLst>
        <pc:spChg chg="mod">
          <ac:chgData name="Steed, Garrett" userId="0455255a-b73c-4047-9720-c9bd48e6e207" providerId="ADAL" clId="{EB474809-3FD2-814F-8F53-0C17F3D2E035}" dt="2024-04-10T20:41:44.409" v="2937" actId="26606"/>
          <ac:spMkLst>
            <pc:docMk/>
            <pc:sldMk cId="3936362272" sldId="279"/>
            <ac:spMk id="2" creationId="{7CB885E3-2452-9110-81E2-FC8DFEAD199D}"/>
          </ac:spMkLst>
        </pc:spChg>
        <pc:spChg chg="mod">
          <ac:chgData name="Steed, Garrett" userId="0455255a-b73c-4047-9720-c9bd48e6e207" providerId="ADAL" clId="{EB474809-3FD2-814F-8F53-0C17F3D2E035}" dt="2024-04-10T20:41:44.409" v="2937" actId="26606"/>
          <ac:spMkLst>
            <pc:docMk/>
            <pc:sldMk cId="3936362272" sldId="279"/>
            <ac:spMk id="3" creationId="{B64B3396-E531-A9E8-E36B-502A08B57DA4}"/>
          </ac:spMkLst>
        </pc:spChg>
        <pc:spChg chg="add">
          <ac:chgData name="Steed, Garrett" userId="0455255a-b73c-4047-9720-c9bd48e6e207" providerId="ADAL" clId="{EB474809-3FD2-814F-8F53-0C17F3D2E035}" dt="2024-04-10T20:41:44.409" v="2937" actId="26606"/>
          <ac:spMkLst>
            <pc:docMk/>
            <pc:sldMk cId="3936362272" sldId="279"/>
            <ac:spMk id="9" creationId="{C0763A76-9F1C-4FC5-82B7-DD475DA461B2}"/>
          </ac:spMkLst>
        </pc:spChg>
        <pc:spChg chg="add">
          <ac:chgData name="Steed, Garrett" userId="0455255a-b73c-4047-9720-c9bd48e6e207" providerId="ADAL" clId="{EB474809-3FD2-814F-8F53-0C17F3D2E035}" dt="2024-04-10T20:41:44.409" v="2937" actId="26606"/>
          <ac:spMkLst>
            <pc:docMk/>
            <pc:sldMk cId="3936362272" sldId="279"/>
            <ac:spMk id="11" creationId="{E81BF4F6-F2CF-4984-9D14-D6966D92F99F}"/>
          </ac:spMkLst>
        </pc:spChg>
        <pc:picChg chg="add">
          <ac:chgData name="Steed, Garrett" userId="0455255a-b73c-4047-9720-c9bd48e6e207" providerId="ADAL" clId="{EB474809-3FD2-814F-8F53-0C17F3D2E035}" dt="2024-04-10T20:41:44.409" v="2937" actId="26606"/>
          <ac:picMkLst>
            <pc:docMk/>
            <pc:sldMk cId="3936362272" sldId="279"/>
            <ac:picMk id="5" creationId="{7D3FE302-C4BB-5800-A22D-3D38434D7719}"/>
          </ac:picMkLst>
        </pc:picChg>
      </pc:sldChg>
      <pc:sldChg chg="addSp modSp mod">
        <pc:chgData name="Steed, Garrett" userId="0455255a-b73c-4047-9720-c9bd48e6e207" providerId="ADAL" clId="{EB474809-3FD2-814F-8F53-0C17F3D2E035}" dt="2024-04-10T20:30:45.817" v="2856" actId="20577"/>
        <pc:sldMkLst>
          <pc:docMk/>
          <pc:sldMk cId="401001755" sldId="280"/>
        </pc:sldMkLst>
        <pc:spChg chg="mod">
          <ac:chgData name="Steed, Garrett" userId="0455255a-b73c-4047-9720-c9bd48e6e207" providerId="ADAL" clId="{EB474809-3FD2-814F-8F53-0C17F3D2E035}" dt="2024-04-10T20:30:45.817" v="2856" actId="20577"/>
          <ac:spMkLst>
            <pc:docMk/>
            <pc:sldMk cId="401001755" sldId="280"/>
            <ac:spMk id="3" creationId="{F92EEEF5-3331-B44E-185B-AC1C4709CB8E}"/>
          </ac:spMkLst>
        </pc:spChg>
        <pc:picChg chg="add mod">
          <ac:chgData name="Steed, Garrett" userId="0455255a-b73c-4047-9720-c9bd48e6e207" providerId="ADAL" clId="{EB474809-3FD2-814F-8F53-0C17F3D2E035}" dt="2024-04-10T17:47:09.464" v="2197" actId="1076"/>
          <ac:picMkLst>
            <pc:docMk/>
            <pc:sldMk cId="401001755" sldId="280"/>
            <ac:picMk id="5" creationId="{0648E348-9D0F-7ECC-5280-8CDE9142A5EB}"/>
          </ac:picMkLst>
        </pc:picChg>
      </pc:sldChg>
      <pc:sldChg chg="addSp delSp modSp mod">
        <pc:chgData name="Steed, Garrett" userId="0455255a-b73c-4047-9720-c9bd48e6e207" providerId="ADAL" clId="{EB474809-3FD2-814F-8F53-0C17F3D2E035}" dt="2024-04-10T18:27:20.255" v="2317" actId="962"/>
        <pc:sldMkLst>
          <pc:docMk/>
          <pc:sldMk cId="3415720034" sldId="281"/>
        </pc:sldMkLst>
        <pc:spChg chg="del">
          <ac:chgData name="Steed, Garrett" userId="0455255a-b73c-4047-9720-c9bd48e6e207" providerId="ADAL" clId="{EB474809-3FD2-814F-8F53-0C17F3D2E035}" dt="2024-04-10T18:27:19.099" v="2315"/>
          <ac:spMkLst>
            <pc:docMk/>
            <pc:sldMk cId="3415720034" sldId="281"/>
            <ac:spMk id="4" creationId="{BEA3DBEA-B52F-C7E0-4B0A-C0BDA930ACC2}"/>
          </ac:spMkLst>
        </pc:spChg>
        <pc:picChg chg="add mod">
          <ac:chgData name="Steed, Garrett" userId="0455255a-b73c-4047-9720-c9bd48e6e207" providerId="ADAL" clId="{EB474809-3FD2-814F-8F53-0C17F3D2E035}" dt="2024-04-10T18:27:20.255" v="2317" actId="962"/>
          <ac:picMkLst>
            <pc:docMk/>
            <pc:sldMk cId="3415720034" sldId="281"/>
            <ac:picMk id="6" creationId="{390430EA-E5DC-93D0-5745-70DA7C3EC531}"/>
          </ac:picMkLst>
        </pc:picChg>
      </pc:sldChg>
      <pc:sldChg chg="addSp delSp modSp mod modClrScheme chgLayout">
        <pc:chgData name="Steed, Garrett" userId="0455255a-b73c-4047-9720-c9bd48e6e207" providerId="ADAL" clId="{EB474809-3FD2-814F-8F53-0C17F3D2E035}" dt="2024-04-10T20:43:55.426" v="2987"/>
        <pc:sldMkLst>
          <pc:docMk/>
          <pc:sldMk cId="224562563" sldId="282"/>
        </pc:sldMkLst>
        <pc:spChg chg="mod ord">
          <ac:chgData name="Steed, Garrett" userId="0455255a-b73c-4047-9720-c9bd48e6e207" providerId="ADAL" clId="{EB474809-3FD2-814F-8F53-0C17F3D2E035}" dt="2024-04-10T20:43:50.712" v="2985" actId="700"/>
          <ac:spMkLst>
            <pc:docMk/>
            <pc:sldMk cId="224562563" sldId="282"/>
            <ac:spMk id="2" creationId="{7CB885E3-2452-9110-81E2-FC8DFEAD199D}"/>
          </ac:spMkLst>
        </pc:spChg>
        <pc:spChg chg="mod ord">
          <ac:chgData name="Steed, Garrett" userId="0455255a-b73c-4047-9720-c9bd48e6e207" providerId="ADAL" clId="{EB474809-3FD2-814F-8F53-0C17F3D2E035}" dt="2024-04-10T20:43:50.712" v="2985" actId="700"/>
          <ac:spMkLst>
            <pc:docMk/>
            <pc:sldMk cId="224562563" sldId="282"/>
            <ac:spMk id="3" creationId="{B64B3396-E531-A9E8-E36B-502A08B57DA4}"/>
          </ac:spMkLst>
        </pc:spChg>
        <pc:spChg chg="add del mod ord">
          <ac:chgData name="Steed, Garrett" userId="0455255a-b73c-4047-9720-c9bd48e6e207" providerId="ADAL" clId="{EB474809-3FD2-814F-8F53-0C17F3D2E035}" dt="2024-04-10T20:43:55.426" v="2987"/>
          <ac:spMkLst>
            <pc:docMk/>
            <pc:sldMk cId="224562563" sldId="282"/>
            <ac:spMk id="6" creationId="{3F63166A-56C3-B414-9177-D77CF25D8DD4}"/>
          </ac:spMkLst>
        </pc:spChg>
        <pc:picChg chg="add del mod">
          <ac:chgData name="Steed, Garrett" userId="0455255a-b73c-4047-9720-c9bd48e6e207" providerId="ADAL" clId="{EB474809-3FD2-814F-8F53-0C17F3D2E035}" dt="2024-04-10T20:43:52.934" v="2986" actId="21"/>
          <ac:picMkLst>
            <pc:docMk/>
            <pc:sldMk cId="224562563" sldId="282"/>
            <ac:picMk id="5" creationId="{DD4C3D8F-65C7-E5B6-106F-86A7B2116A14}"/>
          </ac:picMkLst>
        </pc:picChg>
        <pc:picChg chg="add mod">
          <ac:chgData name="Steed, Garrett" userId="0455255a-b73c-4047-9720-c9bd48e6e207" providerId="ADAL" clId="{EB474809-3FD2-814F-8F53-0C17F3D2E035}" dt="2024-04-10T20:43:55.426" v="2987"/>
          <ac:picMkLst>
            <pc:docMk/>
            <pc:sldMk cId="224562563" sldId="282"/>
            <ac:picMk id="7" creationId="{69969754-E838-1F27-FA07-27A08B6FE055}"/>
          </ac:picMkLst>
        </pc:picChg>
      </pc:sldChg>
      <pc:sldChg chg="modSp mod ord modNotesTx">
        <pc:chgData name="Steed, Garrett" userId="0455255a-b73c-4047-9720-c9bd48e6e207" providerId="ADAL" clId="{EB474809-3FD2-814F-8F53-0C17F3D2E035}" dt="2024-04-10T20:10:24.811" v="2763" actId="20577"/>
        <pc:sldMkLst>
          <pc:docMk/>
          <pc:sldMk cId="2369727465" sldId="286"/>
        </pc:sldMkLst>
        <pc:spChg chg="mod">
          <ac:chgData name="Steed, Garrett" userId="0455255a-b73c-4047-9720-c9bd48e6e207" providerId="ADAL" clId="{EB474809-3FD2-814F-8F53-0C17F3D2E035}" dt="2024-04-10T20:10:24.811" v="2763" actId="20577"/>
          <ac:spMkLst>
            <pc:docMk/>
            <pc:sldMk cId="2369727465" sldId="286"/>
            <ac:spMk id="3" creationId="{304ABC5F-4E56-114F-7E8E-B5D4FBA8C4E4}"/>
          </ac:spMkLst>
        </pc:spChg>
      </pc:sldChg>
      <pc:sldChg chg="new del">
        <pc:chgData name="Steed, Garrett" userId="0455255a-b73c-4047-9720-c9bd48e6e207" providerId="ADAL" clId="{EB474809-3FD2-814F-8F53-0C17F3D2E035}" dt="2024-04-10T20:43:46.309" v="2984" actId="680"/>
        <pc:sldMkLst>
          <pc:docMk/>
          <pc:sldMk cId="1181273306" sldId="288"/>
        </pc:sldMkLst>
      </pc:sldChg>
    </pc:docChg>
  </pc:docChgLst>
  <pc:docChgLst>
    <pc:chgData name="Steed, Garrett" userId="0455255a-b73c-4047-9720-c9bd48e6e207" providerId="ADAL" clId="{AFBE4BC8-3C53-2C4E-AB04-066C10E9243B}"/>
    <pc:docChg chg="custSel addSld delSld modSld sldOrd">
      <pc:chgData name="Steed, Garrett" userId="0455255a-b73c-4047-9720-c9bd48e6e207" providerId="ADAL" clId="{AFBE4BC8-3C53-2C4E-AB04-066C10E9243B}" dt="2024-04-11T16:26:27.364" v="1879" actId="14100"/>
      <pc:docMkLst>
        <pc:docMk/>
      </pc:docMkLst>
      <pc:sldChg chg="modSp mod">
        <pc:chgData name="Steed, Garrett" userId="0455255a-b73c-4047-9720-c9bd48e6e207" providerId="ADAL" clId="{AFBE4BC8-3C53-2C4E-AB04-066C10E9243B}" dt="2024-04-09T20:03:19.498" v="1471" actId="20577"/>
        <pc:sldMkLst>
          <pc:docMk/>
          <pc:sldMk cId="2507542525" sldId="259"/>
        </pc:sldMkLst>
        <pc:spChg chg="mod">
          <ac:chgData name="Steed, Garrett" userId="0455255a-b73c-4047-9720-c9bd48e6e207" providerId="ADAL" clId="{AFBE4BC8-3C53-2C4E-AB04-066C10E9243B}" dt="2024-04-09T20:03:19.498" v="1471" actId="20577"/>
          <ac:spMkLst>
            <pc:docMk/>
            <pc:sldMk cId="2507542525" sldId="259"/>
            <ac:spMk id="2" creationId="{F7AAA711-31E0-59AE-97C6-06D6D948E028}"/>
          </ac:spMkLst>
        </pc:spChg>
        <pc:spChg chg="mod">
          <ac:chgData name="Steed, Garrett" userId="0455255a-b73c-4047-9720-c9bd48e6e207" providerId="ADAL" clId="{AFBE4BC8-3C53-2C4E-AB04-066C10E9243B}" dt="2024-04-09T12:32:20.249" v="75" actId="20577"/>
          <ac:spMkLst>
            <pc:docMk/>
            <pc:sldMk cId="2507542525" sldId="259"/>
            <ac:spMk id="3" creationId="{20FD7EC2-12E1-8EFF-D8AB-EC0AFBAEC078}"/>
          </ac:spMkLst>
        </pc:spChg>
      </pc:sldChg>
      <pc:sldChg chg="modSp mod">
        <pc:chgData name="Steed, Garrett" userId="0455255a-b73c-4047-9720-c9bd48e6e207" providerId="ADAL" clId="{AFBE4BC8-3C53-2C4E-AB04-066C10E9243B}" dt="2024-04-09T20:11:58.654" v="1648" actId="313"/>
        <pc:sldMkLst>
          <pc:docMk/>
          <pc:sldMk cId="2662503431" sldId="260"/>
        </pc:sldMkLst>
        <pc:spChg chg="mod">
          <ac:chgData name="Steed, Garrett" userId="0455255a-b73c-4047-9720-c9bd48e6e207" providerId="ADAL" clId="{AFBE4BC8-3C53-2C4E-AB04-066C10E9243B}" dt="2024-04-09T20:11:58.654" v="1648" actId="313"/>
          <ac:spMkLst>
            <pc:docMk/>
            <pc:sldMk cId="2662503431" sldId="260"/>
            <ac:spMk id="3" creationId="{50AC8EA3-BFA2-FD6B-B6CA-0EFFB760A0ED}"/>
          </ac:spMkLst>
        </pc:spChg>
      </pc:sldChg>
      <pc:sldChg chg="modSp mod">
        <pc:chgData name="Steed, Garrett" userId="0455255a-b73c-4047-9720-c9bd48e6e207" providerId="ADAL" clId="{AFBE4BC8-3C53-2C4E-AB04-066C10E9243B}" dt="2024-04-09T20:08:07.339" v="1489" actId="313"/>
        <pc:sldMkLst>
          <pc:docMk/>
          <pc:sldMk cId="466611928" sldId="261"/>
        </pc:sldMkLst>
        <pc:spChg chg="mod">
          <ac:chgData name="Steed, Garrett" userId="0455255a-b73c-4047-9720-c9bd48e6e207" providerId="ADAL" clId="{AFBE4BC8-3C53-2C4E-AB04-066C10E9243B}" dt="2024-04-09T12:41:10.970" v="667" actId="20577"/>
          <ac:spMkLst>
            <pc:docMk/>
            <pc:sldMk cId="466611928" sldId="261"/>
            <ac:spMk id="2" creationId="{21E485D8-25AB-20E3-1097-BB7803A8F4EE}"/>
          </ac:spMkLst>
        </pc:spChg>
        <pc:spChg chg="mod">
          <ac:chgData name="Steed, Garrett" userId="0455255a-b73c-4047-9720-c9bd48e6e207" providerId="ADAL" clId="{AFBE4BC8-3C53-2C4E-AB04-066C10E9243B}" dt="2024-04-09T20:08:07.339" v="1489" actId="313"/>
          <ac:spMkLst>
            <pc:docMk/>
            <pc:sldMk cId="466611928" sldId="261"/>
            <ac:spMk id="3" creationId="{8C9C8E03-85CC-04A6-0C37-DA220F044C87}"/>
          </ac:spMkLst>
        </pc:spChg>
      </pc:sldChg>
      <pc:sldChg chg="addSp delSp modSp mod">
        <pc:chgData name="Steed, Garrett" userId="0455255a-b73c-4047-9720-c9bd48e6e207" providerId="ADAL" clId="{AFBE4BC8-3C53-2C4E-AB04-066C10E9243B}" dt="2024-04-11T16:24:14.915" v="1859" actId="1076"/>
        <pc:sldMkLst>
          <pc:docMk/>
          <pc:sldMk cId="1154810506" sldId="262"/>
        </pc:sldMkLst>
        <pc:spChg chg="mod">
          <ac:chgData name="Steed, Garrett" userId="0455255a-b73c-4047-9720-c9bd48e6e207" providerId="ADAL" clId="{AFBE4BC8-3C53-2C4E-AB04-066C10E9243B}" dt="2024-04-11T16:14:11.089" v="1840" actId="20577"/>
          <ac:spMkLst>
            <pc:docMk/>
            <pc:sldMk cId="1154810506" sldId="262"/>
            <ac:spMk id="2" creationId="{7CB885E3-2452-9110-81E2-FC8DFEAD199D}"/>
          </ac:spMkLst>
        </pc:spChg>
        <pc:spChg chg="mod">
          <ac:chgData name="Steed, Garrett" userId="0455255a-b73c-4047-9720-c9bd48e6e207" providerId="ADAL" clId="{AFBE4BC8-3C53-2C4E-AB04-066C10E9243B}" dt="2024-04-11T16:13:00.242" v="1812" actId="20577"/>
          <ac:spMkLst>
            <pc:docMk/>
            <pc:sldMk cId="1154810506" sldId="262"/>
            <ac:spMk id="3" creationId="{B64B3396-E531-A9E8-E36B-502A08B57DA4}"/>
          </ac:spMkLst>
        </pc:spChg>
        <pc:picChg chg="del">
          <ac:chgData name="Steed, Garrett" userId="0455255a-b73c-4047-9720-c9bd48e6e207" providerId="ADAL" clId="{AFBE4BC8-3C53-2C4E-AB04-066C10E9243B}" dt="2024-04-11T16:23:40.741" v="1850" actId="478"/>
          <ac:picMkLst>
            <pc:docMk/>
            <pc:sldMk cId="1154810506" sldId="262"/>
            <ac:picMk id="5" creationId="{17047BCE-7165-8A2E-09D1-648F8A7E719E}"/>
          </ac:picMkLst>
        </pc:picChg>
        <pc:picChg chg="add mod modCrop">
          <ac:chgData name="Steed, Garrett" userId="0455255a-b73c-4047-9720-c9bd48e6e207" providerId="ADAL" clId="{AFBE4BC8-3C53-2C4E-AB04-066C10E9243B}" dt="2024-04-11T16:24:14.915" v="1859" actId="1076"/>
          <ac:picMkLst>
            <pc:docMk/>
            <pc:sldMk cId="1154810506" sldId="262"/>
            <ac:picMk id="6" creationId="{7EE38C05-E664-E850-8771-C8361172FD80}"/>
          </ac:picMkLst>
        </pc:picChg>
      </pc:sldChg>
      <pc:sldChg chg="modSp ord">
        <pc:chgData name="Steed, Garrett" userId="0455255a-b73c-4047-9720-c9bd48e6e207" providerId="ADAL" clId="{AFBE4BC8-3C53-2C4E-AB04-066C10E9243B}" dt="2024-04-09T19:34:12.715" v="1341" actId="20577"/>
        <pc:sldMkLst>
          <pc:docMk/>
          <pc:sldMk cId="72242459" sldId="263"/>
        </pc:sldMkLst>
        <pc:spChg chg="mod">
          <ac:chgData name="Steed, Garrett" userId="0455255a-b73c-4047-9720-c9bd48e6e207" providerId="ADAL" clId="{AFBE4BC8-3C53-2C4E-AB04-066C10E9243B}" dt="2024-04-09T12:56:14.828" v="1267" actId="27636"/>
          <ac:spMkLst>
            <pc:docMk/>
            <pc:sldMk cId="72242459" sldId="263"/>
            <ac:spMk id="2" creationId="{CFE25B6D-CD1E-FF5C-5B19-77F2ED81D4BE}"/>
          </ac:spMkLst>
        </pc:spChg>
        <pc:spChg chg="mod">
          <ac:chgData name="Steed, Garrett" userId="0455255a-b73c-4047-9720-c9bd48e6e207" providerId="ADAL" clId="{AFBE4BC8-3C53-2C4E-AB04-066C10E9243B}" dt="2024-04-09T19:34:12.715" v="1341" actId="20577"/>
          <ac:spMkLst>
            <pc:docMk/>
            <pc:sldMk cId="72242459" sldId="263"/>
            <ac:spMk id="3" creationId="{75949D05-71BE-99E5-0C6A-9F672DACDC08}"/>
          </ac:spMkLst>
        </pc:spChg>
      </pc:sldChg>
      <pc:sldChg chg="modSp">
        <pc:chgData name="Steed, Garrett" userId="0455255a-b73c-4047-9720-c9bd48e6e207" providerId="ADAL" clId="{AFBE4BC8-3C53-2C4E-AB04-066C10E9243B}" dt="2024-04-09T12:32:39.747" v="85" actId="20577"/>
        <pc:sldMkLst>
          <pc:docMk/>
          <pc:sldMk cId="2714717394" sldId="264"/>
        </pc:sldMkLst>
        <pc:spChg chg="mod">
          <ac:chgData name="Steed, Garrett" userId="0455255a-b73c-4047-9720-c9bd48e6e207" providerId="ADAL" clId="{AFBE4BC8-3C53-2C4E-AB04-066C10E9243B}" dt="2024-04-09T12:32:39.747" v="85" actId="20577"/>
          <ac:spMkLst>
            <pc:docMk/>
            <pc:sldMk cId="2714717394" sldId="264"/>
            <ac:spMk id="2" creationId="{AB21878C-F0AC-155A-4267-63E256AC9E88}"/>
          </ac:spMkLst>
        </pc:spChg>
      </pc:sldChg>
      <pc:sldChg chg="modSp mod">
        <pc:chgData name="Steed, Garrett" userId="0455255a-b73c-4047-9720-c9bd48e6e207" providerId="ADAL" clId="{AFBE4BC8-3C53-2C4E-AB04-066C10E9243B}" dt="2024-04-09T20:10:20.866" v="1490" actId="20577"/>
        <pc:sldMkLst>
          <pc:docMk/>
          <pc:sldMk cId="3220199060" sldId="267"/>
        </pc:sldMkLst>
        <pc:spChg chg="mod">
          <ac:chgData name="Steed, Garrett" userId="0455255a-b73c-4047-9720-c9bd48e6e207" providerId="ADAL" clId="{AFBE4BC8-3C53-2C4E-AB04-066C10E9243B}" dt="2024-04-09T20:10:20.866" v="1490" actId="20577"/>
          <ac:spMkLst>
            <pc:docMk/>
            <pc:sldMk cId="3220199060" sldId="267"/>
            <ac:spMk id="2" creationId="{218659E0-2D6F-3200-7C2A-DBFAFEC72CC4}"/>
          </ac:spMkLst>
        </pc:spChg>
        <pc:picChg chg="mod">
          <ac:chgData name="Steed, Garrett" userId="0455255a-b73c-4047-9720-c9bd48e6e207" providerId="ADAL" clId="{AFBE4BC8-3C53-2C4E-AB04-066C10E9243B}" dt="2024-04-09T20:03:40.463" v="1472" actId="1076"/>
          <ac:picMkLst>
            <pc:docMk/>
            <pc:sldMk cId="3220199060" sldId="267"/>
            <ac:picMk id="7" creationId="{BFAABA37-A2DC-A82B-4CB9-75B2AA9E4230}"/>
          </ac:picMkLst>
        </pc:picChg>
      </pc:sldChg>
      <pc:sldChg chg="modSp">
        <pc:chgData name="Steed, Garrett" userId="0455255a-b73c-4047-9720-c9bd48e6e207" providerId="ADAL" clId="{AFBE4BC8-3C53-2C4E-AB04-066C10E9243B}" dt="2024-04-09T19:34:22.399" v="1342" actId="20577"/>
        <pc:sldMkLst>
          <pc:docMk/>
          <pc:sldMk cId="3147574007" sldId="272"/>
        </pc:sldMkLst>
        <pc:spChg chg="mod">
          <ac:chgData name="Steed, Garrett" userId="0455255a-b73c-4047-9720-c9bd48e6e207" providerId="ADAL" clId="{AFBE4BC8-3C53-2C4E-AB04-066C10E9243B}" dt="2024-04-09T19:34:22.399" v="1342" actId="20577"/>
          <ac:spMkLst>
            <pc:docMk/>
            <pc:sldMk cId="3147574007" sldId="272"/>
            <ac:spMk id="3" creationId="{F7F51300-3E53-F509-1403-D5E24F77A9AD}"/>
          </ac:spMkLst>
        </pc:spChg>
      </pc:sldChg>
      <pc:sldChg chg="modSp add mod modNotes">
        <pc:chgData name="Steed, Garrett" userId="0455255a-b73c-4047-9720-c9bd48e6e207" providerId="ADAL" clId="{AFBE4BC8-3C53-2C4E-AB04-066C10E9243B}" dt="2024-04-11T16:15:24.301" v="1849" actId="27636"/>
        <pc:sldMkLst>
          <pc:docMk/>
          <pc:sldMk cId="2934469176" sldId="273"/>
        </pc:sldMkLst>
        <pc:spChg chg="mod">
          <ac:chgData name="Steed, Garrett" userId="0455255a-b73c-4047-9720-c9bd48e6e207" providerId="ADAL" clId="{AFBE4BC8-3C53-2C4E-AB04-066C10E9243B}" dt="2024-04-09T12:57:51.881" v="1319"/>
          <ac:spMkLst>
            <pc:docMk/>
            <pc:sldMk cId="2934469176" sldId="273"/>
            <ac:spMk id="2" creationId="{B7474777-2EB8-96B5-E594-A2740484D9A3}"/>
          </ac:spMkLst>
        </pc:spChg>
        <pc:spChg chg="mod">
          <ac:chgData name="Steed, Garrett" userId="0455255a-b73c-4047-9720-c9bd48e6e207" providerId="ADAL" clId="{AFBE4BC8-3C53-2C4E-AB04-066C10E9243B}" dt="2024-04-11T16:15:24.301" v="1849" actId="27636"/>
          <ac:spMkLst>
            <pc:docMk/>
            <pc:sldMk cId="2934469176" sldId="273"/>
            <ac:spMk id="3" creationId="{4EE3FB91-7FA7-8693-D250-BE8B3A54F34B}"/>
          </ac:spMkLst>
        </pc:spChg>
      </pc:sldChg>
      <pc:sldChg chg="modSp new">
        <pc:chgData name="Steed, Garrett" userId="0455255a-b73c-4047-9720-c9bd48e6e207" providerId="ADAL" clId="{AFBE4BC8-3C53-2C4E-AB04-066C10E9243B}" dt="2024-04-09T12:57:32.844" v="1317" actId="20577"/>
        <pc:sldMkLst>
          <pc:docMk/>
          <pc:sldMk cId="1222704486" sldId="274"/>
        </pc:sldMkLst>
        <pc:spChg chg="mod">
          <ac:chgData name="Steed, Garrett" userId="0455255a-b73c-4047-9720-c9bd48e6e207" providerId="ADAL" clId="{AFBE4BC8-3C53-2C4E-AB04-066C10E9243B}" dt="2024-04-09T12:56:45.194" v="1279" actId="20577"/>
          <ac:spMkLst>
            <pc:docMk/>
            <pc:sldMk cId="1222704486" sldId="274"/>
            <ac:spMk id="2" creationId="{4D248DB7-C9B2-1BA6-3921-6F92FC8681E4}"/>
          </ac:spMkLst>
        </pc:spChg>
        <pc:spChg chg="mod">
          <ac:chgData name="Steed, Garrett" userId="0455255a-b73c-4047-9720-c9bd48e6e207" providerId="ADAL" clId="{AFBE4BC8-3C53-2C4E-AB04-066C10E9243B}" dt="2024-04-09T12:57:32.844" v="1317" actId="20577"/>
          <ac:spMkLst>
            <pc:docMk/>
            <pc:sldMk cId="1222704486" sldId="274"/>
            <ac:spMk id="3" creationId="{E224A514-CC4A-733A-8E54-9DA73424C96C}"/>
          </ac:spMkLst>
        </pc:spChg>
      </pc:sldChg>
      <pc:sldChg chg="modSp add del modNotes">
        <pc:chgData name="Steed, Garrett" userId="0455255a-b73c-4047-9720-c9bd48e6e207" providerId="ADAL" clId="{AFBE4BC8-3C53-2C4E-AB04-066C10E9243B}" dt="2024-04-09T12:52:52.524" v="1237" actId="2696"/>
        <pc:sldMkLst>
          <pc:docMk/>
          <pc:sldMk cId="2246961582" sldId="274"/>
        </pc:sldMkLst>
        <pc:spChg chg="mod">
          <ac:chgData name="Steed, Garrett" userId="0455255a-b73c-4047-9720-c9bd48e6e207" providerId="ADAL" clId="{AFBE4BC8-3C53-2C4E-AB04-066C10E9243B}" dt="2024-04-09T12:52:46.691" v="1236"/>
          <ac:spMkLst>
            <pc:docMk/>
            <pc:sldMk cId="2246961582" sldId="274"/>
            <ac:spMk id="2" creationId="{5F81CB5F-CB81-BDCD-87FB-75832E89D13E}"/>
          </ac:spMkLst>
        </pc:spChg>
      </pc:sldChg>
      <pc:sldChg chg="modSp add mod ord">
        <pc:chgData name="Steed, Garrett" userId="0455255a-b73c-4047-9720-c9bd48e6e207" providerId="ADAL" clId="{AFBE4BC8-3C53-2C4E-AB04-066C10E9243B}" dt="2024-04-09T20:07:16.418" v="1488" actId="14100"/>
        <pc:sldMkLst>
          <pc:docMk/>
          <pc:sldMk cId="2794954288" sldId="275"/>
        </pc:sldMkLst>
        <pc:spChg chg="mod">
          <ac:chgData name="Steed, Garrett" userId="0455255a-b73c-4047-9720-c9bd48e6e207" providerId="ADAL" clId="{AFBE4BC8-3C53-2C4E-AB04-066C10E9243B}" dt="2024-04-09T13:00:43.645" v="1325" actId="20577"/>
          <ac:spMkLst>
            <pc:docMk/>
            <pc:sldMk cId="2794954288" sldId="275"/>
            <ac:spMk id="2" creationId="{EA94C770-DF4F-C39C-54B4-4A81E011AD9F}"/>
          </ac:spMkLst>
        </pc:spChg>
        <pc:spChg chg="mod">
          <ac:chgData name="Steed, Garrett" userId="0455255a-b73c-4047-9720-c9bd48e6e207" providerId="ADAL" clId="{AFBE4BC8-3C53-2C4E-AB04-066C10E9243B}" dt="2024-04-09T20:07:16.418" v="1488" actId="14100"/>
          <ac:spMkLst>
            <pc:docMk/>
            <pc:sldMk cId="2794954288" sldId="275"/>
            <ac:spMk id="3" creationId="{F92EEEF5-3331-B44E-185B-AC1C4709CB8E}"/>
          </ac:spMkLst>
        </pc:spChg>
      </pc:sldChg>
      <pc:sldChg chg="del">
        <pc:chgData name="Steed, Garrett" userId="0455255a-b73c-4047-9720-c9bd48e6e207" providerId="ADAL" clId="{AFBE4BC8-3C53-2C4E-AB04-066C10E9243B}" dt="2024-04-09T19:34:32.650" v="1343" actId="2696"/>
        <pc:sldMkLst>
          <pc:docMk/>
          <pc:sldMk cId="343368214" sldId="276"/>
        </pc:sldMkLst>
      </pc:sldChg>
      <pc:sldChg chg="modSp add del mod">
        <pc:chgData name="Steed, Garrett" userId="0455255a-b73c-4047-9720-c9bd48e6e207" providerId="ADAL" clId="{AFBE4BC8-3C53-2C4E-AB04-066C10E9243B}" dt="2024-04-11T16:13:37.522" v="1815" actId="2696"/>
        <pc:sldMkLst>
          <pc:docMk/>
          <pc:sldMk cId="3936362272" sldId="279"/>
        </pc:sldMkLst>
        <pc:spChg chg="mod">
          <ac:chgData name="Steed, Garrett" userId="0455255a-b73c-4047-9720-c9bd48e6e207" providerId="ADAL" clId="{AFBE4BC8-3C53-2C4E-AB04-066C10E9243B}" dt="2024-04-09T20:14:04.911" v="1659" actId="20577"/>
          <ac:spMkLst>
            <pc:docMk/>
            <pc:sldMk cId="3936362272" sldId="279"/>
            <ac:spMk id="2" creationId="{7CB885E3-2452-9110-81E2-FC8DFEAD199D}"/>
          </ac:spMkLst>
        </pc:spChg>
        <pc:spChg chg="mod">
          <ac:chgData name="Steed, Garrett" userId="0455255a-b73c-4047-9720-c9bd48e6e207" providerId="ADAL" clId="{AFBE4BC8-3C53-2C4E-AB04-066C10E9243B}" dt="2024-04-11T16:13:17.409" v="1813" actId="20577"/>
          <ac:spMkLst>
            <pc:docMk/>
            <pc:sldMk cId="3936362272" sldId="279"/>
            <ac:spMk id="3" creationId="{B64B3396-E531-A9E8-E36B-502A08B57DA4}"/>
          </ac:spMkLst>
        </pc:spChg>
      </pc:sldChg>
      <pc:sldChg chg="modSp add mod">
        <pc:chgData name="Steed, Garrett" userId="0455255a-b73c-4047-9720-c9bd48e6e207" providerId="ADAL" clId="{AFBE4BC8-3C53-2C4E-AB04-066C10E9243B}" dt="2024-04-09T20:06:58.225" v="1487" actId="27636"/>
        <pc:sldMkLst>
          <pc:docMk/>
          <pc:sldMk cId="401001755" sldId="280"/>
        </pc:sldMkLst>
        <pc:spChg chg="mod">
          <ac:chgData name="Steed, Garrett" userId="0455255a-b73c-4047-9720-c9bd48e6e207" providerId="ADAL" clId="{AFBE4BC8-3C53-2C4E-AB04-066C10E9243B}" dt="2024-04-09T20:06:58.225" v="1487" actId="27636"/>
          <ac:spMkLst>
            <pc:docMk/>
            <pc:sldMk cId="401001755" sldId="280"/>
            <ac:spMk id="3" creationId="{F92EEEF5-3331-B44E-185B-AC1C4709CB8E}"/>
          </ac:spMkLst>
        </pc:spChg>
      </pc:sldChg>
      <pc:sldChg chg="add del">
        <pc:chgData name="Steed, Garrett" userId="0455255a-b73c-4047-9720-c9bd48e6e207" providerId="ADAL" clId="{AFBE4BC8-3C53-2C4E-AB04-066C10E9243B}" dt="2024-04-09T20:06:33.062" v="1479" actId="2696"/>
        <pc:sldMkLst>
          <pc:docMk/>
          <pc:sldMk cId="403979110" sldId="280"/>
        </pc:sldMkLst>
      </pc:sldChg>
      <pc:sldChg chg="modSp new mod">
        <pc:chgData name="Steed, Garrett" userId="0455255a-b73c-4047-9720-c9bd48e6e207" providerId="ADAL" clId="{AFBE4BC8-3C53-2C4E-AB04-066C10E9243B}" dt="2024-04-09T20:11:34.698" v="1647" actId="20577"/>
        <pc:sldMkLst>
          <pc:docMk/>
          <pc:sldMk cId="3415720034" sldId="281"/>
        </pc:sldMkLst>
        <pc:spChg chg="mod">
          <ac:chgData name="Steed, Garrett" userId="0455255a-b73c-4047-9720-c9bd48e6e207" providerId="ADAL" clId="{AFBE4BC8-3C53-2C4E-AB04-066C10E9243B}" dt="2024-04-09T20:10:48.519" v="1526" actId="20577"/>
          <ac:spMkLst>
            <pc:docMk/>
            <pc:sldMk cId="3415720034" sldId="281"/>
            <ac:spMk id="2" creationId="{A0DA36A4-E97C-51E6-52AC-6BEF478507CB}"/>
          </ac:spMkLst>
        </pc:spChg>
        <pc:spChg chg="mod">
          <ac:chgData name="Steed, Garrett" userId="0455255a-b73c-4047-9720-c9bd48e6e207" providerId="ADAL" clId="{AFBE4BC8-3C53-2C4E-AB04-066C10E9243B}" dt="2024-04-09T20:11:34.698" v="1647" actId="20577"/>
          <ac:spMkLst>
            <pc:docMk/>
            <pc:sldMk cId="3415720034" sldId="281"/>
            <ac:spMk id="3" creationId="{1845031A-EDDE-3EC3-925F-831241CE9C6A}"/>
          </ac:spMkLst>
        </pc:spChg>
        <pc:spChg chg="mod">
          <ac:chgData name="Steed, Garrett" userId="0455255a-b73c-4047-9720-c9bd48e6e207" providerId="ADAL" clId="{AFBE4BC8-3C53-2C4E-AB04-066C10E9243B}" dt="2024-04-09T20:11:06.449" v="1563" actId="5793"/>
          <ac:spMkLst>
            <pc:docMk/>
            <pc:sldMk cId="3415720034" sldId="281"/>
            <ac:spMk id="4" creationId="{BEA3DBEA-B52F-C7E0-4B0A-C0BDA930ACC2}"/>
          </ac:spMkLst>
        </pc:spChg>
      </pc:sldChg>
      <pc:sldChg chg="modSp add mod">
        <pc:chgData name="Steed, Garrett" userId="0455255a-b73c-4047-9720-c9bd48e6e207" providerId="ADAL" clId="{AFBE4BC8-3C53-2C4E-AB04-066C10E9243B}" dt="2024-04-11T16:13:54.376" v="1820" actId="20577"/>
        <pc:sldMkLst>
          <pc:docMk/>
          <pc:sldMk cId="224562563" sldId="282"/>
        </pc:sldMkLst>
        <pc:spChg chg="mod">
          <ac:chgData name="Steed, Garrett" userId="0455255a-b73c-4047-9720-c9bd48e6e207" providerId="ADAL" clId="{AFBE4BC8-3C53-2C4E-AB04-066C10E9243B}" dt="2024-04-09T20:14:10.097" v="1667" actId="20577"/>
          <ac:spMkLst>
            <pc:docMk/>
            <pc:sldMk cId="224562563" sldId="282"/>
            <ac:spMk id="2" creationId="{7CB885E3-2452-9110-81E2-FC8DFEAD199D}"/>
          </ac:spMkLst>
        </pc:spChg>
        <pc:spChg chg="mod">
          <ac:chgData name="Steed, Garrett" userId="0455255a-b73c-4047-9720-c9bd48e6e207" providerId="ADAL" clId="{AFBE4BC8-3C53-2C4E-AB04-066C10E9243B}" dt="2024-04-11T16:13:54.376" v="1820" actId="20577"/>
          <ac:spMkLst>
            <pc:docMk/>
            <pc:sldMk cId="224562563" sldId="282"/>
            <ac:spMk id="3" creationId="{B64B3396-E531-A9E8-E36B-502A08B57DA4}"/>
          </ac:spMkLst>
        </pc:spChg>
      </pc:sldChg>
      <pc:sldChg chg="add del">
        <pc:chgData name="Steed, Garrett" userId="0455255a-b73c-4047-9720-c9bd48e6e207" providerId="ADAL" clId="{AFBE4BC8-3C53-2C4E-AB04-066C10E9243B}" dt="2024-04-11T16:13:42.915" v="1816" actId="2696"/>
        <pc:sldMkLst>
          <pc:docMk/>
          <pc:sldMk cId="182641923" sldId="290"/>
        </pc:sldMkLst>
      </pc:sldChg>
      <pc:sldChg chg="addSp delSp modSp add mod setBg delDesignElem chgLayout">
        <pc:chgData name="Steed, Garrett" userId="0455255a-b73c-4047-9720-c9bd48e6e207" providerId="ADAL" clId="{AFBE4BC8-3C53-2C4E-AB04-066C10E9243B}" dt="2024-04-11T16:26:27.364" v="1879" actId="14100"/>
        <pc:sldMkLst>
          <pc:docMk/>
          <pc:sldMk cId="3979507900" sldId="290"/>
        </pc:sldMkLst>
        <pc:spChg chg="mod ord">
          <ac:chgData name="Steed, Garrett" userId="0455255a-b73c-4047-9720-c9bd48e6e207" providerId="ADAL" clId="{AFBE4BC8-3C53-2C4E-AB04-066C10E9243B}" dt="2024-04-11T16:25:27.242" v="1870" actId="700"/>
          <ac:spMkLst>
            <pc:docMk/>
            <pc:sldMk cId="3979507900" sldId="290"/>
            <ac:spMk id="2" creationId="{7CB885E3-2452-9110-81E2-FC8DFEAD199D}"/>
          </ac:spMkLst>
        </pc:spChg>
        <pc:spChg chg="del">
          <ac:chgData name="Steed, Garrett" userId="0455255a-b73c-4047-9720-c9bd48e6e207" providerId="ADAL" clId="{AFBE4BC8-3C53-2C4E-AB04-066C10E9243B}" dt="2024-04-11T16:25:15.772" v="1867" actId="478"/>
          <ac:spMkLst>
            <pc:docMk/>
            <pc:sldMk cId="3979507900" sldId="290"/>
            <ac:spMk id="3" creationId="{B64B3396-E531-A9E8-E36B-502A08B57DA4}"/>
          </ac:spMkLst>
        </pc:spChg>
        <pc:spChg chg="add del mod">
          <ac:chgData name="Steed, Garrett" userId="0455255a-b73c-4047-9720-c9bd48e6e207" providerId="ADAL" clId="{AFBE4BC8-3C53-2C4E-AB04-066C10E9243B}" dt="2024-04-11T16:25:18.408" v="1868" actId="478"/>
          <ac:spMkLst>
            <pc:docMk/>
            <pc:sldMk cId="3979507900" sldId="290"/>
            <ac:spMk id="8" creationId="{940D80E1-43EB-5EE2-2A9C-0151773D94AF}"/>
          </ac:spMkLst>
        </pc:spChg>
        <pc:spChg chg="del">
          <ac:chgData name="Steed, Garrett" userId="0455255a-b73c-4047-9720-c9bd48e6e207" providerId="ADAL" clId="{AFBE4BC8-3C53-2C4E-AB04-066C10E9243B}" dt="2024-04-11T16:24:57.359" v="1861"/>
          <ac:spMkLst>
            <pc:docMk/>
            <pc:sldMk cId="3979507900" sldId="290"/>
            <ac:spMk id="9" creationId="{3ECBE1F1-D69B-4AFA-ABD5-8E41720EF6DE}"/>
          </ac:spMkLst>
        </pc:spChg>
        <pc:spChg chg="add del mod ord">
          <ac:chgData name="Steed, Garrett" userId="0455255a-b73c-4047-9720-c9bd48e6e207" providerId="ADAL" clId="{AFBE4BC8-3C53-2C4E-AB04-066C10E9243B}" dt="2024-04-11T16:25:33.277" v="1872" actId="478"/>
          <ac:spMkLst>
            <pc:docMk/>
            <pc:sldMk cId="3979507900" sldId="290"/>
            <ac:spMk id="10" creationId="{E3B75868-C3B5-C137-07BB-855ED520DB7B}"/>
          </ac:spMkLst>
        </pc:spChg>
        <pc:spChg chg="del">
          <ac:chgData name="Steed, Garrett" userId="0455255a-b73c-4047-9720-c9bd48e6e207" providerId="ADAL" clId="{AFBE4BC8-3C53-2C4E-AB04-066C10E9243B}" dt="2024-04-11T16:24:57.359" v="1861"/>
          <ac:spMkLst>
            <pc:docMk/>
            <pc:sldMk cId="3979507900" sldId="290"/>
            <ac:spMk id="11" creationId="{603A6265-E10C-4B85-9C20-E75FCAF9CC63}"/>
          </ac:spMkLst>
        </pc:spChg>
        <pc:spChg chg="add mod">
          <ac:chgData name="Steed, Garrett" userId="0455255a-b73c-4047-9720-c9bd48e6e207" providerId="ADAL" clId="{AFBE4BC8-3C53-2C4E-AB04-066C10E9243B}" dt="2024-04-11T16:26:27.364" v="1879" actId="14100"/>
          <ac:spMkLst>
            <pc:docMk/>
            <pc:sldMk cId="3979507900" sldId="290"/>
            <ac:spMk id="12" creationId="{CAD91196-627D-E5C1-EF3C-C6F47139C62C}"/>
          </ac:spMkLst>
        </pc:spChg>
        <pc:picChg chg="add mod">
          <ac:chgData name="Steed, Garrett" userId="0455255a-b73c-4047-9720-c9bd48e6e207" providerId="ADAL" clId="{AFBE4BC8-3C53-2C4E-AB04-066C10E9243B}" dt="2024-04-11T16:26:01.154" v="1873" actId="1076"/>
          <ac:picMkLst>
            <pc:docMk/>
            <pc:sldMk cId="3979507900" sldId="290"/>
            <ac:picMk id="5" creationId="{6BAD996A-6831-5599-B7D4-D67C7FC605CA}"/>
          </ac:picMkLst>
        </pc:picChg>
        <pc:picChg chg="del">
          <ac:chgData name="Steed, Garrett" userId="0455255a-b73c-4047-9720-c9bd48e6e207" providerId="ADAL" clId="{AFBE4BC8-3C53-2C4E-AB04-066C10E9243B}" dt="2024-04-11T16:25:00.705" v="1862" actId="478"/>
          <ac:picMkLst>
            <pc:docMk/>
            <pc:sldMk cId="3979507900" sldId="290"/>
            <ac:picMk id="6" creationId="{7EE38C05-E664-E850-8771-C8361172FD80}"/>
          </ac:picMkLst>
        </pc:picChg>
      </pc:sldChg>
    </pc:docChg>
  </pc:docChgLst>
  <pc:docChgLst>
    <pc:chgData name="Daniels, Jenna" userId="S::jenna.daniels@cuanschutz.edu::d8cb83e9-ac14-43c6-b4d5-8317986a2514" providerId="AD" clId="Web-{FF940A6F-7656-4B30-835F-36116F0D9E25}"/>
    <pc:docChg chg="modSld">
      <pc:chgData name="Daniels, Jenna" userId="S::jenna.daniels@cuanschutz.edu::d8cb83e9-ac14-43c6-b4d5-8317986a2514" providerId="AD" clId="Web-{FF940A6F-7656-4B30-835F-36116F0D9E25}" dt="2024-04-11T16:19:44.257" v="45" actId="20577"/>
      <pc:docMkLst>
        <pc:docMk/>
      </pc:docMkLst>
      <pc:sldChg chg="modSp">
        <pc:chgData name="Daniels, Jenna" userId="S::jenna.daniels@cuanschutz.edu::d8cb83e9-ac14-43c6-b4d5-8317986a2514" providerId="AD" clId="Web-{FF940A6F-7656-4B30-835F-36116F0D9E25}" dt="2024-04-11T16:19:44.257" v="45" actId="20577"/>
        <pc:sldMkLst>
          <pc:docMk/>
          <pc:sldMk cId="109857222" sldId="256"/>
        </pc:sldMkLst>
        <pc:spChg chg="mod">
          <ac:chgData name="Daniels, Jenna" userId="S::jenna.daniels@cuanschutz.edu::d8cb83e9-ac14-43c6-b4d5-8317986a2514" providerId="AD" clId="Web-{FF940A6F-7656-4B30-835F-36116F0D9E25}" dt="2024-04-11T16:19:44.257" v="45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Daniels, Jenna" userId="S::jenna.daniels@cuanschutz.edu::d8cb83e9-ac14-43c6-b4d5-8317986a2514" providerId="AD" clId="Web-{464BBED9-EA54-411D-BE2B-764AD135720D}"/>
    <pc:docChg chg="modSld">
      <pc:chgData name="Daniels, Jenna" userId="S::jenna.daniels@cuanschutz.edu::d8cb83e9-ac14-43c6-b4d5-8317986a2514" providerId="AD" clId="Web-{464BBED9-EA54-411D-BE2B-764AD135720D}" dt="2024-04-09T16:40:10.417" v="57" actId="20577"/>
      <pc:docMkLst>
        <pc:docMk/>
      </pc:docMkLst>
      <pc:sldChg chg="modSp">
        <pc:chgData name="Daniels, Jenna" userId="S::jenna.daniels@cuanschutz.edu::d8cb83e9-ac14-43c6-b4d5-8317986a2514" providerId="AD" clId="Web-{464BBED9-EA54-411D-BE2B-764AD135720D}" dt="2024-04-09T16:38:31.243" v="43" actId="20577"/>
        <pc:sldMkLst>
          <pc:docMk/>
          <pc:sldMk cId="2019997585" sldId="258"/>
        </pc:sldMkLst>
        <pc:spChg chg="mod">
          <ac:chgData name="Daniels, Jenna" userId="S::jenna.daniels@cuanschutz.edu::d8cb83e9-ac14-43c6-b4d5-8317986a2514" providerId="AD" clId="Web-{464BBED9-EA54-411D-BE2B-764AD135720D}" dt="2024-04-09T16:38:31.243" v="43" actId="20577"/>
          <ac:spMkLst>
            <pc:docMk/>
            <pc:sldMk cId="2019997585" sldId="258"/>
            <ac:spMk id="3" creationId="{7B4353BB-CCEA-BB13-0C99-D2E3E1AEDA21}"/>
          </ac:spMkLst>
        </pc:spChg>
      </pc:sldChg>
      <pc:sldChg chg="modSp">
        <pc:chgData name="Daniels, Jenna" userId="S::jenna.daniels@cuanschutz.edu::d8cb83e9-ac14-43c6-b4d5-8317986a2514" providerId="AD" clId="Web-{464BBED9-EA54-411D-BE2B-764AD135720D}" dt="2024-04-09T16:40:10.417" v="57" actId="20577"/>
        <pc:sldMkLst>
          <pc:docMk/>
          <pc:sldMk cId="1449051102" sldId="270"/>
        </pc:sldMkLst>
        <pc:spChg chg="mod">
          <ac:chgData name="Daniels, Jenna" userId="S::jenna.daniels@cuanschutz.edu::d8cb83e9-ac14-43c6-b4d5-8317986a2514" providerId="AD" clId="Web-{464BBED9-EA54-411D-BE2B-764AD135720D}" dt="2024-04-09T16:40:10.417" v="57" actId="20577"/>
          <ac:spMkLst>
            <pc:docMk/>
            <pc:sldMk cId="1449051102" sldId="270"/>
            <ac:spMk id="3" creationId="{421F61D7-9ECD-DD5A-58EE-A274CF5B3997}"/>
          </ac:spMkLst>
        </pc:spChg>
      </pc:sldChg>
    </pc:docChg>
  </pc:docChgLst>
  <pc:docChgLst>
    <pc:chgData name="Daniels, Jenna" userId="S::jenna.daniels@cuanschutz.edu::d8cb83e9-ac14-43c6-b4d5-8317986a2514" providerId="AD" clId="Web-{845F850B-4797-4032-A568-E8353A78465B}"/>
    <pc:docChg chg="modSld">
      <pc:chgData name="Daniels, Jenna" userId="S::jenna.daniels@cuanschutz.edu::d8cb83e9-ac14-43c6-b4d5-8317986a2514" providerId="AD" clId="Web-{845F850B-4797-4032-A568-E8353A78465B}" dt="2024-04-03T16:14:58.621" v="6" actId="20577"/>
      <pc:docMkLst>
        <pc:docMk/>
      </pc:docMkLst>
      <pc:sldChg chg="addSp modSp">
        <pc:chgData name="Daniels, Jenna" userId="S::jenna.daniels@cuanschutz.edu::d8cb83e9-ac14-43c6-b4d5-8317986a2514" providerId="AD" clId="Web-{845F850B-4797-4032-A568-E8353A78465B}" dt="2024-04-03T16:14:58.621" v="6" actId="20577"/>
        <pc:sldMkLst>
          <pc:docMk/>
          <pc:sldMk cId="1567306892" sldId="257"/>
        </pc:sldMkLst>
        <pc:spChg chg="add mod">
          <ac:chgData name="Daniels, Jenna" userId="S::jenna.daniels@cuanschutz.edu::d8cb83e9-ac14-43c6-b4d5-8317986a2514" providerId="AD" clId="Web-{845F850B-4797-4032-A568-E8353A78465B}" dt="2024-04-03T16:14:58.621" v="6" actId="20577"/>
          <ac:spMkLst>
            <pc:docMk/>
            <pc:sldMk cId="1567306892" sldId="257"/>
            <ac:spMk id="4" creationId="{9A39BDBD-E041-6F6B-810B-5F3ACE4F00DF}"/>
          </ac:spMkLst>
        </pc:spChg>
      </pc:sldChg>
    </pc:docChg>
  </pc:docChgLst>
  <pc:docChgLst>
    <pc:chgData name="Daniels, Jenna" userId="S::jenna.daniels@cuanschutz.edu::d8cb83e9-ac14-43c6-b4d5-8317986a2514" providerId="AD" clId="Web-{90BD98C3-9E58-42D4-9C3F-C74234C39D48}"/>
    <pc:docChg chg="modSld sldOrd">
      <pc:chgData name="Daniels, Jenna" userId="S::jenna.daniels@cuanschutz.edu::d8cb83e9-ac14-43c6-b4d5-8317986a2514" providerId="AD" clId="Web-{90BD98C3-9E58-42D4-9C3F-C74234C39D48}" dt="2024-04-10T20:53:05.390" v="434" actId="1076"/>
      <pc:docMkLst>
        <pc:docMk/>
      </pc:docMkLst>
      <pc:sldChg chg="addSp delSp modSp mod setBg">
        <pc:chgData name="Daniels, Jenna" userId="S::jenna.daniels@cuanschutz.edu::d8cb83e9-ac14-43c6-b4d5-8317986a2514" providerId="AD" clId="Web-{90BD98C3-9E58-42D4-9C3F-C74234C39D48}" dt="2024-04-10T19:38:12.289" v="21"/>
        <pc:sldMkLst>
          <pc:docMk/>
          <pc:sldMk cId="109857222" sldId="256"/>
        </pc:sldMkLst>
        <pc:spChg chg="mod">
          <ac:chgData name="Daniels, Jenna" userId="S::jenna.daniels@cuanschutz.edu::d8cb83e9-ac14-43c6-b4d5-8317986a2514" providerId="AD" clId="Web-{90BD98C3-9E58-42D4-9C3F-C74234C39D48}" dt="2024-04-10T19:38:12.289" v="2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niels, Jenna" userId="S::jenna.daniels@cuanschutz.edu::d8cb83e9-ac14-43c6-b4d5-8317986a2514" providerId="AD" clId="Web-{90BD98C3-9E58-42D4-9C3F-C74234C39D48}" dt="2024-04-10T19:38:12.289" v="21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Daniels, Jenna" userId="S::jenna.daniels@cuanschutz.edu::d8cb83e9-ac14-43c6-b4d5-8317986a2514" providerId="AD" clId="Web-{90BD98C3-9E58-42D4-9C3F-C74234C39D48}" dt="2024-04-10T19:38:12.289" v="21"/>
          <ac:spMkLst>
            <pc:docMk/>
            <pc:sldMk cId="109857222" sldId="256"/>
            <ac:spMk id="9" creationId="{6F828D28-8E09-41CC-8229-3070B5467A96}"/>
          </ac:spMkLst>
        </pc:spChg>
        <pc:spChg chg="add del">
          <ac:chgData name="Daniels, Jenna" userId="S::jenna.daniels@cuanschutz.edu::d8cb83e9-ac14-43c6-b4d5-8317986a2514" providerId="AD" clId="Web-{90BD98C3-9E58-42D4-9C3F-C74234C39D48}" dt="2024-04-10T19:38:12.289" v="21"/>
          <ac:spMkLst>
            <pc:docMk/>
            <pc:sldMk cId="109857222" sldId="256"/>
            <ac:spMk id="11" creationId="{D5B012D8-7F27-4758-9AC6-C889B154BD73}"/>
          </ac:spMkLst>
        </pc:spChg>
        <pc:spChg chg="add del">
          <ac:chgData name="Daniels, Jenna" userId="S::jenna.daniels@cuanschutz.edu::d8cb83e9-ac14-43c6-b4d5-8317986a2514" providerId="AD" clId="Web-{90BD98C3-9E58-42D4-9C3F-C74234C39D48}" dt="2024-04-10T19:38:12.289" v="21"/>
          <ac:spMkLst>
            <pc:docMk/>
            <pc:sldMk cId="109857222" sldId="256"/>
            <ac:spMk id="13" creationId="{4063B759-00FC-46D1-9898-8E8625268FAF}"/>
          </ac:spMkLst>
        </pc:spChg>
        <pc:picChg chg="add del">
          <ac:chgData name="Daniels, Jenna" userId="S::jenna.daniels@cuanschutz.edu::d8cb83e9-ac14-43c6-b4d5-8317986a2514" providerId="AD" clId="Web-{90BD98C3-9E58-42D4-9C3F-C74234C39D48}" dt="2024-04-10T19:38:12.289" v="21"/>
          <ac:picMkLst>
            <pc:docMk/>
            <pc:sldMk cId="109857222" sldId="256"/>
            <ac:picMk id="5" creationId="{9C866F3D-0FCF-F0DA-1C85-CD39BBF1BD9A}"/>
          </ac:picMkLst>
        </pc:picChg>
      </pc:sldChg>
      <pc:sldChg chg="addSp delSp modSp mod setBg">
        <pc:chgData name="Daniels, Jenna" userId="S::jenna.daniels@cuanschutz.edu::d8cb83e9-ac14-43c6-b4d5-8317986a2514" providerId="AD" clId="Web-{90BD98C3-9E58-42D4-9C3F-C74234C39D48}" dt="2024-04-10T20:06:56.477" v="309" actId="20577"/>
        <pc:sldMkLst>
          <pc:docMk/>
          <pc:sldMk cId="1567306892" sldId="257"/>
        </pc:sldMkLst>
        <pc:spChg chg="mod">
          <ac:chgData name="Daniels, Jenna" userId="S::jenna.daniels@cuanschutz.edu::d8cb83e9-ac14-43c6-b4d5-8317986a2514" providerId="AD" clId="Web-{90BD98C3-9E58-42D4-9C3F-C74234C39D48}" dt="2024-04-10T19:37:29.037" v="19"/>
          <ac:spMkLst>
            <pc:docMk/>
            <pc:sldMk cId="1567306892" sldId="257"/>
            <ac:spMk id="2" creationId="{D2083C3B-FEE9-3F0A-7D39-BFBE64C70524}"/>
          </ac:spMkLst>
        </pc:spChg>
        <pc:spChg chg="add del">
          <ac:chgData name="Daniels, Jenna" userId="S::jenna.daniels@cuanschutz.edu::d8cb83e9-ac14-43c6-b4d5-8317986a2514" providerId="AD" clId="Web-{90BD98C3-9E58-42D4-9C3F-C74234C39D48}" dt="2024-04-10T19:37:06.911" v="16"/>
          <ac:spMkLst>
            <pc:docMk/>
            <pc:sldMk cId="1567306892" sldId="257"/>
            <ac:spMk id="3" creationId="{AADA2943-35E5-A98F-8375-9418F49BF716}"/>
          </ac:spMkLst>
        </pc:spChg>
        <pc:spChg chg="add del">
          <ac:chgData name="Daniels, Jenna" userId="S::jenna.daniels@cuanschutz.edu::d8cb83e9-ac14-43c6-b4d5-8317986a2514" providerId="AD" clId="Web-{90BD98C3-9E58-42D4-9C3F-C74234C39D48}" dt="2024-04-10T19:36:50.176" v="11"/>
          <ac:spMkLst>
            <pc:docMk/>
            <pc:sldMk cId="1567306892" sldId="257"/>
            <ac:spMk id="18" creationId="{B50AB553-2A96-4A92-96F2-93548E096954}"/>
          </ac:spMkLst>
        </pc:spChg>
        <pc:spChg chg="add del">
          <ac:chgData name="Daniels, Jenna" userId="S::jenna.daniels@cuanschutz.edu::d8cb83e9-ac14-43c6-b4d5-8317986a2514" providerId="AD" clId="Web-{90BD98C3-9E58-42D4-9C3F-C74234C39D48}" dt="2024-04-10T19:37:01.833" v="13"/>
          <ac:spMkLst>
            <pc:docMk/>
            <pc:sldMk cId="1567306892" sldId="257"/>
            <ac:spMk id="22" creationId="{B50AB553-2A96-4A92-96F2-93548E096954}"/>
          </ac:spMkLst>
        </pc:spChg>
        <pc:spChg chg="add del">
          <ac:chgData name="Daniels, Jenna" userId="S::jenna.daniels@cuanschutz.edu::d8cb83e9-ac14-43c6-b4d5-8317986a2514" providerId="AD" clId="Web-{90BD98C3-9E58-42D4-9C3F-C74234C39D48}" dt="2024-04-10T19:37:01.833" v="13"/>
          <ac:spMkLst>
            <pc:docMk/>
            <pc:sldMk cId="1567306892" sldId="257"/>
            <ac:spMk id="23" creationId="{AADA2943-35E5-A98F-8375-9418F49BF716}"/>
          </ac:spMkLst>
        </pc:spChg>
        <pc:spChg chg="add del">
          <ac:chgData name="Daniels, Jenna" userId="S::jenna.daniels@cuanschutz.edu::d8cb83e9-ac14-43c6-b4d5-8317986a2514" providerId="AD" clId="Web-{90BD98C3-9E58-42D4-9C3F-C74234C39D48}" dt="2024-04-10T19:37:06.880" v="15"/>
          <ac:spMkLst>
            <pc:docMk/>
            <pc:sldMk cId="1567306892" sldId="257"/>
            <ac:spMk id="26" creationId="{B50AB553-2A96-4A92-96F2-93548E096954}"/>
          </ac:spMkLst>
        </pc:spChg>
        <pc:spChg chg="add mod">
          <ac:chgData name="Daniels, Jenna" userId="S::jenna.daniels@cuanschutz.edu::d8cb83e9-ac14-43c6-b4d5-8317986a2514" providerId="AD" clId="Web-{90BD98C3-9E58-42D4-9C3F-C74234C39D48}" dt="2024-04-10T20:06:56.477" v="309" actId="20577"/>
          <ac:spMkLst>
            <pc:docMk/>
            <pc:sldMk cId="1567306892" sldId="257"/>
            <ac:spMk id="30" creationId="{AADA2943-35E5-A98F-8375-9418F49BF716}"/>
          </ac:spMkLst>
        </pc:spChg>
        <pc:spChg chg="add del">
          <ac:chgData name="Daniels, Jenna" userId="S::jenna.daniels@cuanschutz.edu::d8cb83e9-ac14-43c6-b4d5-8317986a2514" providerId="AD" clId="Web-{90BD98C3-9E58-42D4-9C3F-C74234C39D48}" dt="2024-04-10T19:37:29.022" v="18"/>
          <ac:spMkLst>
            <pc:docMk/>
            <pc:sldMk cId="1567306892" sldId="257"/>
            <ac:spMk id="36" creationId="{04812C46-200A-4DEB-A05E-3ED6C68C2387}"/>
          </ac:spMkLst>
        </pc:spChg>
        <pc:spChg chg="add del">
          <ac:chgData name="Daniels, Jenna" userId="S::jenna.daniels@cuanschutz.edu::d8cb83e9-ac14-43c6-b4d5-8317986a2514" providerId="AD" clId="Web-{90BD98C3-9E58-42D4-9C3F-C74234C39D48}" dt="2024-04-10T19:37:29.022" v="18"/>
          <ac:spMkLst>
            <pc:docMk/>
            <pc:sldMk cId="1567306892" sldId="257"/>
            <ac:spMk id="38" creationId="{D1EA859B-E555-4109-94F3-6700E046E008}"/>
          </ac:spMkLst>
        </pc:spChg>
        <pc:spChg chg="add">
          <ac:chgData name="Daniels, Jenna" userId="S::jenna.daniels@cuanschutz.edu::d8cb83e9-ac14-43c6-b4d5-8317986a2514" providerId="AD" clId="Web-{90BD98C3-9E58-42D4-9C3F-C74234C39D48}" dt="2024-04-10T19:37:29.037" v="19"/>
          <ac:spMkLst>
            <pc:docMk/>
            <pc:sldMk cId="1567306892" sldId="257"/>
            <ac:spMk id="40" creationId="{F13C74B1-5B17-4795-BED0-7140497B445A}"/>
          </ac:spMkLst>
        </pc:spChg>
        <pc:spChg chg="add">
          <ac:chgData name="Daniels, Jenna" userId="S::jenna.daniels@cuanschutz.edu::d8cb83e9-ac14-43c6-b4d5-8317986a2514" providerId="AD" clId="Web-{90BD98C3-9E58-42D4-9C3F-C74234C39D48}" dt="2024-04-10T19:37:29.037" v="19"/>
          <ac:spMkLst>
            <pc:docMk/>
            <pc:sldMk cId="1567306892" sldId="257"/>
            <ac:spMk id="41" creationId="{D4974D33-8DC5-464E-8C6D-BE58F0669C17}"/>
          </ac:spMkLst>
        </pc:spChg>
        <pc:graphicFrameChg chg="add del">
          <ac:chgData name="Daniels, Jenna" userId="S::jenna.daniels@cuanschutz.edu::d8cb83e9-ac14-43c6-b4d5-8317986a2514" providerId="AD" clId="Web-{90BD98C3-9E58-42D4-9C3F-C74234C39D48}" dt="2024-04-10T19:36:03.831" v="1"/>
          <ac:graphicFrameMkLst>
            <pc:docMk/>
            <pc:sldMk cId="1567306892" sldId="257"/>
            <ac:graphicFrameMk id="7" creationId="{3A8167C5-E17D-E2B1-903C-62A00602FFC0}"/>
          </ac:graphicFrameMkLst>
        </pc:graphicFrameChg>
        <pc:graphicFrameChg chg="add del">
          <ac:chgData name="Daniels, Jenna" userId="S::jenna.daniels@cuanschutz.edu::d8cb83e9-ac14-43c6-b4d5-8317986a2514" providerId="AD" clId="Web-{90BD98C3-9E58-42D4-9C3F-C74234C39D48}" dt="2024-04-10T19:36:08.253" v="3"/>
          <ac:graphicFrameMkLst>
            <pc:docMk/>
            <pc:sldMk cId="1567306892" sldId="257"/>
            <ac:graphicFrameMk id="9" creationId="{86CB11B4-84FE-F2AC-482D-EE3FE22F8AC1}"/>
          </ac:graphicFrameMkLst>
        </pc:graphicFrameChg>
        <pc:graphicFrameChg chg="add del">
          <ac:chgData name="Daniels, Jenna" userId="S::jenna.daniels@cuanschutz.edu::d8cb83e9-ac14-43c6-b4d5-8317986a2514" providerId="AD" clId="Web-{90BD98C3-9E58-42D4-9C3F-C74234C39D48}" dt="2024-04-10T19:36:20.144" v="5"/>
          <ac:graphicFrameMkLst>
            <pc:docMk/>
            <pc:sldMk cId="1567306892" sldId="257"/>
            <ac:graphicFrameMk id="11" creationId="{1C1594E3-BB68-C40D-923C-3447953796E7}"/>
          </ac:graphicFrameMkLst>
        </pc:graphicFrameChg>
        <pc:graphicFrameChg chg="add del">
          <ac:chgData name="Daniels, Jenna" userId="S::jenna.daniels@cuanschutz.edu::d8cb83e9-ac14-43c6-b4d5-8317986a2514" providerId="AD" clId="Web-{90BD98C3-9E58-42D4-9C3F-C74234C39D48}" dt="2024-04-10T19:36:24.316" v="7"/>
          <ac:graphicFrameMkLst>
            <pc:docMk/>
            <pc:sldMk cId="1567306892" sldId="257"/>
            <ac:graphicFrameMk id="13" creationId="{3A8167C5-E17D-E2B1-903C-62A00602FFC0}"/>
          </ac:graphicFrameMkLst>
        </pc:graphicFrameChg>
        <pc:graphicFrameChg chg="add del">
          <ac:chgData name="Daniels, Jenna" userId="S::jenna.daniels@cuanschutz.edu::d8cb83e9-ac14-43c6-b4d5-8317986a2514" providerId="AD" clId="Web-{90BD98C3-9E58-42D4-9C3F-C74234C39D48}" dt="2024-04-10T19:36:44.957" v="9"/>
          <ac:graphicFrameMkLst>
            <pc:docMk/>
            <pc:sldMk cId="1567306892" sldId="257"/>
            <ac:graphicFrameMk id="15" creationId="{348ED64B-BEAA-C903-2815-8A9E299EAED7}"/>
          </ac:graphicFrameMkLst>
        </pc:graphicFrameChg>
        <pc:graphicFrameChg chg="add del">
          <ac:chgData name="Daniels, Jenna" userId="S::jenna.daniels@cuanschutz.edu::d8cb83e9-ac14-43c6-b4d5-8317986a2514" providerId="AD" clId="Web-{90BD98C3-9E58-42D4-9C3F-C74234C39D48}" dt="2024-04-10T19:36:50.176" v="11"/>
          <ac:graphicFrameMkLst>
            <pc:docMk/>
            <pc:sldMk cId="1567306892" sldId="257"/>
            <ac:graphicFrameMk id="19" creationId="{5A162841-EE01-EB42-E1B3-CC135F75492C}"/>
          </ac:graphicFrameMkLst>
        </pc:graphicFrameChg>
        <pc:graphicFrameChg chg="add del">
          <ac:chgData name="Daniels, Jenna" userId="S::jenna.daniels@cuanschutz.edu::d8cb83e9-ac14-43c6-b4d5-8317986a2514" providerId="AD" clId="Web-{90BD98C3-9E58-42D4-9C3F-C74234C39D48}" dt="2024-04-10T19:37:06.880" v="15"/>
          <ac:graphicFrameMkLst>
            <pc:docMk/>
            <pc:sldMk cId="1567306892" sldId="257"/>
            <ac:graphicFrameMk id="27" creationId="{5A162841-EE01-EB42-E1B3-CC135F75492C}"/>
          </ac:graphicFrameMkLst>
        </pc:graphicFrameChg>
        <pc:picChg chg="add del">
          <ac:chgData name="Daniels, Jenna" userId="S::jenna.daniels@cuanschutz.edu::d8cb83e9-ac14-43c6-b4d5-8317986a2514" providerId="AD" clId="Web-{90BD98C3-9E58-42D4-9C3F-C74234C39D48}" dt="2024-04-10T19:36:50.176" v="11"/>
          <ac:picMkLst>
            <pc:docMk/>
            <pc:sldMk cId="1567306892" sldId="257"/>
            <ac:picMk id="17" creationId="{0EF201A8-F49A-0BD5-A143-56DE73FE6BF4}"/>
          </ac:picMkLst>
        </pc:picChg>
        <pc:picChg chg="add del">
          <ac:chgData name="Daniels, Jenna" userId="S::jenna.daniels@cuanschutz.edu::d8cb83e9-ac14-43c6-b4d5-8317986a2514" providerId="AD" clId="Web-{90BD98C3-9E58-42D4-9C3F-C74234C39D48}" dt="2024-04-10T19:37:01.833" v="13"/>
          <ac:picMkLst>
            <pc:docMk/>
            <pc:sldMk cId="1567306892" sldId="257"/>
            <ac:picMk id="21" creationId="{F2507F74-6DA1-AA70-2ED8-15AF03E6FA18}"/>
          </ac:picMkLst>
        </pc:picChg>
        <pc:picChg chg="add del">
          <ac:chgData name="Daniels, Jenna" userId="S::jenna.daniels@cuanschutz.edu::d8cb83e9-ac14-43c6-b4d5-8317986a2514" providerId="AD" clId="Web-{90BD98C3-9E58-42D4-9C3F-C74234C39D48}" dt="2024-04-10T19:37:06.880" v="15"/>
          <ac:picMkLst>
            <pc:docMk/>
            <pc:sldMk cId="1567306892" sldId="257"/>
            <ac:picMk id="25" creationId="{0EF201A8-F49A-0BD5-A143-56DE73FE6BF4}"/>
          </ac:picMkLst>
        </pc:picChg>
        <pc:picChg chg="add mod ord">
          <ac:chgData name="Daniels, Jenna" userId="S::jenna.daniels@cuanschutz.edu::d8cb83e9-ac14-43c6-b4d5-8317986a2514" providerId="AD" clId="Web-{90BD98C3-9E58-42D4-9C3F-C74234C39D48}" dt="2024-04-10T19:37:29.037" v="19"/>
          <ac:picMkLst>
            <pc:docMk/>
            <pc:sldMk cId="1567306892" sldId="257"/>
            <ac:picMk id="31" creationId="{209944ED-06B1-512B-7719-2E7D92723EEB}"/>
          </ac:picMkLst>
        </pc:picChg>
        <pc:cxnChg chg="add del">
          <ac:chgData name="Daniels, Jenna" userId="S::jenna.daniels@cuanschutz.edu::d8cb83e9-ac14-43c6-b4d5-8317986a2514" providerId="AD" clId="Web-{90BD98C3-9E58-42D4-9C3F-C74234C39D48}" dt="2024-04-10T19:37:29.037" v="19"/>
          <ac:cxnSpMkLst>
            <pc:docMk/>
            <pc:sldMk cId="1567306892" sldId="257"/>
            <ac:cxnSpMk id="29" creationId="{1503BFE4-729B-D9D0-C17B-501E6AF1127A}"/>
          </ac:cxnSpMkLst>
        </pc:cxnChg>
      </pc:sldChg>
      <pc:sldChg chg="modSp">
        <pc:chgData name="Daniels, Jenna" userId="S::jenna.daniels@cuanschutz.edu::d8cb83e9-ac14-43c6-b4d5-8317986a2514" providerId="AD" clId="Web-{90BD98C3-9E58-42D4-9C3F-C74234C39D48}" dt="2024-04-10T19:45:40.493" v="23" actId="14100"/>
        <pc:sldMkLst>
          <pc:docMk/>
          <pc:sldMk cId="2019997585" sldId="258"/>
        </pc:sldMkLst>
        <pc:spChg chg="mod">
          <ac:chgData name="Daniels, Jenna" userId="S::jenna.daniels@cuanschutz.edu::d8cb83e9-ac14-43c6-b4d5-8317986a2514" providerId="AD" clId="Web-{90BD98C3-9E58-42D4-9C3F-C74234C39D48}" dt="2024-04-10T19:40:45.810" v="22" actId="20577"/>
          <ac:spMkLst>
            <pc:docMk/>
            <pc:sldMk cId="2019997585" sldId="258"/>
            <ac:spMk id="2" creationId="{001E9911-9255-E7E9-E507-6F0CCC2714D9}"/>
          </ac:spMkLst>
        </pc:spChg>
        <pc:spChg chg="mod">
          <ac:chgData name="Daniels, Jenna" userId="S::jenna.daniels@cuanschutz.edu::d8cb83e9-ac14-43c6-b4d5-8317986a2514" providerId="AD" clId="Web-{90BD98C3-9E58-42D4-9C3F-C74234C39D48}" dt="2024-04-10T19:45:40.493" v="23" actId="14100"/>
          <ac:spMkLst>
            <pc:docMk/>
            <pc:sldMk cId="2019997585" sldId="258"/>
            <ac:spMk id="3" creationId="{7B4353BB-CCEA-BB13-0C99-D2E3E1AEDA21}"/>
          </ac:spMkLst>
        </pc:spChg>
      </pc:sldChg>
      <pc:sldChg chg="modSp">
        <pc:chgData name="Daniels, Jenna" userId="S::jenna.daniels@cuanschutz.edu::d8cb83e9-ac14-43c6-b4d5-8317986a2514" providerId="AD" clId="Web-{90BD98C3-9E58-42D4-9C3F-C74234C39D48}" dt="2024-04-10T20:41:14.989" v="382" actId="20577"/>
        <pc:sldMkLst>
          <pc:docMk/>
          <pc:sldMk cId="2662503431" sldId="260"/>
        </pc:sldMkLst>
        <pc:spChg chg="mod">
          <ac:chgData name="Daniels, Jenna" userId="S::jenna.daniels@cuanschutz.edu::d8cb83e9-ac14-43c6-b4d5-8317986a2514" providerId="AD" clId="Web-{90BD98C3-9E58-42D4-9C3F-C74234C39D48}" dt="2024-04-10T20:41:14.989" v="382" actId="20577"/>
          <ac:spMkLst>
            <pc:docMk/>
            <pc:sldMk cId="2662503431" sldId="260"/>
            <ac:spMk id="2" creationId="{AA0ABCCA-9604-1A01-3099-3A916FEFE8DB}"/>
          </ac:spMkLst>
        </pc:spChg>
      </pc:sldChg>
      <pc:sldChg chg="addSp modSp">
        <pc:chgData name="Daniels, Jenna" userId="S::jenna.daniels@cuanschutz.edu::d8cb83e9-ac14-43c6-b4d5-8317986a2514" providerId="AD" clId="Web-{90BD98C3-9E58-42D4-9C3F-C74234C39D48}" dt="2024-04-10T20:53:05.390" v="434" actId="1076"/>
        <pc:sldMkLst>
          <pc:docMk/>
          <pc:sldMk cId="72242459" sldId="263"/>
        </pc:sldMkLst>
        <pc:spChg chg="mod">
          <ac:chgData name="Daniels, Jenna" userId="S::jenna.daniels@cuanschutz.edu::d8cb83e9-ac14-43c6-b4d5-8317986a2514" providerId="AD" clId="Web-{90BD98C3-9E58-42D4-9C3F-C74234C39D48}" dt="2024-04-10T20:48:20.442" v="423" actId="1076"/>
          <ac:spMkLst>
            <pc:docMk/>
            <pc:sldMk cId="72242459" sldId="263"/>
            <ac:spMk id="2" creationId="{CFE25B6D-CD1E-FF5C-5B19-77F2ED81D4BE}"/>
          </ac:spMkLst>
        </pc:spChg>
        <pc:spChg chg="mod">
          <ac:chgData name="Daniels, Jenna" userId="S::jenna.daniels@cuanschutz.edu::d8cb83e9-ac14-43c6-b4d5-8317986a2514" providerId="AD" clId="Web-{90BD98C3-9E58-42D4-9C3F-C74234C39D48}" dt="2024-04-10T20:48:23.989" v="424" actId="1076"/>
          <ac:spMkLst>
            <pc:docMk/>
            <pc:sldMk cId="72242459" sldId="263"/>
            <ac:spMk id="3" creationId="{75949D05-71BE-99E5-0C6A-9F672DACDC08}"/>
          </ac:spMkLst>
        </pc:spChg>
        <pc:picChg chg="add mod">
          <ac:chgData name="Daniels, Jenna" userId="S::jenna.daniels@cuanschutz.edu::d8cb83e9-ac14-43c6-b4d5-8317986a2514" providerId="AD" clId="Web-{90BD98C3-9E58-42D4-9C3F-C74234C39D48}" dt="2024-04-10T20:53:05.390" v="434" actId="1076"/>
          <ac:picMkLst>
            <pc:docMk/>
            <pc:sldMk cId="72242459" sldId="263"/>
            <ac:picMk id="5" creationId="{E5BB5515-FA0A-CC50-DD3B-05288FEA9F42}"/>
          </ac:picMkLst>
        </pc:picChg>
        <pc:picChg chg="mod">
          <ac:chgData name="Daniels, Jenna" userId="S::jenna.daniels@cuanschutz.edu::d8cb83e9-ac14-43c6-b4d5-8317986a2514" providerId="AD" clId="Web-{90BD98C3-9E58-42D4-9C3F-C74234C39D48}" dt="2024-04-10T20:53:02.968" v="433" actId="1076"/>
          <ac:picMkLst>
            <pc:docMk/>
            <pc:sldMk cId="72242459" sldId="263"/>
            <ac:picMk id="6" creationId="{A85B7FD7-660F-EF30-3E1B-EBB3AE512D78}"/>
          </ac:picMkLst>
        </pc:picChg>
        <pc:picChg chg="mod">
          <ac:chgData name="Daniels, Jenna" userId="S::jenna.daniels@cuanschutz.edu::d8cb83e9-ac14-43c6-b4d5-8317986a2514" providerId="AD" clId="Web-{90BD98C3-9E58-42D4-9C3F-C74234C39D48}" dt="2024-04-10T20:52:47.952" v="428" actId="1076"/>
          <ac:picMkLst>
            <pc:docMk/>
            <pc:sldMk cId="72242459" sldId="263"/>
            <ac:picMk id="8" creationId="{06B8359E-0B26-651F-93EA-538DC2E95E3B}"/>
          </ac:picMkLst>
        </pc:picChg>
      </pc:sldChg>
      <pc:sldChg chg="modSp">
        <pc:chgData name="Daniels, Jenna" userId="S::jenna.daniels@cuanschutz.edu::d8cb83e9-ac14-43c6-b4d5-8317986a2514" providerId="AD" clId="Web-{90BD98C3-9E58-42D4-9C3F-C74234C39D48}" dt="2024-04-10T19:50:24.863" v="88" actId="20577"/>
        <pc:sldMkLst>
          <pc:docMk/>
          <pc:sldMk cId="1449051102" sldId="270"/>
        </pc:sldMkLst>
        <pc:spChg chg="mod">
          <ac:chgData name="Daniels, Jenna" userId="S::jenna.daniels@cuanschutz.edu::d8cb83e9-ac14-43c6-b4d5-8317986a2514" providerId="AD" clId="Web-{90BD98C3-9E58-42D4-9C3F-C74234C39D48}" dt="2024-04-10T19:50:24.863" v="88" actId="20577"/>
          <ac:spMkLst>
            <pc:docMk/>
            <pc:sldMk cId="1449051102" sldId="270"/>
            <ac:spMk id="2" creationId="{2F13A72C-06C9-8C59-784F-8F78551C278A}"/>
          </ac:spMkLst>
        </pc:spChg>
      </pc:sldChg>
      <pc:sldChg chg="modSp">
        <pc:chgData name="Daniels, Jenna" userId="S::jenna.daniels@cuanschutz.edu::d8cb83e9-ac14-43c6-b4d5-8317986a2514" providerId="AD" clId="Web-{90BD98C3-9E58-42D4-9C3F-C74234C39D48}" dt="2024-04-10T20:22:59.012" v="380" actId="1076"/>
        <pc:sldMkLst>
          <pc:docMk/>
          <pc:sldMk cId="1428955161" sldId="271"/>
        </pc:sldMkLst>
        <pc:spChg chg="mod">
          <ac:chgData name="Daniels, Jenna" userId="S::jenna.daniels@cuanschutz.edu::d8cb83e9-ac14-43c6-b4d5-8317986a2514" providerId="AD" clId="Web-{90BD98C3-9E58-42D4-9C3F-C74234C39D48}" dt="2024-04-10T20:22:25.511" v="379" actId="1076"/>
          <ac:spMkLst>
            <pc:docMk/>
            <pc:sldMk cId="1428955161" sldId="271"/>
            <ac:spMk id="2" creationId="{A8B4E6DE-4551-B8AB-9643-8C06574ECACA}"/>
          </ac:spMkLst>
        </pc:spChg>
        <pc:spChg chg="mod">
          <ac:chgData name="Daniels, Jenna" userId="S::jenna.daniels@cuanschutz.edu::d8cb83e9-ac14-43c6-b4d5-8317986a2514" providerId="AD" clId="Web-{90BD98C3-9E58-42D4-9C3F-C74234C39D48}" dt="2024-04-10T20:22:59.012" v="380" actId="1076"/>
          <ac:spMkLst>
            <pc:docMk/>
            <pc:sldMk cId="1428955161" sldId="271"/>
            <ac:spMk id="3" creationId="{2FC6C8E3-19A4-1FAF-5AB9-1581FAA269B1}"/>
          </ac:spMkLst>
        </pc:spChg>
      </pc:sldChg>
      <pc:sldChg chg="ord">
        <pc:chgData name="Daniels, Jenna" userId="S::jenna.daniels@cuanschutz.edu::d8cb83e9-ac14-43c6-b4d5-8317986a2514" providerId="AD" clId="Web-{90BD98C3-9E58-42D4-9C3F-C74234C39D48}" dt="2024-04-10T20:15:11.995" v="350"/>
        <pc:sldMkLst>
          <pc:docMk/>
          <pc:sldMk cId="2117500767" sldId="278"/>
        </pc:sldMkLst>
      </pc:sldChg>
      <pc:sldChg chg="modSp">
        <pc:chgData name="Daniels, Jenna" userId="S::jenna.daniels@cuanschutz.edu::d8cb83e9-ac14-43c6-b4d5-8317986a2514" providerId="AD" clId="Web-{90BD98C3-9E58-42D4-9C3F-C74234C39D48}" dt="2024-04-10T20:44:11.027" v="408" actId="20577"/>
        <pc:sldMkLst>
          <pc:docMk/>
          <pc:sldMk cId="2394001863" sldId="283"/>
        </pc:sldMkLst>
        <pc:spChg chg="mod">
          <ac:chgData name="Daniels, Jenna" userId="S::jenna.daniels@cuanschutz.edu::d8cb83e9-ac14-43c6-b4d5-8317986a2514" providerId="AD" clId="Web-{90BD98C3-9E58-42D4-9C3F-C74234C39D48}" dt="2024-04-10T20:44:11.027" v="408" actId="20577"/>
          <ac:spMkLst>
            <pc:docMk/>
            <pc:sldMk cId="2394001863" sldId="283"/>
            <ac:spMk id="8" creationId="{06537B69-5704-C3A7-CC7B-B495EF90B958}"/>
          </ac:spMkLst>
        </pc:spChg>
      </pc:sldChg>
      <pc:sldChg chg="modSp ord">
        <pc:chgData name="Daniels, Jenna" userId="S::jenna.daniels@cuanschutz.edu::d8cb83e9-ac14-43c6-b4d5-8317986a2514" providerId="AD" clId="Web-{90BD98C3-9E58-42D4-9C3F-C74234C39D48}" dt="2024-04-10T20:12:58.584" v="342" actId="20577"/>
        <pc:sldMkLst>
          <pc:docMk/>
          <pc:sldMk cId="2369727465" sldId="286"/>
        </pc:sldMkLst>
        <pc:spChg chg="mod">
          <ac:chgData name="Daniels, Jenna" userId="S::jenna.daniels@cuanschutz.edu::d8cb83e9-ac14-43c6-b4d5-8317986a2514" providerId="AD" clId="Web-{90BD98C3-9E58-42D4-9C3F-C74234C39D48}" dt="2024-04-10T20:06:38.523" v="307" actId="20577"/>
          <ac:spMkLst>
            <pc:docMk/>
            <pc:sldMk cId="2369727465" sldId="286"/>
            <ac:spMk id="2" creationId="{1BAE662E-EA94-A92D-323A-660D5A504037}"/>
          </ac:spMkLst>
        </pc:spChg>
        <pc:spChg chg="mod">
          <ac:chgData name="Daniels, Jenna" userId="S::jenna.daniels@cuanschutz.edu::d8cb83e9-ac14-43c6-b4d5-8317986a2514" providerId="AD" clId="Web-{90BD98C3-9E58-42D4-9C3F-C74234C39D48}" dt="2024-04-10T20:12:58.584" v="342" actId="20577"/>
          <ac:spMkLst>
            <pc:docMk/>
            <pc:sldMk cId="2369727465" sldId="286"/>
            <ac:spMk id="3" creationId="{304ABC5F-4E56-114F-7E8E-B5D4FBA8C4E4}"/>
          </ac:spMkLst>
        </pc:spChg>
      </pc:sldChg>
    </pc:docChg>
  </pc:docChgLst>
  <pc:docChgLst>
    <pc:chgData name="Daniels, Jenna" userId="S::jenna.daniels@cuanschutz.edu::d8cb83e9-ac14-43c6-b4d5-8317986a2514" providerId="AD" clId="Web-{A688EC42-DB87-488D-8D6B-49EC86ECF5D9}"/>
    <pc:docChg chg="addSld modSld">
      <pc:chgData name="Daniels, Jenna" userId="S::jenna.daniels@cuanschutz.edu::d8cb83e9-ac14-43c6-b4d5-8317986a2514" providerId="AD" clId="Web-{A688EC42-DB87-488D-8D6B-49EC86ECF5D9}" dt="2024-04-09T22:58:49.606" v="643" actId="14100"/>
      <pc:docMkLst>
        <pc:docMk/>
      </pc:docMkLst>
      <pc:sldChg chg="addSp delSp modSp mod setBg">
        <pc:chgData name="Daniels, Jenna" userId="S::jenna.daniels@cuanschutz.edu::d8cb83e9-ac14-43c6-b4d5-8317986a2514" providerId="AD" clId="Web-{A688EC42-DB87-488D-8D6B-49EC86ECF5D9}" dt="2024-04-09T21:50:52.422" v="462"/>
        <pc:sldMkLst>
          <pc:docMk/>
          <pc:sldMk cId="1567306892" sldId="257"/>
        </pc:sldMkLst>
        <pc:spChg chg="mod">
          <ac:chgData name="Daniels, Jenna" userId="S::jenna.daniels@cuanschutz.edu::d8cb83e9-ac14-43c6-b4d5-8317986a2514" providerId="AD" clId="Web-{A688EC42-DB87-488D-8D6B-49EC86ECF5D9}" dt="2024-04-09T21:50:52.422" v="462"/>
          <ac:spMkLst>
            <pc:docMk/>
            <pc:sldMk cId="1567306892" sldId="257"/>
            <ac:spMk id="2" creationId="{D2083C3B-FEE9-3F0A-7D39-BFBE64C70524}"/>
          </ac:spMkLst>
        </pc:spChg>
        <pc:spChg chg="add del">
          <ac:chgData name="Daniels, Jenna" userId="S::jenna.daniels@cuanschutz.edu::d8cb83e9-ac14-43c6-b4d5-8317986a2514" providerId="AD" clId="Web-{A688EC42-DB87-488D-8D6B-49EC86ECF5D9}" dt="2024-04-09T21:50:52.422" v="462"/>
          <ac:spMkLst>
            <pc:docMk/>
            <pc:sldMk cId="1567306892" sldId="257"/>
            <ac:spMk id="3" creationId="{AADA2943-35E5-A98F-8375-9418F49BF716}"/>
          </ac:spMkLst>
        </pc:spChg>
        <pc:spChg chg="add del">
          <ac:chgData name="Daniels, Jenna" userId="S::jenna.daniels@cuanschutz.edu::d8cb83e9-ac14-43c6-b4d5-8317986a2514" providerId="AD" clId="Web-{A688EC42-DB87-488D-8D6B-49EC86ECF5D9}" dt="2024-04-09T21:50:52.422" v="462"/>
          <ac:spMkLst>
            <pc:docMk/>
            <pc:sldMk cId="1567306892" sldId="257"/>
            <ac:spMk id="10" creationId="{B50AB553-2A96-4A92-96F2-93548E096954}"/>
          </ac:spMkLst>
        </pc:spChg>
        <pc:graphicFrameChg chg="add del">
          <ac:chgData name="Daniels, Jenna" userId="S::jenna.daniels@cuanschutz.edu::d8cb83e9-ac14-43c6-b4d5-8317986a2514" providerId="AD" clId="Web-{A688EC42-DB87-488D-8D6B-49EC86ECF5D9}" dt="2024-04-09T21:50:52.422" v="462"/>
          <ac:graphicFrameMkLst>
            <pc:docMk/>
            <pc:sldMk cId="1567306892" sldId="257"/>
            <ac:graphicFrameMk id="5" creationId="{7BB4349F-3E42-49EE-7224-EE008CFCF023}"/>
          </ac:graphicFrameMkLst>
        </pc:graphicFrameChg>
        <pc:picChg chg="add del">
          <ac:chgData name="Daniels, Jenna" userId="S::jenna.daniels@cuanschutz.edu::d8cb83e9-ac14-43c6-b4d5-8317986a2514" providerId="AD" clId="Web-{A688EC42-DB87-488D-8D6B-49EC86ECF5D9}" dt="2024-04-09T21:50:52.422" v="462"/>
          <ac:picMkLst>
            <pc:docMk/>
            <pc:sldMk cId="1567306892" sldId="257"/>
            <ac:picMk id="6" creationId="{B500EB84-0C64-BBC5-94A2-B519E194DDE8}"/>
          </ac:picMkLst>
        </pc:picChg>
      </pc:sldChg>
      <pc:sldChg chg="modSp">
        <pc:chgData name="Daniels, Jenna" userId="S::jenna.daniels@cuanschutz.edu::d8cb83e9-ac14-43c6-b4d5-8317986a2514" providerId="AD" clId="Web-{A688EC42-DB87-488D-8D6B-49EC86ECF5D9}" dt="2024-04-09T21:35:14.619" v="376" actId="20577"/>
        <pc:sldMkLst>
          <pc:docMk/>
          <pc:sldMk cId="2662503431" sldId="260"/>
        </pc:sldMkLst>
        <pc:spChg chg="mod">
          <ac:chgData name="Daniels, Jenna" userId="S::jenna.daniels@cuanschutz.edu::d8cb83e9-ac14-43c6-b4d5-8317986a2514" providerId="AD" clId="Web-{A688EC42-DB87-488D-8D6B-49EC86ECF5D9}" dt="2024-04-09T21:35:14.619" v="376" actId="20577"/>
          <ac:spMkLst>
            <pc:docMk/>
            <pc:sldMk cId="2662503431" sldId="260"/>
            <ac:spMk id="2" creationId="{AA0ABCCA-9604-1A01-3099-3A916FEFE8DB}"/>
          </ac:spMkLst>
        </pc:spChg>
        <pc:spChg chg="mod">
          <ac:chgData name="Daniels, Jenna" userId="S::jenna.daniels@cuanschutz.edu::d8cb83e9-ac14-43c6-b4d5-8317986a2514" providerId="AD" clId="Web-{A688EC42-DB87-488D-8D6B-49EC86ECF5D9}" dt="2024-04-09T20:49:52.635" v="265" actId="20577"/>
          <ac:spMkLst>
            <pc:docMk/>
            <pc:sldMk cId="2662503431" sldId="260"/>
            <ac:spMk id="3" creationId="{50AC8EA3-BFA2-FD6B-B6CA-0EFFB760A0ED}"/>
          </ac:spMkLst>
        </pc:spChg>
      </pc:sldChg>
      <pc:sldChg chg="modSp">
        <pc:chgData name="Daniels, Jenna" userId="S::jenna.daniels@cuanschutz.edu::d8cb83e9-ac14-43c6-b4d5-8317986a2514" providerId="AD" clId="Web-{A688EC42-DB87-488D-8D6B-49EC86ECF5D9}" dt="2024-04-09T22:54:02.457" v="562" actId="20577"/>
        <pc:sldMkLst>
          <pc:docMk/>
          <pc:sldMk cId="72242459" sldId="263"/>
        </pc:sldMkLst>
        <pc:spChg chg="mod">
          <ac:chgData name="Daniels, Jenna" userId="S::jenna.daniels@cuanschutz.edu::d8cb83e9-ac14-43c6-b4d5-8317986a2514" providerId="AD" clId="Web-{A688EC42-DB87-488D-8D6B-49EC86ECF5D9}" dt="2024-04-09T22:54:02.457" v="562" actId="20577"/>
          <ac:spMkLst>
            <pc:docMk/>
            <pc:sldMk cId="72242459" sldId="263"/>
            <ac:spMk id="3" creationId="{75949D05-71BE-99E5-0C6A-9F672DACDC08}"/>
          </ac:spMkLst>
        </pc:spChg>
      </pc:sldChg>
      <pc:sldChg chg="modSp">
        <pc:chgData name="Daniels, Jenna" userId="S::jenna.daniels@cuanschutz.edu::d8cb83e9-ac14-43c6-b4d5-8317986a2514" providerId="AD" clId="Web-{A688EC42-DB87-488D-8D6B-49EC86ECF5D9}" dt="2024-04-09T21:46:49.216" v="407" actId="20577"/>
        <pc:sldMkLst>
          <pc:docMk/>
          <pc:sldMk cId="1449051102" sldId="270"/>
        </pc:sldMkLst>
        <pc:spChg chg="mod">
          <ac:chgData name="Daniels, Jenna" userId="S::jenna.daniels@cuanschutz.edu::d8cb83e9-ac14-43c6-b4d5-8317986a2514" providerId="AD" clId="Web-{A688EC42-DB87-488D-8D6B-49EC86ECF5D9}" dt="2024-04-09T21:46:49.216" v="407" actId="20577"/>
          <ac:spMkLst>
            <pc:docMk/>
            <pc:sldMk cId="1449051102" sldId="270"/>
            <ac:spMk id="3" creationId="{421F61D7-9ECD-DD5A-58EE-A274CF5B3997}"/>
          </ac:spMkLst>
        </pc:spChg>
      </pc:sldChg>
      <pc:sldChg chg="modSp">
        <pc:chgData name="Daniels, Jenna" userId="S::jenna.daniels@cuanschutz.edu::d8cb83e9-ac14-43c6-b4d5-8317986a2514" providerId="AD" clId="Web-{A688EC42-DB87-488D-8D6B-49EC86ECF5D9}" dt="2024-04-09T20:06:35.629" v="2" actId="20577"/>
        <pc:sldMkLst>
          <pc:docMk/>
          <pc:sldMk cId="2794954288" sldId="275"/>
        </pc:sldMkLst>
        <pc:spChg chg="mod">
          <ac:chgData name="Daniels, Jenna" userId="S::jenna.daniels@cuanschutz.edu::d8cb83e9-ac14-43c6-b4d5-8317986a2514" providerId="AD" clId="Web-{A688EC42-DB87-488D-8D6B-49EC86ECF5D9}" dt="2024-04-09T20:06:08.611" v="0" actId="20577"/>
          <ac:spMkLst>
            <pc:docMk/>
            <pc:sldMk cId="2794954288" sldId="275"/>
            <ac:spMk id="2" creationId="{EA94C770-DF4F-C39C-54B4-4A81E011AD9F}"/>
          </ac:spMkLst>
        </pc:spChg>
        <pc:spChg chg="mod">
          <ac:chgData name="Daniels, Jenna" userId="S::jenna.daniels@cuanschutz.edu::d8cb83e9-ac14-43c6-b4d5-8317986a2514" providerId="AD" clId="Web-{A688EC42-DB87-488D-8D6B-49EC86ECF5D9}" dt="2024-04-09T20:06:35.629" v="2" actId="20577"/>
          <ac:spMkLst>
            <pc:docMk/>
            <pc:sldMk cId="2794954288" sldId="275"/>
            <ac:spMk id="3" creationId="{F92EEEF5-3331-B44E-185B-AC1C4709CB8E}"/>
          </ac:spMkLst>
        </pc:spChg>
      </pc:sldChg>
      <pc:sldChg chg="addSp delSp modSp new">
        <pc:chgData name="Daniels, Jenna" userId="S::jenna.daniels@cuanschutz.edu::d8cb83e9-ac14-43c6-b4d5-8317986a2514" providerId="AD" clId="Web-{A688EC42-DB87-488D-8D6B-49EC86ECF5D9}" dt="2024-04-09T20:33:59.663" v="80" actId="20577"/>
        <pc:sldMkLst>
          <pc:docMk/>
          <pc:sldMk cId="2394001863" sldId="283"/>
        </pc:sldMkLst>
        <pc:spChg chg="mod">
          <ac:chgData name="Daniels, Jenna" userId="S::jenna.daniels@cuanschutz.edu::d8cb83e9-ac14-43c6-b4d5-8317986a2514" providerId="AD" clId="Web-{A688EC42-DB87-488D-8D6B-49EC86ECF5D9}" dt="2024-04-09T20:32:29.876" v="27" actId="20577"/>
          <ac:spMkLst>
            <pc:docMk/>
            <pc:sldMk cId="2394001863" sldId="283"/>
            <ac:spMk id="2" creationId="{E373DF1C-259C-E7F1-8534-AEC302760F6B}"/>
          </ac:spMkLst>
        </pc:spChg>
        <pc:spChg chg="del">
          <ac:chgData name="Daniels, Jenna" userId="S::jenna.daniels@cuanschutz.edu::d8cb83e9-ac14-43c6-b4d5-8317986a2514" providerId="AD" clId="Web-{A688EC42-DB87-488D-8D6B-49EC86ECF5D9}" dt="2024-04-09T20:21:42.269" v="4"/>
          <ac:spMkLst>
            <pc:docMk/>
            <pc:sldMk cId="2394001863" sldId="283"/>
            <ac:spMk id="3" creationId="{CC70AA04-9CC3-A82A-585C-4822C009FEA8}"/>
          </ac:spMkLst>
        </pc:spChg>
        <pc:spChg chg="add del mod">
          <ac:chgData name="Daniels, Jenna" userId="S::jenna.daniels@cuanschutz.edu::d8cb83e9-ac14-43c6-b4d5-8317986a2514" providerId="AD" clId="Web-{A688EC42-DB87-488D-8D6B-49EC86ECF5D9}" dt="2024-04-09T20:23:53.966" v="9"/>
          <ac:spMkLst>
            <pc:docMk/>
            <pc:sldMk cId="2394001863" sldId="283"/>
            <ac:spMk id="6" creationId="{481FB40A-445D-AEC4-2C60-49BDC132EDE2}"/>
          </ac:spMkLst>
        </pc:spChg>
        <pc:spChg chg="add mod">
          <ac:chgData name="Daniels, Jenna" userId="S::jenna.daniels@cuanschutz.edu::d8cb83e9-ac14-43c6-b4d5-8317986a2514" providerId="AD" clId="Web-{A688EC42-DB87-488D-8D6B-49EC86ECF5D9}" dt="2024-04-09T20:33:59.663" v="80" actId="20577"/>
          <ac:spMkLst>
            <pc:docMk/>
            <pc:sldMk cId="2394001863" sldId="283"/>
            <ac:spMk id="8" creationId="{06537B69-5704-C3A7-CC7B-B495EF90B958}"/>
          </ac:spMkLst>
        </pc:spChg>
        <pc:picChg chg="add del mod ord">
          <ac:chgData name="Daniels, Jenna" userId="S::jenna.daniels@cuanschutz.edu::d8cb83e9-ac14-43c6-b4d5-8317986a2514" providerId="AD" clId="Web-{A688EC42-DB87-488D-8D6B-49EC86ECF5D9}" dt="2024-04-09T20:23:53.966" v="9"/>
          <ac:picMkLst>
            <pc:docMk/>
            <pc:sldMk cId="2394001863" sldId="283"/>
            <ac:picMk id="4" creationId="{C60EE4D1-2756-192F-5DB7-DE715DE23C61}"/>
          </ac:picMkLst>
        </pc:picChg>
        <pc:picChg chg="add del mod ord">
          <ac:chgData name="Daniels, Jenna" userId="S::jenna.daniels@cuanschutz.edu::d8cb83e9-ac14-43c6-b4d5-8317986a2514" providerId="AD" clId="Web-{A688EC42-DB87-488D-8D6B-49EC86ECF5D9}" dt="2024-04-09T20:23:50.840" v="8"/>
          <ac:picMkLst>
            <pc:docMk/>
            <pc:sldMk cId="2394001863" sldId="283"/>
            <ac:picMk id="7" creationId="{6EA98E59-96FA-5DC7-B107-E2A64D170271}"/>
          </ac:picMkLst>
        </pc:picChg>
      </pc:sldChg>
      <pc:sldChg chg="addSp modSp new">
        <pc:chgData name="Daniels, Jenna" userId="S::jenna.daniels@cuanschutz.edu::d8cb83e9-ac14-43c6-b4d5-8317986a2514" providerId="AD" clId="Web-{A688EC42-DB87-488D-8D6B-49EC86ECF5D9}" dt="2024-04-09T20:56:12.989" v="357" actId="20577"/>
        <pc:sldMkLst>
          <pc:docMk/>
          <pc:sldMk cId="3861504889" sldId="284"/>
        </pc:sldMkLst>
        <pc:spChg chg="mod">
          <ac:chgData name="Daniels, Jenna" userId="S::jenna.daniels@cuanschutz.edu::d8cb83e9-ac14-43c6-b4d5-8317986a2514" providerId="AD" clId="Web-{A688EC42-DB87-488D-8D6B-49EC86ECF5D9}" dt="2024-04-09T20:56:12.989" v="357" actId="20577"/>
          <ac:spMkLst>
            <pc:docMk/>
            <pc:sldMk cId="3861504889" sldId="284"/>
            <ac:spMk id="2" creationId="{62621FDF-7A07-5E69-A288-2A71FD4B8E9B}"/>
          </ac:spMkLst>
        </pc:spChg>
        <pc:spChg chg="mod">
          <ac:chgData name="Daniels, Jenna" userId="S::jenna.daniels@cuanschutz.edu::d8cb83e9-ac14-43c6-b4d5-8317986a2514" providerId="AD" clId="Web-{A688EC42-DB87-488D-8D6B-49EC86ECF5D9}" dt="2024-04-09T20:46:20.527" v="239" actId="20577"/>
          <ac:spMkLst>
            <pc:docMk/>
            <pc:sldMk cId="3861504889" sldId="284"/>
            <ac:spMk id="3" creationId="{AA73C741-1574-94E2-33E6-BEE0F602B9EC}"/>
          </ac:spMkLst>
        </pc:spChg>
        <pc:picChg chg="add mod">
          <ac:chgData name="Daniels, Jenna" userId="S::jenna.daniels@cuanschutz.edu::d8cb83e9-ac14-43c6-b4d5-8317986a2514" providerId="AD" clId="Web-{A688EC42-DB87-488D-8D6B-49EC86ECF5D9}" dt="2024-04-09T20:45:11.928" v="216" actId="1076"/>
          <ac:picMkLst>
            <pc:docMk/>
            <pc:sldMk cId="3861504889" sldId="284"/>
            <ac:picMk id="4" creationId="{3965DA31-D542-E279-1F10-6974591D3328}"/>
          </ac:picMkLst>
        </pc:picChg>
      </pc:sldChg>
      <pc:sldChg chg="addSp delSp modSp new">
        <pc:chgData name="Daniels, Jenna" userId="S::jenna.daniels@cuanschutz.edu::d8cb83e9-ac14-43c6-b4d5-8317986a2514" providerId="AD" clId="Web-{A688EC42-DB87-488D-8D6B-49EC86ECF5D9}" dt="2024-04-09T20:56:00.254" v="355" actId="20577"/>
        <pc:sldMkLst>
          <pc:docMk/>
          <pc:sldMk cId="83570064" sldId="285"/>
        </pc:sldMkLst>
        <pc:spChg chg="mod">
          <ac:chgData name="Daniels, Jenna" userId="S::jenna.daniels@cuanschutz.edu::d8cb83e9-ac14-43c6-b4d5-8317986a2514" providerId="AD" clId="Web-{A688EC42-DB87-488D-8D6B-49EC86ECF5D9}" dt="2024-04-09T20:51:02.749" v="294" actId="20577"/>
          <ac:spMkLst>
            <pc:docMk/>
            <pc:sldMk cId="83570064" sldId="285"/>
            <ac:spMk id="2" creationId="{42F424C4-0E84-9C23-4875-DD827A39A124}"/>
          </ac:spMkLst>
        </pc:spChg>
        <pc:spChg chg="mod">
          <ac:chgData name="Daniels, Jenna" userId="S::jenna.daniels@cuanschutz.edu::d8cb83e9-ac14-43c6-b4d5-8317986a2514" providerId="AD" clId="Web-{A688EC42-DB87-488D-8D6B-49EC86ECF5D9}" dt="2024-04-09T20:56:00.254" v="355" actId="20577"/>
          <ac:spMkLst>
            <pc:docMk/>
            <pc:sldMk cId="83570064" sldId="285"/>
            <ac:spMk id="3" creationId="{106EE39C-3037-72C4-A13D-A436518ED0AA}"/>
          </ac:spMkLst>
        </pc:spChg>
        <pc:spChg chg="add del mod">
          <ac:chgData name="Daniels, Jenna" userId="S::jenna.daniels@cuanschutz.edu::d8cb83e9-ac14-43c6-b4d5-8317986a2514" providerId="AD" clId="Web-{A688EC42-DB87-488D-8D6B-49EC86ECF5D9}" dt="2024-04-09T20:53:56.449" v="316"/>
          <ac:spMkLst>
            <pc:docMk/>
            <pc:sldMk cId="83570064" sldId="285"/>
            <ac:spMk id="6" creationId="{F684C6D0-4A91-D70C-42A3-918016FAD811}"/>
          </ac:spMkLst>
        </pc:spChg>
        <pc:picChg chg="add del mod">
          <ac:chgData name="Daniels, Jenna" userId="S::jenna.daniels@cuanschutz.edu::d8cb83e9-ac14-43c6-b4d5-8317986a2514" providerId="AD" clId="Web-{A688EC42-DB87-488D-8D6B-49EC86ECF5D9}" dt="2024-04-09T20:53:06.820" v="301"/>
          <ac:picMkLst>
            <pc:docMk/>
            <pc:sldMk cId="83570064" sldId="285"/>
            <ac:picMk id="4" creationId="{4A89F711-2CB9-C7E7-E014-5CD9959D9EBA}"/>
          </ac:picMkLst>
        </pc:picChg>
        <pc:picChg chg="add del mod">
          <ac:chgData name="Daniels, Jenna" userId="S::jenna.daniels@cuanschutz.edu::d8cb83e9-ac14-43c6-b4d5-8317986a2514" providerId="AD" clId="Web-{A688EC42-DB87-488D-8D6B-49EC86ECF5D9}" dt="2024-04-09T20:55:14.392" v="327"/>
          <ac:picMkLst>
            <pc:docMk/>
            <pc:sldMk cId="83570064" sldId="285"/>
            <ac:picMk id="5" creationId="{FEA30C51-3FC0-9592-6E3F-2557B6C91372}"/>
          </ac:picMkLst>
        </pc:picChg>
        <pc:picChg chg="add mod">
          <ac:chgData name="Daniels, Jenna" userId="S::jenna.daniels@cuanschutz.edu::d8cb83e9-ac14-43c6-b4d5-8317986a2514" providerId="AD" clId="Web-{A688EC42-DB87-488D-8D6B-49EC86ECF5D9}" dt="2024-04-09T20:55:33.158" v="331" actId="1076"/>
          <ac:picMkLst>
            <pc:docMk/>
            <pc:sldMk cId="83570064" sldId="285"/>
            <ac:picMk id="7" creationId="{9E9026F0-D845-D912-613C-F94786303731}"/>
          </ac:picMkLst>
        </pc:picChg>
      </pc:sldChg>
      <pc:sldChg chg="addSp delSp modSp new">
        <pc:chgData name="Daniels, Jenna" userId="S::jenna.daniels@cuanschutz.edu::d8cb83e9-ac14-43c6-b4d5-8317986a2514" providerId="AD" clId="Web-{A688EC42-DB87-488D-8D6B-49EC86ECF5D9}" dt="2024-04-09T21:49:33.088" v="460" actId="14100"/>
        <pc:sldMkLst>
          <pc:docMk/>
          <pc:sldMk cId="2369727465" sldId="286"/>
        </pc:sldMkLst>
        <pc:spChg chg="mod">
          <ac:chgData name="Daniels, Jenna" userId="S::jenna.daniels@cuanschutz.edu::d8cb83e9-ac14-43c6-b4d5-8317986a2514" providerId="AD" clId="Web-{A688EC42-DB87-488D-8D6B-49EC86ECF5D9}" dt="2024-04-09T21:48:20.114" v="448" actId="20577"/>
          <ac:spMkLst>
            <pc:docMk/>
            <pc:sldMk cId="2369727465" sldId="286"/>
            <ac:spMk id="2" creationId="{1BAE662E-EA94-A92D-323A-660D5A504037}"/>
          </ac:spMkLst>
        </pc:spChg>
        <pc:spChg chg="mod">
          <ac:chgData name="Daniels, Jenna" userId="S::jenna.daniels@cuanschutz.edu::d8cb83e9-ac14-43c6-b4d5-8317986a2514" providerId="AD" clId="Web-{A688EC42-DB87-488D-8D6B-49EC86ECF5D9}" dt="2024-04-09T21:48:34.802" v="450" actId="14100"/>
          <ac:spMkLst>
            <pc:docMk/>
            <pc:sldMk cId="2369727465" sldId="286"/>
            <ac:spMk id="3" creationId="{304ABC5F-4E56-114F-7E8E-B5D4FBA8C4E4}"/>
          </ac:spMkLst>
        </pc:spChg>
        <pc:picChg chg="add mod">
          <ac:chgData name="Daniels, Jenna" userId="S::jenna.daniels@cuanschutz.edu::d8cb83e9-ac14-43c6-b4d5-8317986a2514" providerId="AD" clId="Web-{A688EC42-DB87-488D-8D6B-49EC86ECF5D9}" dt="2024-04-09T21:48:58.101" v="454" actId="1076"/>
          <ac:picMkLst>
            <pc:docMk/>
            <pc:sldMk cId="2369727465" sldId="286"/>
            <ac:picMk id="4" creationId="{D0C515E1-363E-3FB2-B5FC-497D3A07E59B}"/>
          </ac:picMkLst>
        </pc:picChg>
        <pc:picChg chg="add del mod">
          <ac:chgData name="Daniels, Jenna" userId="S::jenna.daniels@cuanschutz.edu::d8cb83e9-ac14-43c6-b4d5-8317986a2514" providerId="AD" clId="Web-{A688EC42-DB87-488D-8D6B-49EC86ECF5D9}" dt="2024-04-09T21:49:13.336" v="456"/>
          <ac:picMkLst>
            <pc:docMk/>
            <pc:sldMk cId="2369727465" sldId="286"/>
            <ac:picMk id="5" creationId="{6C0B7DB7-D86F-C131-6F55-F018962F34FF}"/>
          </ac:picMkLst>
        </pc:picChg>
        <pc:picChg chg="add mod">
          <ac:chgData name="Daniels, Jenna" userId="S::jenna.daniels@cuanschutz.edu::d8cb83e9-ac14-43c6-b4d5-8317986a2514" providerId="AD" clId="Web-{A688EC42-DB87-488D-8D6B-49EC86ECF5D9}" dt="2024-04-09T21:49:33.088" v="460" actId="14100"/>
          <ac:picMkLst>
            <pc:docMk/>
            <pc:sldMk cId="2369727465" sldId="286"/>
            <ac:picMk id="6" creationId="{3E7B5559-4881-5F6D-917F-E1614E059D05}"/>
          </ac:picMkLst>
        </pc:picChg>
      </pc:sldChg>
      <pc:sldChg chg="addSp modSp new">
        <pc:chgData name="Daniels, Jenna" userId="S::jenna.daniels@cuanschutz.edu::d8cb83e9-ac14-43c6-b4d5-8317986a2514" providerId="AD" clId="Web-{A688EC42-DB87-488D-8D6B-49EC86ECF5D9}" dt="2024-04-09T22:58:49.606" v="643" actId="14100"/>
        <pc:sldMkLst>
          <pc:docMk/>
          <pc:sldMk cId="3132455164" sldId="287"/>
        </pc:sldMkLst>
        <pc:spChg chg="mod">
          <ac:chgData name="Daniels, Jenna" userId="S::jenna.daniels@cuanschutz.edu::d8cb83e9-ac14-43c6-b4d5-8317986a2514" providerId="AD" clId="Web-{A688EC42-DB87-488D-8D6B-49EC86ECF5D9}" dt="2024-04-09T22:58:37.965" v="639" actId="20577"/>
          <ac:spMkLst>
            <pc:docMk/>
            <pc:sldMk cId="3132455164" sldId="287"/>
            <ac:spMk id="2" creationId="{978132FA-C89D-FCD3-BC2A-D49B9695AB80}"/>
          </ac:spMkLst>
        </pc:spChg>
        <pc:spChg chg="mod">
          <ac:chgData name="Daniels, Jenna" userId="S::jenna.daniels@cuanschutz.edu::d8cb83e9-ac14-43c6-b4d5-8317986a2514" providerId="AD" clId="Web-{A688EC42-DB87-488D-8D6B-49EC86ECF5D9}" dt="2024-04-09T22:58:49.606" v="643" actId="14100"/>
          <ac:spMkLst>
            <pc:docMk/>
            <pc:sldMk cId="3132455164" sldId="287"/>
            <ac:spMk id="3" creationId="{42095103-F5F7-AC25-7B19-FC4ADF6D2F57}"/>
          </ac:spMkLst>
        </pc:spChg>
        <pc:picChg chg="add mod">
          <ac:chgData name="Daniels, Jenna" userId="S::jenna.daniels@cuanschutz.edu::d8cb83e9-ac14-43c6-b4d5-8317986a2514" providerId="AD" clId="Web-{A688EC42-DB87-488D-8D6B-49EC86ECF5D9}" dt="2024-04-09T22:57:55.917" v="633" actId="1076"/>
          <ac:picMkLst>
            <pc:docMk/>
            <pc:sldMk cId="3132455164" sldId="287"/>
            <ac:picMk id="4" creationId="{F779588F-BB78-44DF-E20C-8C8F445ECB97}"/>
          </ac:picMkLst>
        </pc:picChg>
        <pc:picChg chg="add mod">
          <ac:chgData name="Daniels, Jenna" userId="S::jenna.daniels@cuanschutz.edu::d8cb83e9-ac14-43c6-b4d5-8317986a2514" providerId="AD" clId="Web-{A688EC42-DB87-488D-8D6B-49EC86ECF5D9}" dt="2024-04-09T22:57:53.292" v="632" actId="1076"/>
          <ac:picMkLst>
            <pc:docMk/>
            <pc:sldMk cId="3132455164" sldId="287"/>
            <ac:picMk id="5" creationId="{45F33F28-852A-D307-7865-EE40CBECB628}"/>
          </ac:picMkLst>
        </pc:picChg>
      </pc:sldChg>
    </pc:docChg>
  </pc:docChgLst>
  <pc:docChgLst>
    <pc:chgData name="Daniels, Jenna" userId="S::jenna.daniels@cuanschutz.edu::d8cb83e9-ac14-43c6-b4d5-8317986a2514" providerId="AD" clId="Web-{DBEFEEF0-F6C3-487C-A45A-EFB6CBAFAD30}"/>
    <pc:docChg chg="modSld">
      <pc:chgData name="Daniels, Jenna" userId="S::jenna.daniels@cuanschutz.edu::d8cb83e9-ac14-43c6-b4d5-8317986a2514" providerId="AD" clId="Web-{DBEFEEF0-F6C3-487C-A45A-EFB6CBAFAD30}" dt="2024-04-10T17:27:46.686" v="28" actId="20577"/>
      <pc:docMkLst>
        <pc:docMk/>
      </pc:docMkLst>
      <pc:sldChg chg="addSp modSp">
        <pc:chgData name="Daniels, Jenna" userId="S::jenna.daniels@cuanschutz.edu::d8cb83e9-ac14-43c6-b4d5-8317986a2514" providerId="AD" clId="Web-{DBEFEEF0-F6C3-487C-A45A-EFB6CBAFAD30}" dt="2024-04-10T17:27:46.686" v="28" actId="20577"/>
        <pc:sldMkLst>
          <pc:docMk/>
          <pc:sldMk cId="3861504889" sldId="284"/>
        </pc:sldMkLst>
        <pc:spChg chg="mod">
          <ac:chgData name="Daniels, Jenna" userId="S::jenna.daniels@cuanschutz.edu::d8cb83e9-ac14-43c6-b4d5-8317986a2514" providerId="AD" clId="Web-{DBEFEEF0-F6C3-487C-A45A-EFB6CBAFAD30}" dt="2024-04-10T17:27:46.686" v="28" actId="20577"/>
          <ac:spMkLst>
            <pc:docMk/>
            <pc:sldMk cId="3861504889" sldId="284"/>
            <ac:spMk id="3" creationId="{AA73C741-1574-94E2-33E6-BEE0F602B9EC}"/>
          </ac:spMkLst>
        </pc:spChg>
        <pc:picChg chg="mod">
          <ac:chgData name="Daniels, Jenna" userId="S::jenna.daniels@cuanschutz.edu::d8cb83e9-ac14-43c6-b4d5-8317986a2514" providerId="AD" clId="Web-{DBEFEEF0-F6C3-487C-A45A-EFB6CBAFAD30}" dt="2024-04-10T16:56:33.937" v="9" actId="14100"/>
          <ac:picMkLst>
            <pc:docMk/>
            <pc:sldMk cId="3861504889" sldId="284"/>
            <ac:picMk id="4" creationId="{3965DA31-D542-E279-1F10-6974591D3328}"/>
          </ac:picMkLst>
        </pc:picChg>
        <pc:picChg chg="add mod">
          <ac:chgData name="Daniels, Jenna" userId="S::jenna.daniels@cuanschutz.edu::d8cb83e9-ac14-43c6-b4d5-8317986a2514" providerId="AD" clId="Web-{DBEFEEF0-F6C3-487C-A45A-EFB6CBAFAD30}" dt="2024-04-10T16:56:40.313" v="11" actId="14100"/>
          <ac:picMkLst>
            <pc:docMk/>
            <pc:sldMk cId="3861504889" sldId="284"/>
            <ac:picMk id="5" creationId="{94EECFB4-5694-5C38-6B47-19E289D2C969}"/>
          </ac:picMkLst>
        </pc:picChg>
      </pc:sldChg>
    </pc:docChg>
  </pc:docChgLst>
  <pc:docChgLst>
    <pc:chgData name="Daniels, Jenna" userId="S::jenna.daniels@cuanschutz.edu::d8cb83e9-ac14-43c6-b4d5-8317986a2514" providerId="AD" clId="Web-{ACB0336D-999E-4934-A753-3BCFA539BED3}"/>
    <pc:docChg chg="addSld modSld sldOrd">
      <pc:chgData name="Daniels, Jenna" userId="S::jenna.daniels@cuanschutz.edu::d8cb83e9-ac14-43c6-b4d5-8317986a2514" providerId="AD" clId="Web-{ACB0336D-999E-4934-A753-3BCFA539BED3}" dt="2024-04-08T20:38:16.034" v="692" actId="20577"/>
      <pc:docMkLst>
        <pc:docMk/>
      </pc:docMkLst>
      <pc:sldChg chg="modSp">
        <pc:chgData name="Daniels, Jenna" userId="S::jenna.daniels@cuanschutz.edu::d8cb83e9-ac14-43c6-b4d5-8317986a2514" providerId="AD" clId="Web-{ACB0336D-999E-4934-A753-3BCFA539BED3}" dt="2024-04-08T20:22:04.787" v="546" actId="20577"/>
        <pc:sldMkLst>
          <pc:docMk/>
          <pc:sldMk cId="2019997585" sldId="258"/>
        </pc:sldMkLst>
        <pc:spChg chg="mod">
          <ac:chgData name="Daniels, Jenna" userId="S::jenna.daniels@cuanschutz.edu::d8cb83e9-ac14-43c6-b4d5-8317986a2514" providerId="AD" clId="Web-{ACB0336D-999E-4934-A753-3BCFA539BED3}" dt="2024-04-08T20:22:04.787" v="546" actId="20577"/>
          <ac:spMkLst>
            <pc:docMk/>
            <pc:sldMk cId="2019997585" sldId="258"/>
            <ac:spMk id="3" creationId="{7B4353BB-CCEA-BB13-0C99-D2E3E1AEDA21}"/>
          </ac:spMkLst>
        </pc:spChg>
      </pc:sldChg>
      <pc:sldChg chg="modSp new ord">
        <pc:chgData name="Daniels, Jenna" userId="S::jenna.daniels@cuanschutz.edu::d8cb83e9-ac14-43c6-b4d5-8317986a2514" providerId="AD" clId="Web-{ACB0336D-999E-4934-A753-3BCFA539BED3}" dt="2024-04-08T20:28:02.057" v="618" actId="20577"/>
        <pc:sldMkLst>
          <pc:docMk/>
          <pc:sldMk cId="2304407984" sldId="269"/>
        </pc:sldMkLst>
        <pc:spChg chg="mod">
          <ac:chgData name="Daniels, Jenna" userId="S::jenna.daniels@cuanschutz.edu::d8cb83e9-ac14-43c6-b4d5-8317986a2514" providerId="AD" clId="Web-{ACB0336D-999E-4934-A753-3BCFA539BED3}" dt="2024-04-08T20:24:42.633" v="588" actId="20577"/>
          <ac:spMkLst>
            <pc:docMk/>
            <pc:sldMk cId="2304407984" sldId="269"/>
            <ac:spMk id="2" creationId="{774CC984-1CD0-1D71-81AB-DF1A3BBA12AA}"/>
          </ac:spMkLst>
        </pc:spChg>
        <pc:spChg chg="mod">
          <ac:chgData name="Daniels, Jenna" userId="S::jenna.daniels@cuanschutz.edu::d8cb83e9-ac14-43c6-b4d5-8317986a2514" providerId="AD" clId="Web-{ACB0336D-999E-4934-A753-3BCFA539BED3}" dt="2024-04-08T20:28:02.057" v="618" actId="20577"/>
          <ac:spMkLst>
            <pc:docMk/>
            <pc:sldMk cId="2304407984" sldId="269"/>
            <ac:spMk id="3" creationId="{613B135F-5ECB-AA8B-2685-EB67738C97AA}"/>
          </ac:spMkLst>
        </pc:spChg>
      </pc:sldChg>
      <pc:sldChg chg="modSp new">
        <pc:chgData name="Daniels, Jenna" userId="S::jenna.daniels@cuanschutz.edu::d8cb83e9-ac14-43c6-b4d5-8317986a2514" providerId="AD" clId="Web-{ACB0336D-999E-4934-A753-3BCFA539BED3}" dt="2024-04-08T20:16:10.344" v="427" actId="20577"/>
        <pc:sldMkLst>
          <pc:docMk/>
          <pc:sldMk cId="1449051102" sldId="270"/>
        </pc:sldMkLst>
        <pc:spChg chg="mod">
          <ac:chgData name="Daniels, Jenna" userId="S::jenna.daniels@cuanschutz.edu::d8cb83e9-ac14-43c6-b4d5-8317986a2514" providerId="AD" clId="Web-{ACB0336D-999E-4934-A753-3BCFA539BED3}" dt="2024-04-08T20:16:04.032" v="424" actId="20577"/>
          <ac:spMkLst>
            <pc:docMk/>
            <pc:sldMk cId="1449051102" sldId="270"/>
            <ac:spMk id="2" creationId="{2F13A72C-06C9-8C59-784F-8F78551C278A}"/>
          </ac:spMkLst>
        </pc:spChg>
        <pc:spChg chg="mod">
          <ac:chgData name="Daniels, Jenna" userId="S::jenna.daniels@cuanschutz.edu::d8cb83e9-ac14-43c6-b4d5-8317986a2514" providerId="AD" clId="Web-{ACB0336D-999E-4934-A753-3BCFA539BED3}" dt="2024-04-08T20:16:10.344" v="427" actId="20577"/>
          <ac:spMkLst>
            <pc:docMk/>
            <pc:sldMk cId="1449051102" sldId="270"/>
            <ac:spMk id="3" creationId="{421F61D7-9ECD-DD5A-58EE-A274CF5B3997}"/>
          </ac:spMkLst>
        </pc:spChg>
      </pc:sldChg>
      <pc:sldChg chg="modSp new">
        <pc:chgData name="Daniels, Jenna" userId="S::jenna.daniels@cuanschutz.edu::d8cb83e9-ac14-43c6-b4d5-8317986a2514" providerId="AD" clId="Web-{ACB0336D-999E-4934-A753-3BCFA539BED3}" dt="2024-04-08T20:17:56.783" v="499" actId="20577"/>
        <pc:sldMkLst>
          <pc:docMk/>
          <pc:sldMk cId="1428955161" sldId="271"/>
        </pc:sldMkLst>
        <pc:spChg chg="mod">
          <ac:chgData name="Daniels, Jenna" userId="S::jenna.daniels@cuanschutz.edu::d8cb83e9-ac14-43c6-b4d5-8317986a2514" providerId="AD" clId="Web-{ACB0336D-999E-4934-A753-3BCFA539BED3}" dt="2024-04-08T20:16:48.001" v="474" actId="20577"/>
          <ac:spMkLst>
            <pc:docMk/>
            <pc:sldMk cId="1428955161" sldId="271"/>
            <ac:spMk id="2" creationId="{A8B4E6DE-4551-B8AB-9643-8C06574ECACA}"/>
          </ac:spMkLst>
        </pc:spChg>
        <pc:spChg chg="mod">
          <ac:chgData name="Daniels, Jenna" userId="S::jenna.daniels@cuanschutz.edu::d8cb83e9-ac14-43c6-b4d5-8317986a2514" providerId="AD" clId="Web-{ACB0336D-999E-4934-A753-3BCFA539BED3}" dt="2024-04-08T20:17:56.783" v="499" actId="20577"/>
          <ac:spMkLst>
            <pc:docMk/>
            <pc:sldMk cId="1428955161" sldId="271"/>
            <ac:spMk id="3" creationId="{2FC6C8E3-19A4-1FAF-5AB9-1581FAA269B1}"/>
          </ac:spMkLst>
        </pc:spChg>
      </pc:sldChg>
      <pc:sldChg chg="modSp new">
        <pc:chgData name="Daniels, Jenna" userId="S::jenna.daniels@cuanschutz.edu::d8cb83e9-ac14-43c6-b4d5-8317986a2514" providerId="AD" clId="Web-{ACB0336D-999E-4934-A753-3BCFA539BED3}" dt="2024-04-08T20:38:16.034" v="692" actId="20577"/>
        <pc:sldMkLst>
          <pc:docMk/>
          <pc:sldMk cId="3147574007" sldId="272"/>
        </pc:sldMkLst>
        <pc:spChg chg="mod">
          <ac:chgData name="Daniels, Jenna" userId="S::jenna.daniels@cuanschutz.edu::d8cb83e9-ac14-43c6-b4d5-8317986a2514" providerId="AD" clId="Web-{ACB0336D-999E-4934-A753-3BCFA539BED3}" dt="2024-04-08T20:29:49.855" v="672" actId="20577"/>
          <ac:spMkLst>
            <pc:docMk/>
            <pc:sldMk cId="3147574007" sldId="272"/>
            <ac:spMk id="2" creationId="{C5475310-B860-7E9A-3FEC-0FE13D405EB5}"/>
          </ac:spMkLst>
        </pc:spChg>
        <pc:spChg chg="mod">
          <ac:chgData name="Daniels, Jenna" userId="S::jenna.daniels@cuanschutz.edu::d8cb83e9-ac14-43c6-b4d5-8317986a2514" providerId="AD" clId="Web-{ACB0336D-999E-4934-A753-3BCFA539BED3}" dt="2024-04-08T20:38:16.034" v="692" actId="20577"/>
          <ac:spMkLst>
            <pc:docMk/>
            <pc:sldMk cId="3147574007" sldId="272"/>
            <ac:spMk id="3" creationId="{F7F51300-3E53-F509-1403-D5E24F77A9AD}"/>
          </ac:spMkLst>
        </pc:spChg>
      </pc:sldChg>
    </pc:docChg>
  </pc:docChgLst>
  <pc:docChgLst>
    <pc:chgData name="Steed, Garrett" userId="S::garrett.steed@cuanschutz.edu::0455255a-b73c-4047-9720-c9bd48e6e207" providerId="AD" clId="Web-{F608E2FD-CFDC-47E3-8067-E53EBECCED97}"/>
    <pc:docChg chg="addSld modSld">
      <pc:chgData name="Steed, Garrett" userId="S::garrett.steed@cuanschutz.edu::0455255a-b73c-4047-9720-c9bd48e6e207" providerId="AD" clId="Web-{F608E2FD-CFDC-47E3-8067-E53EBECCED97}" dt="2024-04-03T16:10:53.884" v="7" actId="20577"/>
      <pc:docMkLst>
        <pc:docMk/>
      </pc:docMkLst>
      <pc:sldChg chg="modSp new">
        <pc:chgData name="Steed, Garrett" userId="S::garrett.steed@cuanschutz.edu::0455255a-b73c-4047-9720-c9bd48e6e207" providerId="AD" clId="Web-{F608E2FD-CFDC-47E3-8067-E53EBECCED97}" dt="2024-04-03T16:10:53.884" v="7" actId="20577"/>
        <pc:sldMkLst>
          <pc:docMk/>
          <pc:sldMk cId="1567306892" sldId="257"/>
        </pc:sldMkLst>
        <pc:spChg chg="mod">
          <ac:chgData name="Steed, Garrett" userId="S::garrett.steed@cuanschutz.edu::0455255a-b73c-4047-9720-c9bd48e6e207" providerId="AD" clId="Web-{F608E2FD-CFDC-47E3-8067-E53EBECCED97}" dt="2024-04-03T16:10:23.602" v="2" actId="20577"/>
          <ac:spMkLst>
            <pc:docMk/>
            <pc:sldMk cId="1567306892" sldId="257"/>
            <ac:spMk id="2" creationId="{D2083C3B-FEE9-3F0A-7D39-BFBE64C70524}"/>
          </ac:spMkLst>
        </pc:spChg>
        <pc:spChg chg="mod">
          <ac:chgData name="Steed, Garrett" userId="S::garrett.steed@cuanschutz.edu::0455255a-b73c-4047-9720-c9bd48e6e207" providerId="AD" clId="Web-{F608E2FD-CFDC-47E3-8067-E53EBECCED97}" dt="2024-04-03T16:10:53.884" v="7" actId="20577"/>
          <ac:spMkLst>
            <pc:docMk/>
            <pc:sldMk cId="1567306892" sldId="257"/>
            <ac:spMk id="3" creationId="{AADA2943-35E5-A98F-8375-9418F49BF716}"/>
          </ac:spMkLst>
        </pc:spChg>
      </pc:sldChg>
    </pc:docChg>
  </pc:docChgLst>
  <pc:docChgLst>
    <pc:chgData name="Daniels, Jenna" userId="S::jenna.daniels@cuanschutz.edu::d8cb83e9-ac14-43c6-b4d5-8317986a2514" providerId="AD" clId="Web-{AADD7E1A-A85A-4652-8E07-CA34148FA0A2}"/>
    <pc:docChg chg="addSld modSld">
      <pc:chgData name="Daniels, Jenna" userId="S::jenna.daniels@cuanschutz.edu::d8cb83e9-ac14-43c6-b4d5-8317986a2514" providerId="AD" clId="Web-{AADD7E1A-A85A-4652-8E07-CA34148FA0A2}" dt="2024-04-10T21:14:09.802" v="250" actId="20577"/>
      <pc:docMkLst>
        <pc:docMk/>
      </pc:docMkLst>
      <pc:sldChg chg="addSp delSp modSp mod setBg">
        <pc:chgData name="Daniels, Jenna" userId="S::jenna.daniels@cuanschutz.edu::d8cb83e9-ac14-43c6-b4d5-8317986a2514" providerId="AD" clId="Web-{AADD7E1A-A85A-4652-8E07-CA34148FA0A2}" dt="2024-04-10T21:08:53.718" v="70" actId="1076"/>
        <pc:sldMkLst>
          <pc:docMk/>
          <pc:sldMk cId="72242459" sldId="263"/>
        </pc:sldMkLst>
        <pc:spChg chg="mod">
          <ac:chgData name="Daniels, Jenna" userId="S::jenna.daniels@cuanschutz.edu::d8cb83e9-ac14-43c6-b4d5-8317986a2514" providerId="AD" clId="Web-{AADD7E1A-A85A-4652-8E07-CA34148FA0A2}" dt="2024-04-10T21:07:13.294" v="52"/>
          <ac:spMkLst>
            <pc:docMk/>
            <pc:sldMk cId="72242459" sldId="263"/>
            <ac:spMk id="2" creationId="{CFE25B6D-CD1E-FF5C-5B19-77F2ED81D4BE}"/>
          </ac:spMkLst>
        </pc:spChg>
        <pc:spChg chg="mod ord">
          <ac:chgData name="Daniels, Jenna" userId="S::jenna.daniels@cuanschutz.edu::d8cb83e9-ac14-43c6-b4d5-8317986a2514" providerId="AD" clId="Web-{AADD7E1A-A85A-4652-8E07-CA34148FA0A2}" dt="2024-04-10T21:08:46.843" v="68" actId="14100"/>
          <ac:spMkLst>
            <pc:docMk/>
            <pc:sldMk cId="72242459" sldId="263"/>
            <ac:spMk id="3" creationId="{75949D05-71BE-99E5-0C6A-9F672DACDC08}"/>
          </ac:spMkLst>
        </pc:spChg>
        <pc:spChg chg="add del mod">
          <ac:chgData name="Daniels, Jenna" userId="S::jenna.daniels@cuanschutz.edu::d8cb83e9-ac14-43c6-b4d5-8317986a2514" providerId="AD" clId="Web-{AADD7E1A-A85A-4652-8E07-CA34148FA0A2}" dt="2024-04-10T21:08:21.201" v="61"/>
          <ac:spMkLst>
            <pc:docMk/>
            <pc:sldMk cId="72242459" sldId="263"/>
            <ac:spMk id="10" creationId="{2510D870-4D95-4FA3-99AD-DD7B4ABA84A9}"/>
          </ac:spMkLst>
        </pc:spChg>
        <pc:spChg chg="add del">
          <ac:chgData name="Daniels, Jenna" userId="S::jenna.daniels@cuanschutz.edu::d8cb83e9-ac14-43c6-b4d5-8317986a2514" providerId="AD" clId="Web-{AADD7E1A-A85A-4652-8E07-CA34148FA0A2}" dt="2024-04-10T21:07:13.294" v="52"/>
          <ac:spMkLst>
            <pc:docMk/>
            <pc:sldMk cId="72242459" sldId="263"/>
            <ac:spMk id="13" creationId="{61293230-B0F6-45B1-96D1-13D18E242995}"/>
          </ac:spMkLst>
        </pc:spChg>
        <pc:spChg chg="add del">
          <ac:chgData name="Daniels, Jenna" userId="S::jenna.daniels@cuanschutz.edu::d8cb83e9-ac14-43c6-b4d5-8317986a2514" providerId="AD" clId="Web-{AADD7E1A-A85A-4652-8E07-CA34148FA0A2}" dt="2024-04-10T21:07:13.294" v="52"/>
          <ac:spMkLst>
            <pc:docMk/>
            <pc:sldMk cId="72242459" sldId="263"/>
            <ac:spMk id="15" creationId="{DB74BAD7-F0FC-4719-A31F-1ABDB62116DA}"/>
          </ac:spMkLst>
        </pc:spChg>
        <pc:picChg chg="del mod ord">
          <ac:chgData name="Daniels, Jenna" userId="S::jenna.daniels@cuanschutz.edu::d8cb83e9-ac14-43c6-b4d5-8317986a2514" providerId="AD" clId="Web-{AADD7E1A-A85A-4652-8E07-CA34148FA0A2}" dt="2024-04-10T21:07:36.029" v="55"/>
          <ac:picMkLst>
            <pc:docMk/>
            <pc:sldMk cId="72242459" sldId="263"/>
            <ac:picMk id="5" creationId="{E5BB5515-FA0A-CC50-DD3B-05288FEA9F42}"/>
          </ac:picMkLst>
        </pc:picChg>
        <pc:picChg chg="del mod">
          <ac:chgData name="Daniels, Jenna" userId="S::jenna.daniels@cuanschutz.edu::d8cb83e9-ac14-43c6-b4d5-8317986a2514" providerId="AD" clId="Web-{AADD7E1A-A85A-4652-8E07-CA34148FA0A2}" dt="2024-04-10T21:08:10.342" v="59"/>
          <ac:picMkLst>
            <pc:docMk/>
            <pc:sldMk cId="72242459" sldId="263"/>
            <ac:picMk id="6" creationId="{A85B7FD7-660F-EF30-3E1B-EBB3AE512D78}"/>
          </ac:picMkLst>
        </pc:picChg>
        <pc:picChg chg="add mod">
          <ac:chgData name="Daniels, Jenna" userId="S::jenna.daniels@cuanschutz.edu::d8cb83e9-ac14-43c6-b4d5-8317986a2514" providerId="AD" clId="Web-{AADD7E1A-A85A-4652-8E07-CA34148FA0A2}" dt="2024-04-10T21:08:53.718" v="70" actId="1076"/>
          <ac:picMkLst>
            <pc:docMk/>
            <pc:sldMk cId="72242459" sldId="263"/>
            <ac:picMk id="7" creationId="{3C37F1E3-0523-2478-3FEC-FC3B4E4CA6B7}"/>
          </ac:picMkLst>
        </pc:picChg>
        <pc:picChg chg="del mod ord">
          <ac:chgData name="Daniels, Jenna" userId="S::jenna.daniels@cuanschutz.edu::d8cb83e9-ac14-43c6-b4d5-8317986a2514" providerId="AD" clId="Web-{AADD7E1A-A85A-4652-8E07-CA34148FA0A2}" dt="2024-04-10T21:08:02.185" v="57"/>
          <ac:picMkLst>
            <pc:docMk/>
            <pc:sldMk cId="72242459" sldId="263"/>
            <ac:picMk id="8" creationId="{06B8359E-0B26-651F-93EA-538DC2E95E3B}"/>
          </ac:picMkLst>
        </pc:picChg>
      </pc:sldChg>
      <pc:sldChg chg="addSp delSp modSp">
        <pc:chgData name="Daniels, Jenna" userId="S::jenna.daniels@cuanschutz.edu::d8cb83e9-ac14-43c6-b4d5-8317986a2514" providerId="AD" clId="Web-{AADD7E1A-A85A-4652-8E07-CA34148FA0A2}" dt="2024-04-10T21:11:55.252" v="194" actId="20577"/>
        <pc:sldMkLst>
          <pc:docMk/>
          <pc:sldMk cId="3132455164" sldId="287"/>
        </pc:sldMkLst>
        <pc:spChg chg="mod">
          <ac:chgData name="Daniels, Jenna" userId="S::jenna.daniels@cuanschutz.edu::d8cb83e9-ac14-43c6-b4d5-8317986a2514" providerId="AD" clId="Web-{AADD7E1A-A85A-4652-8E07-CA34148FA0A2}" dt="2024-04-10T21:11:15.689" v="184" actId="1076"/>
          <ac:spMkLst>
            <pc:docMk/>
            <pc:sldMk cId="3132455164" sldId="287"/>
            <ac:spMk id="2" creationId="{978132FA-C89D-FCD3-BC2A-D49B9695AB80}"/>
          </ac:spMkLst>
        </pc:spChg>
        <pc:spChg chg="mod">
          <ac:chgData name="Daniels, Jenna" userId="S::jenna.daniels@cuanschutz.edu::d8cb83e9-ac14-43c6-b4d5-8317986a2514" providerId="AD" clId="Web-{AADD7E1A-A85A-4652-8E07-CA34148FA0A2}" dt="2024-04-10T21:11:55.252" v="194" actId="20577"/>
          <ac:spMkLst>
            <pc:docMk/>
            <pc:sldMk cId="3132455164" sldId="287"/>
            <ac:spMk id="3" creationId="{42095103-F5F7-AC25-7B19-FC4ADF6D2F57}"/>
          </ac:spMkLst>
        </pc:spChg>
        <pc:picChg chg="del mod">
          <ac:chgData name="Daniels, Jenna" userId="S::jenna.daniels@cuanschutz.edu::d8cb83e9-ac14-43c6-b4d5-8317986a2514" providerId="AD" clId="Web-{AADD7E1A-A85A-4652-8E07-CA34148FA0A2}" dt="2024-04-10T21:09:49.453" v="98"/>
          <ac:picMkLst>
            <pc:docMk/>
            <pc:sldMk cId="3132455164" sldId="287"/>
            <ac:picMk id="4" creationId="{F779588F-BB78-44DF-E20C-8C8F445ECB97}"/>
          </ac:picMkLst>
        </pc:picChg>
        <pc:picChg chg="del">
          <ac:chgData name="Daniels, Jenna" userId="S::jenna.daniels@cuanschutz.edu::d8cb83e9-ac14-43c6-b4d5-8317986a2514" providerId="AD" clId="Web-{AADD7E1A-A85A-4652-8E07-CA34148FA0A2}" dt="2024-04-10T21:10:01.344" v="100"/>
          <ac:picMkLst>
            <pc:docMk/>
            <pc:sldMk cId="3132455164" sldId="287"/>
            <ac:picMk id="5" creationId="{45F33F28-852A-D307-7865-EE40CBECB628}"/>
          </ac:picMkLst>
        </pc:picChg>
        <pc:picChg chg="add mod">
          <ac:chgData name="Daniels, Jenna" userId="S::jenna.daniels@cuanschutz.edu::d8cb83e9-ac14-43c6-b4d5-8317986a2514" providerId="AD" clId="Web-{AADD7E1A-A85A-4652-8E07-CA34148FA0A2}" dt="2024-04-10T21:11:25.799" v="187" actId="1076"/>
          <ac:picMkLst>
            <pc:docMk/>
            <pc:sldMk cId="3132455164" sldId="287"/>
            <ac:picMk id="6" creationId="{4FF35CE5-7A6E-EF13-F7C7-116E13945D3D}"/>
          </ac:picMkLst>
        </pc:picChg>
        <pc:picChg chg="add mod">
          <ac:chgData name="Daniels, Jenna" userId="S::jenna.daniels@cuanschutz.edu::d8cb83e9-ac14-43c6-b4d5-8317986a2514" providerId="AD" clId="Web-{AADD7E1A-A85A-4652-8E07-CA34148FA0A2}" dt="2024-04-10T21:11:21.549" v="186" actId="1076"/>
          <ac:picMkLst>
            <pc:docMk/>
            <pc:sldMk cId="3132455164" sldId="287"/>
            <ac:picMk id="7" creationId="{74F9BD90-387A-4B34-1FB8-B80BB51FAAD4}"/>
          </ac:picMkLst>
        </pc:picChg>
      </pc:sldChg>
      <pc:sldChg chg="addSp delSp modSp new">
        <pc:chgData name="Daniels, Jenna" userId="S::jenna.daniels@cuanschutz.edu::d8cb83e9-ac14-43c6-b4d5-8317986a2514" providerId="AD" clId="Web-{AADD7E1A-A85A-4652-8E07-CA34148FA0A2}" dt="2024-04-10T21:14:09.802" v="250" actId="20577"/>
        <pc:sldMkLst>
          <pc:docMk/>
          <pc:sldMk cId="2436722846" sldId="288"/>
        </pc:sldMkLst>
        <pc:spChg chg="mod">
          <ac:chgData name="Daniels, Jenna" userId="S::jenna.daniels@cuanschutz.edu::d8cb83e9-ac14-43c6-b4d5-8317986a2514" providerId="AD" clId="Web-{AADD7E1A-A85A-4652-8E07-CA34148FA0A2}" dt="2024-04-10T21:12:44.831" v="215" actId="1076"/>
          <ac:spMkLst>
            <pc:docMk/>
            <pc:sldMk cId="2436722846" sldId="288"/>
            <ac:spMk id="2" creationId="{35E147EB-BAB9-BEE3-2C65-3656CD74B057}"/>
          </ac:spMkLst>
        </pc:spChg>
        <pc:spChg chg="del">
          <ac:chgData name="Daniels, Jenna" userId="S::jenna.daniels@cuanschutz.edu::d8cb83e9-ac14-43c6-b4d5-8317986a2514" providerId="AD" clId="Web-{AADD7E1A-A85A-4652-8E07-CA34148FA0A2}" dt="2024-04-10T21:09:51.953" v="99"/>
          <ac:spMkLst>
            <pc:docMk/>
            <pc:sldMk cId="2436722846" sldId="288"/>
            <ac:spMk id="3" creationId="{C52986DC-B16E-211E-6844-668675FDBEC5}"/>
          </ac:spMkLst>
        </pc:spChg>
        <pc:spChg chg="add mod">
          <ac:chgData name="Daniels, Jenna" userId="S::jenna.daniels@cuanschutz.edu::d8cb83e9-ac14-43c6-b4d5-8317986a2514" providerId="AD" clId="Web-{AADD7E1A-A85A-4652-8E07-CA34148FA0A2}" dt="2024-04-10T21:14:09.802" v="250" actId="20577"/>
          <ac:spMkLst>
            <pc:docMk/>
            <pc:sldMk cId="2436722846" sldId="288"/>
            <ac:spMk id="6" creationId="{CAAD55F4-2255-C0B2-8CE8-A8828B03F5D8}"/>
          </ac:spMkLst>
        </pc:spChg>
        <pc:picChg chg="add mod ord">
          <ac:chgData name="Daniels, Jenna" userId="S::jenna.daniels@cuanschutz.edu::d8cb83e9-ac14-43c6-b4d5-8317986a2514" providerId="AD" clId="Web-{AADD7E1A-A85A-4652-8E07-CA34148FA0A2}" dt="2024-04-10T21:13:07.707" v="223" actId="14100"/>
          <ac:picMkLst>
            <pc:docMk/>
            <pc:sldMk cId="2436722846" sldId="288"/>
            <ac:picMk id="4" creationId="{5E454D0C-0342-4796-F5E1-078F76BAC3CF}"/>
          </ac:picMkLst>
        </pc:picChg>
        <pc:picChg chg="add mod">
          <ac:chgData name="Daniels, Jenna" userId="S::jenna.daniels@cuanschutz.edu::d8cb83e9-ac14-43c6-b4d5-8317986a2514" providerId="AD" clId="Web-{AADD7E1A-A85A-4652-8E07-CA34148FA0A2}" dt="2024-04-10T21:12:56.441" v="221" actId="1076"/>
          <ac:picMkLst>
            <pc:docMk/>
            <pc:sldMk cId="2436722846" sldId="288"/>
            <ac:picMk id="5" creationId="{FAA79508-6CA6-C142-4CB6-C0B1A5F09145}"/>
          </ac:picMkLst>
        </pc:picChg>
      </pc:sldChg>
    </pc:docChg>
  </pc:docChgLst>
  <pc:docChgLst>
    <pc:chgData name="Daniels, Jenna" userId="S::jenna.daniels@cuanschutz.edu::d8cb83e9-ac14-43c6-b4d5-8317986a2514" providerId="AD" clId="Web-{313F7FD1-4ADE-4E94-8F32-BEAA3262831B}"/>
    <pc:docChg chg="modSld">
      <pc:chgData name="Daniels, Jenna" userId="S::jenna.daniels@cuanschutz.edu::d8cb83e9-ac14-43c6-b4d5-8317986a2514" providerId="AD" clId="Web-{313F7FD1-4ADE-4E94-8F32-BEAA3262831B}" dt="2024-04-11T14:31:29.398" v="1" actId="14100"/>
      <pc:docMkLst>
        <pc:docMk/>
      </pc:docMkLst>
      <pc:sldChg chg="delSp modSp">
        <pc:chgData name="Daniels, Jenna" userId="S::jenna.daniels@cuanschutz.edu::d8cb83e9-ac14-43c6-b4d5-8317986a2514" providerId="AD" clId="Web-{313F7FD1-4ADE-4E94-8F32-BEAA3262831B}" dt="2024-04-11T14:31:29.398" v="1" actId="14100"/>
        <pc:sldMkLst>
          <pc:docMk/>
          <pc:sldMk cId="2019997585" sldId="258"/>
        </pc:sldMkLst>
        <pc:spChg chg="mod">
          <ac:chgData name="Daniels, Jenna" userId="S::jenna.daniels@cuanschutz.edu::d8cb83e9-ac14-43c6-b4d5-8317986a2514" providerId="AD" clId="Web-{313F7FD1-4ADE-4E94-8F32-BEAA3262831B}" dt="2024-04-11T14:31:29.398" v="1" actId="14100"/>
          <ac:spMkLst>
            <pc:docMk/>
            <pc:sldMk cId="2019997585" sldId="258"/>
            <ac:spMk id="3" creationId="{7B4353BB-CCEA-BB13-0C99-D2E3E1AEDA21}"/>
          </ac:spMkLst>
        </pc:spChg>
        <pc:picChg chg="del">
          <ac:chgData name="Daniels, Jenna" userId="S::jenna.daniels@cuanschutz.edu::d8cb83e9-ac14-43c6-b4d5-8317986a2514" providerId="AD" clId="Web-{313F7FD1-4ADE-4E94-8F32-BEAA3262831B}" dt="2024-04-11T14:31:25.554" v="0"/>
          <ac:picMkLst>
            <pc:docMk/>
            <pc:sldMk cId="2019997585" sldId="258"/>
            <ac:picMk id="5" creationId="{29373D37-E3E4-10EA-B3C4-E61B503265B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9T20:02:34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11549 5244 16383 0 0,'-4'-2'0'0'0,"-8"-1"0"0"0,-7 0 0 0 0,-5-4 0 0 0,-5-2 0 0 0,-1 1 0 0 0,-3-3 0 0 0,0 0 0 0 0,0 1 0 0 0,1 4 0 0 0,-1 1 0 0 0,1 3 0 0 0,0 1 0 0 0,0 1 0 0 0,6-5 0 0 0,-4-2 0 0 0,-2 1 0 0 0,-6 1 0 0 0,-2 1 0 0 0,0 2 0 0 0,2 1 0 0 0,-4 0 0 0 0,1 1 0 0 0,1 1 0 0 0,2-1 0 0 0,2 0 0 0 0,3 0 0 0 0,0 0 0 0 0,1 1 0 0 0,1-1 0 0 0,0 0 0 0 0,0 5 0 0 0,0 2 0 0 0,-1 0 0 0 0,1-2 0 0 0,-6 5 0 0 0,-2-1 0 0 0,1-1 0 0 0,-5-2 0 0 0,1 4 0 0 0,-4-1 0 0 0,0-1 0 0 0,3 3 0 0 0,4 0 0 0 0,2-2 0 0 0,3-3 0 0 0,1 3 0 0 0,2 1 0 0 0,-6-3 0 0 0,-1-1 0 0 0,0-2 0 0 0,2-2 0 0 0,-5 4 0 0 0,0 1 0 0 0,2 0 0 0 0,1-2 0 0 0,8 3 0 0 0,-2 2 0 0 0,-1 3 0 0 0,0 0 0 0 0,0-2 0 0 0,0 2 0 0 0,1-1 0 0 0,0-3 0 0 0,5 3 0 0 0,3-1 0 0 0,-1-2 0 0 0,-1 3 0 0 0,-2-1 0 0 0,-1-3 0 0 0,-1-1 0 0 0,-1-3 0 0 0,-1-2 0 0 0,1-2 0 0 0,-1 0 0 0 0,5 5 0 0 0,2 2 0 0 0,1-1 0 0 0,-8 5 0 0 0,-3 0 0 0 0,-1 3 0 0 0,0 0 0 0 0,1-3 0 0 0,1 2 0 0 0,1-1 0 0 0,-5-2 0 0 0,-1-4 0 0 0,1 4 0 0 0,1-1 0 0 0,2 4 0 0 0,1-1 0 0 0,1-1 0 0 0,1-4 0 0 0,1-2 0 0 0,5 2 0 0 0,2 2 0 0 0,-1 3 0 0 0,-1 0 0 0 0,-1 4 0 0 0,-2-2 0 0 0,4 3 0 0 0,1-2 0 0 0,-1 3 0 0 0,-1-3 0 0 0,-2 2 0 0 0,-2-2 0 0 0,0-4 0 0 0,-2 3 0 0 0,1-3 0 0 0,-1-2 0 0 0,0 3 0 0 0,0 4 0 0 0,0 0 0 0 0,6 2 0 0 0,1 4 0 0 0,0-3 0 0 0,-1 2 0 0 0,-1-3 0 0 0,-3-5 0 0 0,0-4 0 0 0,4 1 0 0 0,2 5 0 0 0,-1 0 0 0 0,4 2 0 0 0,0-1 0 0 0,4 1 0 0 0,5 4 0 0 0,-2-2 0 0 0,3 2 0 0 0,2 1 0 0 0,3 4 0 0 0,3 2 0 0 0,7 2 0 0 0,8 1 0 0 0,8-5 0 0 0,-1-1 0 0 0,4-5 0 0 0,1-6 0 0 0,-2 0 0 0 0,1-2 0 0 0,0-4 0 0 0,-2 3 0 0 0,0-1 0 0 0,-3 4 0 0 0,0-1 0 0 0,-3 2 0 0 0,2 0 0 0 0,3 2 0 0 0,4-2 0 0 0,2-4 0 0 0,3-3 0 0 0,2-3 0 0 0,-5 3 0 0 0,-1 0 0 0 0,1-2 0 0 0,1 5 0 0 0,1-1 0 0 0,1-2 0 0 0,-3 4 0 0 0,-2-1 0 0 0,0 4 0 0 0,8-2 0 0 0,3 4 0 0 0,1-3 0 0 0,6 3 0 0 0,0-2 0 0 0,4 2 0 0 0,0-2 0 0 0,-3-3 0 0 0,3 1 0 0 0,3-1 0 0 0,-1-3 0 0 0,3-3 0 0 0,-3 3 0 0 0,1 0 0 0 0,4-2 0 0 0,-2 4 0 0 0,-5 0 0 0 0,-4-3 0 0 0,1-1 0 0 0,-1-3 0 0 0,-3 3 0 0 0,3 1 0 0 0,0-1 0 0 0,-2-2 0 0 0,-2-1 0 0 0,-3-2 0 0 0,-2 4 0 0 0,0 1 0 0 0,-1 0 0 0 0,-1-2 0 0 0,5-1 0 0 0,8-2 0 0 0,7-1 0 0 0,5-1 0 0 0,4 0 0 0 0,2 0 0 0 0,2 0 0 0 0,1-1 0 0 0,0 1 0 0 0,4 0 0 0 0,2 0 0 0 0,0 0 0 0 0,-2 0 0 0 0,-2 0 0 0 0,-6 0 0 0 0,7 0 0 0 0,3 0 0 0 0,0 0 0 0 0,-6 0 0 0 0,6 0 0 0 0,3 0 0 0 0,-6 0 0 0 0,7 0 0 0 0,1 0 0 0 0,4 0 0 0 0,-1 0 0 0 0,3 0 0 0 0,-3 0 0 0 0,2 0 0 0 0,-2 0 0 0 0,1 0 0 0 0,9-5 0 0 0,5-3 0 0 0,3 2 0 0 0,1 0 0 0 0,0-3 0 0 0,5-1 0 0 0,1 2 0 0 0,-1-9 0 0 0,-2-1 0 0 0,3-3 0 0 0,0 2 0 0 0,-6 4 0 0 0,-5 0 0 0 0,-1 1 0 0 0,5 5 0 0 0,-4-3 0 0 0,-1 1 0 0 0,0 2 0 0 0,-5 4 0 0 0,-1-4 0 0 0,-5 0 0 0 0,-5 1 0 0 0,-5-3 0 0 0,-8 1 0 0 0,-11 1 0 0 0,-3 3 0 0 0,-10-4 0 0 0,0 1 0 0 0,-2 1 0 0 0,-2 3 0 0 0,4-4 0 0 0,1 0 0 0 0,-1 1 0 0 0,-8-3 0 0 0,3 0 0 0 0,5 2 0 0 0,2 3 0 0 0,-1 2 0 0 0,-1 2 0 0 0,2 1 0 0 0,6-5 0 0 0,6-1 0 0 0,4-4 0 0 0,3-1 0 0 0,2-4 0 0 0,2 1 0 0 0,0-2 0 0 0,0-4 0 0 0,0 2 0 0 0,0-1 0 0 0,0-3 0 0 0,0 2 0 0 0,-1-5 0 0 0,-5 1 0 0 0,-2 5 0 0 0,-5 6 0 0 0,-6 0 0 0 0,-5-3 0 0 0,-4-4 0 0 0,-9-4 0 0 0,-8-2 0 0 0,-2 2 0 0 0,-4 1 0 0 0,-4-2 0 0 0,-4 0 0 0 0,-3-3 0 0 0,4-1 0 0 0,1 0 0 0 0,-1-2 0 0 0,-1 0 0 0 0,-7 6 0 0 0,-4 1 0 0 0,-10 0 0 0 0,-4-1 0 0 0,-3 3 0 0 0,2 1 0 0 0,-6-1 0 0 0,-9-3 0 0 0,-4-2 0 0 0,-6 4 0 0 0,-5 6 0 0 0,-6-4 0 0 0,2 0 0 0 0,0 0 0 0 0,3 3 0 0 0,6 0 0 0 0,5 2 0 0 0,4 0 0 0 0,3 2 0 0 0,2-2 0 0 0,1 2 0 0 0,-5 4 0 0 0,4-1 0 0 0,1 0 0 0 0,2-2 0 0 0,-6 1 0 0 0,-2-3 0 0 0,0 1 0 0 0,0 4 0 0 0,2 3 0 0 0,1 3 0 0 0,-4 3 0 0 0,-6 1 0 0 0,-7 1 0 0 0,-6-4 0 0 0,-3-3 0 0 0,-2 1 0 0 0,-2 1 0 0 0,-1-4 0 0 0,1 0 0 0 0,0 1 0 0 0,-6 2 0 0 0,-6-9 0 0 0,-7-1 0 0 0,-5 1 0 0 0,-9-2 0 0 0,1 3 0 0 0,1-3 0 0 0,5 2 0 0 0,8 4 0 0 0,7 3 0 0 0,5 3 0 0 0,5 3 0 0 0,7 2 0 0 0,2 0 0 0 0,2 0 0 0 0,-14 1 0 0 0,-4-6 0 0 0,4-1 0 0 0,3-1 0 0 0,7 2 0 0 0,8 1 0 0 0,7 2 0 0 0,6 0 0 0 0,3 2 0 0 0,-3 0 0 0 0,0 0 0 0 0,-5 0 0 0 0,-1 1 0 0 0,2-1 0 0 0,-3 0 0 0 0,0 0 0 0 0,3 0 0 0 0,3 0 0 0 0,-3 0 0 0 0,-5 0 0 0 0,-1 0 0 0 0,-2 0 0 0 0,-4 0 0 0 0,1 0 0 0 0,5 6 0 0 0,5 1 0 0 0,4 0 0 0 0,3-2 0 0 0,2-1 0 0 0,2 4 0 0 0,0 0 0 0 0,0-1 0 0 0,0-1 0 0 0,0-2 0 0 0,0-2 0 0 0,0 4 0 0 0,0 2 0 0 0,-1-2 0 0 0,0-1 0 0 0,1-1 0 0 0,-1-2 0 0 0,6 4 0 0 0,1 2 0 0 0,1-1 0 0 0,-2-2 0 0 0,-2-2 0 0 0,-1 0 0 0 0,-2-2 0 0 0,6-1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09T20:02:34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18629 7970 16383 0 0,'-5'-2'0'0'0,"-7"-1"0"0"0,-6 0 0 0 0,-7 1 0 0 0,-8 5 0 0 0,-5 4 0 0 0,-2-1 0 0 0,-3 5 0 0 0,-1 0 0 0 0,2-2 0 0 0,-3-2 0 0 0,-4 3 0 0 0,1-1 0 0 0,-3-1 0 0 0,-3 4 0 0 0,-3-2 0 0 0,3-1 0 0 0,0 3 0 0 0,3-1 0 0 0,0-2 0 0 0,4-3 0 0 0,-2-2 0 0 0,2-2 0 0 0,-1-1 0 0 0,-3 5 0 0 0,1 0 0 0 0,-1 1 0 0 0,2-2 0 0 0,0-2 0 0 0,7 5 0 0 0,6 0 0 0 0,3-1 0 0 0,2-1 0 0 0,7 3 0 0 0,-4 0 0 0 0,-2-1 0 0 0,-2 3 0 0 0,0 0 0 0 0,-1-2 0 0 0,1 3 0 0 0,-1-1 0 0 0,1 3 0 0 0,0 0 0 0 0,1-3 0 0 0,-7-4 0 0 0,0-2 0 0 0,-1-3 0 0 0,8 5 0 0 0,-3 0 0 0 0,0 4 0 0 0,0 1 0 0 0,0-1 0 0 0,1 1 0 0 0,0 0 0 0 0,1 3 0 0 0,0-1 0 0 0,6 2 0 0 0,2-1 0 0 0,-1 2 0 0 0,-1-2 0 0 0,-1-3 0 0 0,-3-4 0 0 0,6 2 0 0 0,0-1 0 0 0,-1-1 0 0 0,4 2 0 0 0,0 1 0 0 0,4 3 0 0 0,-1-1 0 0 0,-3 3 0 0 0,-2 4 0 0 0,1 4 0 0 0,0 3 0 0 0,4 3 0 0 0,5 1 0 0 0,-2 1 0 0 0,3 1 0 0 0,3-1 0 0 0,3 0 0 0 0,3 1 0 0 0,1 4 0 0 0,2 2 0 0 0,0 5 0 0 0,6 0 0 0 0,2-2 0 0 0,5-8 0 0 0,5-4 0 0 0,6-2 0 0 0,3-6 0 0 0,9-2 0 0 0,2-3 0 0 0,-4 0 0 0 0,-3-2 0 0 0,-1-5 0 0 0,-1-3 0 0 0,-4 3 0 0 0,-2-2 0 0 0,0 5 0 0 0,3-1 0 0 0,1 4 0 0 0,2-2 0 0 0,1-3 0 0 0,2 3 0 0 0,-1-2 0 0 0,1 2 0 0 0,0 0 0 0 0,5 2 0 0 0,2-2 0 0 0,0 3 0 0 0,-2-2 0 0 0,-1-3 0 0 0,-2-4 0 0 0,4-4 0 0 0,1 4 0 0 0,5 0 0 0 0,5-2 0 0 0,-5 5 0 0 0,-5-1 0 0 0,-4-1 0 0 0,3-3 0 0 0,1-2 0 0 0,-2-2 0 0 0,5-1 0 0 0,-1-1 0 0 0,5 0 0 0 0,4-1 0 0 0,10 1 0 0 0,17 0 0 0 0,11-1 0 0 0,6 1 0 0 0,4 0 0 0 0,2 0 0 0 0,-7 0 0 0 0,4 0 0 0 0,0 0 0 0 0,-4 0 0 0 0,-3 0 0 0 0,-6 0 0 0 0,-6-5 0 0 0,-1-2 0 0 0,-2-6 0 0 0,-3 1 0 0 0,-3 1 0 0 0,-3 3 0 0 0,-2-2 0 0 0,-6 0 0 0 0,-8 1 0 0 0,-1 4 0 0 0,-10-4 0 0 0,-5 0 0 0 0,2-4 0 0 0,0 0 0 0 0,5 3 0 0 0,0 2 0 0 0,5-2 0 0 0,5 0 0 0 0,4-3 0 0 0,-1 0 0 0 0,0 3 0 0 0,-3-3 0 0 0,-5 1 0 0 0,-5-2 0 0 0,1 0 0 0 0,-1 3 0 0 0,-2 4 0 0 0,-3 2 0 0 0,-1-3 0 0 0,-2 0 0 0 0,-1-4 0 0 0,0 0 0 0 0,-1 2 0 0 0,0-3 0 0 0,0-4 0 0 0,0-5 0 0 0,1-4 0 0 0,-1 3 0 0 0,1 5 0 0 0,-6 0 0 0 0,-2 3 0 0 0,-4-1 0 0 0,-1 2 0 0 0,-4-2 0 0 0,-4-3 0 0 0,-4-5 0 0 0,3 3 0 0 0,-2-1 0 0 0,-1-2 0 0 0,-2-3 0 0 0,-2-1 0 0 0,-1-2 0 0 0,-1-1 0 0 0,-1-1 0 0 0,-1 0 0 0 0,1 0 0 0 0,-1 0 0 0 0,-4 6 0 0 0,-3 1 0 0 0,-4 6 0 0 0,-1 0 0 0 0,-3 3 0 0 0,-4 5 0 0 0,-10-1 0 0 0,-5-5 0 0 0,4-4 0 0 0,1 2 0 0 0,-5-2 0 0 0,-1-3 0 0 0,-1 3 0 0 0,1 0 0 0 0,2-2 0 0 0,0 3 0 0 0,1 4 0 0 0,1 6 0 0 0,6-1 0 0 0,2 1 0 0 0,-1 2 0 0 0,-1-2 0 0 0,-1 0 0 0 0,-2 1 0 0 0,-2-2 0 0 0,0 0 0 0 0,0 2 0 0 0,-1-2 0 0 0,0 0 0 0 0,0 2 0 0 0,-5-3 0 0 0,-2 1 0 0 0,-5 2 0 0 0,0-3 0 0 0,-4 1 0 0 0,-4-3 0 0 0,-4 1 0 0 0,-3-4 0 0 0,-3 3 0 0 0,4 2 0 0 0,7 4 0 0 0,1 3 0 0 0,4 3 0 0 0,4 1 0 0 0,9-4 0 0 0,5-2 0 0 0,2 1 0 0 0,0 1 0 0 0,-1 2 0 0 0,-1 1 0 0 0,-2 1 0 0 0,-5 0 0 0 0,-4 1 0 0 0,1 1 0 0 0,1-1 0 0 0,1 0 0 0 0,2 0 0 0 0,1 1 0 0 0,0-1 0 0 0,2 0 0 0 0,-1 0 0 0 0,1 0 0 0 0,0 0 0 0 0,5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FB462-BB01-EB41-BD49-AA7D03919C7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AAFF1-4985-F545-B038-95E9BC254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73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83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8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6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66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16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Jenna’s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4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Jenna’s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1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83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16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5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Jenna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0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0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32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Jenna’s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2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Jenna’s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Jenna’s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Jenna’s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2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AAFF1-4985-F545-B038-95E9BC254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.nih.gov/erahelp/ASSIST/Content/About_Help_System_ASSIST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n-lt"/>
                <a:cs typeface="+mn-lt"/>
              </a:rPr>
              <a:t>Types of NIH Submission Systems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Jenna</a:t>
            </a:r>
          </a:p>
          <a:p>
            <a:r>
              <a:rPr lang="en-US" sz="1700" err="1"/>
              <a:t>PreAward</a:t>
            </a:r>
            <a:r>
              <a:rPr lang="en-US" sz="1700"/>
              <a:t> Specialist</a:t>
            </a:r>
          </a:p>
          <a:p>
            <a:r>
              <a:rPr lang="en-US"/>
              <a:t>And</a:t>
            </a:r>
          </a:p>
          <a:p>
            <a:r>
              <a:rPr lang="en-US"/>
              <a:t>Garrett Steed</a:t>
            </a:r>
            <a:br>
              <a:rPr lang="en-US"/>
            </a:br>
            <a:r>
              <a:rPr lang="en-US" sz="1800" err="1"/>
              <a:t>PreAward</a:t>
            </a:r>
            <a:r>
              <a:rPr lang="en-US" sz="1800"/>
              <a:t> Manager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C770-DF4F-C39C-54B4-4A81E011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EEF5-3331-B44E-185B-AC1C4709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229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/>
              <a:t>AOR at the applicant institution can</a:t>
            </a:r>
          </a:p>
          <a:p>
            <a:r>
              <a:rPr lang="en-US"/>
              <a:t>Delegate Access Maintainer and Status Maintainer authority to other users within CU Denver | AMC</a:t>
            </a:r>
          </a:p>
          <a:p>
            <a:r>
              <a:rPr lang="en-US"/>
              <a:t>Access the Submit action, Update the status to Work In Process</a:t>
            </a:r>
          </a:p>
          <a:p>
            <a:pPr marL="0" indent="0">
              <a:buNone/>
            </a:pPr>
            <a:r>
              <a:rPr lang="en-US"/>
              <a:t>ASSIST NIH Online Help:  </a:t>
            </a:r>
            <a:r>
              <a:rPr lang="en-US">
                <a:hlinkClick r:id="rId3"/>
              </a:rPr>
              <a:t>https://</a:t>
            </a:r>
            <a:r>
              <a:rPr lang="en-US" err="1">
                <a:hlinkClick r:id="rId3"/>
              </a:rPr>
              <a:t>www.era.nih.gov</a:t>
            </a:r>
            <a:r>
              <a:rPr lang="en-US">
                <a:hlinkClick r:id="rId3"/>
              </a:rPr>
              <a:t>/</a:t>
            </a:r>
            <a:r>
              <a:rPr lang="en-US" err="1">
                <a:hlinkClick r:id="rId3"/>
              </a:rPr>
              <a:t>erahelp</a:t>
            </a:r>
            <a:r>
              <a:rPr lang="en-US">
                <a:hlinkClick r:id="rId3"/>
              </a:rPr>
              <a:t>/ASSIST/Content/</a:t>
            </a:r>
            <a:r>
              <a:rPr lang="en-US" err="1">
                <a:hlinkClick r:id="rId3"/>
              </a:rPr>
              <a:t>About_Help_System_ASSIST.htm</a:t>
            </a:r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648E348-9D0F-7ECC-5280-8CDE9142A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73" y="1123950"/>
            <a:ext cx="49657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9380-37E1-9E96-3848-285CDCF5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ASSIST HSCT: What is HSCT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01F8-514C-A7D8-AFD0-1CA1E1F8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7631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What is ASSIST HSCT: The ASSIST HSCT - HSS system is a shared system that enables grant recipients to electronically report and update their data on human subjects and clinical trials to NIH; and for NIH agency staff to monitor and manage the data</a:t>
            </a:r>
          </a:p>
          <a:p>
            <a:r>
              <a:rPr lang="en-US"/>
              <a:t>The ASSIST HSCT is automatically populated by human subjects and clinical trial data entered by the principal investigator (PI) on the </a:t>
            </a:r>
            <a:r>
              <a:rPr lang="en-US" i="1"/>
              <a:t>Human Subjects and Clinical Trial Information</a:t>
            </a:r>
            <a:r>
              <a:rPr lang="en-US"/>
              <a:t> form in applications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30638B1-0F21-B340-2144-197C0077DB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/>
        </p:blipFill>
        <p:spPr>
          <a:xfrm>
            <a:off x="7965831" y="1517650"/>
            <a:ext cx="3921369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8239-61CB-75B9-278E-E6A24166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ASSIST HSCT: 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C35D2-3245-B028-556D-08CF69C3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470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The UC Denver | AMC team can</a:t>
            </a:r>
          </a:p>
          <a:p>
            <a:pPr lvl="1"/>
            <a:r>
              <a:rPr lang="en-US"/>
              <a:t>Add/update study information</a:t>
            </a:r>
          </a:p>
          <a:p>
            <a:pPr lvl="1"/>
            <a:r>
              <a:rPr lang="en-US"/>
              <a:t>Create new enrollment reports or view/edit/update existing enrollment data</a:t>
            </a:r>
          </a:p>
          <a:p>
            <a:pPr lvl="1"/>
            <a:r>
              <a:rPr lang="en-US"/>
              <a:t>Make off-cycle corrections or updates after application or Research Performance Progress Report (RPPR) submission</a:t>
            </a:r>
          </a:p>
          <a:p>
            <a:pPr lvl="1"/>
            <a:r>
              <a:rPr lang="en-US"/>
              <a:t>Convert a delayed onset study to a full study record, once detailed study information is available</a:t>
            </a:r>
          </a:p>
          <a:p>
            <a:pPr lvl="1"/>
            <a:r>
              <a:rPr lang="en-US"/>
              <a:t>Provide interim data as requested by NIH staff, in the funding opportunity announcement, or in the terms and conditions of award</a:t>
            </a:r>
          </a:p>
          <a:p>
            <a:pPr lvl="1"/>
            <a:r>
              <a:rPr lang="en-US"/>
              <a:t>AORs can mark a record and WIP and resubmit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DCC060C-A036-519B-12B1-FBEEC6FB6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44" y="1248354"/>
            <a:ext cx="4145180" cy="56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59E0-2D6F-3200-7C2A-DBFAFEC7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ASSIST HSCT: What Can the NIH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E2D98-AC2D-D64C-E1F9-718FB6D429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/>
              <a:t>For NIH staff:</a:t>
            </a:r>
            <a:endParaRPr lang="en-US"/>
          </a:p>
          <a:p>
            <a:r>
              <a:rPr lang="en-US"/>
              <a:t>Depending on their roles and privileges, NIH staff can use the Human Subjects System to:</a:t>
            </a:r>
          </a:p>
          <a:p>
            <a:r>
              <a:rPr lang="en-US"/>
              <a:t>View and compare study records</a:t>
            </a:r>
          </a:p>
          <a:p>
            <a:r>
              <a:rPr lang="en-US"/>
              <a:t>For networked awards, associate projects to allow one primary project to report study information for other projects within the network</a:t>
            </a:r>
          </a:p>
          <a:p>
            <a:r>
              <a:rPr lang="en-US"/>
              <a:t>Receive notifications</a:t>
            </a:r>
          </a:p>
          <a:p>
            <a:r>
              <a:rPr lang="en-US"/>
              <a:t>Make corrections to study-level codes</a:t>
            </a:r>
          </a:p>
          <a:p>
            <a:r>
              <a:rPr lang="en-US" b="1"/>
              <a:t>Delete duplicate or unfunded studies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BFAABA37-A2DC-A82B-4CB9-75B2AA9E4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5"/>
          <a:stretch/>
        </p:blipFill>
        <p:spPr>
          <a:xfrm>
            <a:off x="7100515" y="1394075"/>
            <a:ext cx="4253285" cy="5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99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AFF1-DAE2-F575-08E0-DA5F7678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ASSIST HSCT - HSS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98F8-88D5-F097-DF11-CC83D27EC7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HSS is used to view and maintain human subjects data, including inclusion and clinical</a:t>
            </a:r>
          </a:p>
          <a:p>
            <a:r>
              <a:rPr lang="en-US"/>
              <a:t>trial data, associated with your grant(s). HSS can be accessed in one of two ways, both</a:t>
            </a:r>
          </a:p>
          <a:p>
            <a:r>
              <a:rPr lang="en-US"/>
              <a:t>through the </a:t>
            </a:r>
            <a:r>
              <a:rPr lang="en-US" err="1"/>
              <a:t>eRA</a:t>
            </a:r>
            <a:r>
              <a:rPr lang="en-US"/>
              <a:t> Commons system: via the Status module –or– via the RPPR Section G.</a:t>
            </a:r>
          </a:p>
          <a:p>
            <a:r>
              <a:rPr lang="en-US"/>
              <a:t>Special Reporting Requirements.</a:t>
            </a:r>
          </a:p>
        </p:txBody>
      </p:sp>
      <p:pic>
        <p:nvPicPr>
          <p:cNvPr id="6" name="Content Placeholder 5" descr="A blue and white table with white text&#10;&#10;Description automatically generated">
            <a:extLst>
              <a:ext uri="{FF2B5EF4-FFF2-40B4-BE49-F238E27FC236}">
                <a16:creationId xmlns:a16="http://schemas.microsoft.com/office/drawing/2014/main" id="{FA741EEA-58F2-7897-78AB-A686327DC4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47" y="1825625"/>
            <a:ext cx="5553120" cy="2412420"/>
          </a:xfrm>
        </p:spPr>
      </p:pic>
    </p:spTree>
    <p:extLst>
      <p:ext uri="{BB962C8B-B14F-4D97-AF65-F5344CB8AC3E}">
        <p14:creationId xmlns:p14="http://schemas.microsoft.com/office/powerpoint/2010/main" val="293582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36A4-E97C-51E6-52AC-6BEF4785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should I submit my HSCT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031A-EDDE-3EC3-925F-831241CE9C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Before or after RPPR</a:t>
            </a:r>
          </a:p>
          <a:p>
            <a:pPr lvl="1"/>
            <a:r>
              <a:rPr lang="en-US"/>
              <a:t>RPPR validation takes into account issues and errors on the HSCT record.</a:t>
            </a:r>
          </a:p>
        </p:txBody>
      </p:sp>
      <p:pic>
        <p:nvPicPr>
          <p:cNvPr id="6" name="Content Placeholder 5" descr="A screenshot of a computer menu&#10;&#10;Description automatically generated">
            <a:extLst>
              <a:ext uri="{FF2B5EF4-FFF2-40B4-BE49-F238E27FC236}">
                <a16:creationId xmlns:a16="http://schemas.microsoft.com/office/drawing/2014/main" id="{390430EA-E5DC-93D0-5745-70DA7C3EC5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051844"/>
            <a:ext cx="4597400" cy="3898900"/>
          </a:xfrm>
        </p:spPr>
      </p:pic>
    </p:spTree>
    <p:extLst>
      <p:ext uri="{BB962C8B-B14F-4D97-AF65-F5344CB8AC3E}">
        <p14:creationId xmlns:p14="http://schemas.microsoft.com/office/powerpoint/2010/main" val="341572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BCCA-9604-1A01-3099-3A916FEF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Research Performance Progress Report (RPPR) :</a:t>
            </a:r>
            <a:endParaRPr lang="en-US" sz="440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8EA3-BFA2-FD6B-B6CA-0EFFB760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7744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What is an RPPR?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The is the progress report form used by grantees to submit progress reports to NIH.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The RPPR documents grantee/recipient accomplishments and compliance with the terms of the award.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There are three types of RPPRs, all of which use the NIH RPPR Instruction Guide: the Annual RPPR, the Final RPPR and the Interim RPPR</a:t>
            </a:r>
          </a:p>
          <a:p>
            <a:r>
              <a:rPr lang="en-US"/>
              <a:t>Once an RPPR is submitted it cannot be unsubmitted unlike the ASSIST and ASSIST HSCT system.</a:t>
            </a:r>
          </a:p>
          <a:p>
            <a:r>
              <a:rPr lang="en-US"/>
              <a:t>When are they due (First and Fifteenth)?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1A7EA1DD-A122-9C01-FDC4-F045A02DC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44" y="1632558"/>
            <a:ext cx="3556000" cy="2463800"/>
          </a:xfrm>
          <a:prstGeom prst="rect">
            <a:avLst/>
          </a:prstGeom>
        </p:spPr>
      </p:pic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9B72203-E551-F2C3-B1F0-A7EEC2426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89" y="5513857"/>
            <a:ext cx="4804795" cy="66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50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24C4-0E84-9C23-4875-DD827A39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and When You Can Submit: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E39C-3037-72C4-A13D-A436518E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980"/>
            <a:ext cx="5791200" cy="42667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latin typeface="Aptos"/>
                <a:cs typeface="Arial"/>
              </a:rPr>
              <a:t>How:</a:t>
            </a:r>
          </a:p>
          <a:p>
            <a:r>
              <a:rPr lang="en-US">
                <a:latin typeface="Aptos"/>
                <a:cs typeface="Arial"/>
              </a:rPr>
              <a:t>The Annual and Interim RPPR links can be accessed through the Commons Status tab.</a:t>
            </a:r>
            <a:endParaRPr lang="en-US"/>
          </a:p>
          <a:p>
            <a:pPr marL="0" indent="0">
              <a:buNone/>
            </a:pPr>
            <a:r>
              <a:rPr lang="en-US">
                <a:latin typeface="Aptos"/>
                <a:cs typeface="Arial"/>
              </a:rPr>
              <a:t>When: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en-US">
                <a:latin typeface="Arial"/>
                <a:cs typeface="Arial"/>
              </a:rPr>
              <a:t>The Interim RPPR link will appear one day after the project segment end date, but before it has moved to closeout.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en-US">
                <a:latin typeface="Arial"/>
                <a:cs typeface="Arial"/>
              </a:rPr>
              <a:t>The Final RPPR link will become available through the closeout module once the grant is eligible for closeout.</a:t>
            </a:r>
            <a:endParaRPr lang="en-US"/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E9026F0-D845-D912-613C-F9478630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590" y="1513114"/>
            <a:ext cx="4207648" cy="47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1FDF-7A07-5E69-A288-2A71FD4B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ptos Display"/>
                <a:cs typeface="Arial"/>
              </a:rPr>
              <a:t>When Can We Review, Route, and Submit?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3C741-1574-94E2-33E6-BEE0F602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010"/>
            <a:ext cx="5017477" cy="44216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/>
                <a:cs typeface="Arial"/>
              </a:rPr>
              <a:t>We have limited capabilities with the RPPR functions in Commons:</a:t>
            </a:r>
            <a:endParaRPr lang="en-US"/>
          </a:p>
          <a:p>
            <a:r>
              <a:rPr lang="en-US" sz="2200">
                <a:latin typeface="Arial"/>
                <a:cs typeface="Arial"/>
              </a:rPr>
              <a:t>Only the project PD/PI or their PD/PI delegate can initiate RPPRs in </a:t>
            </a:r>
            <a:r>
              <a:rPr lang="en-US" sz="2200" err="1">
                <a:latin typeface="Arial"/>
                <a:cs typeface="Arial"/>
              </a:rPr>
              <a:t>eRA</a:t>
            </a:r>
            <a:r>
              <a:rPr lang="en-US" sz="2200">
                <a:latin typeface="Arial"/>
                <a:cs typeface="Arial"/>
              </a:rPr>
              <a:t> Commons.</a:t>
            </a:r>
            <a:endParaRPr lang="en-US">
              <a:latin typeface="Aptos" panose="020B0004020202020204"/>
              <a:cs typeface="Arial"/>
            </a:endParaRPr>
          </a:p>
          <a:p>
            <a:r>
              <a:rPr lang="en-US" sz="2200">
                <a:latin typeface="Arial"/>
                <a:cs typeface="Arial"/>
              </a:rPr>
              <a:t>We can recall the RPPR from another Reviewer/AOR to review and/or submit but we cannot recall an RPPR from the PD/PI before it is assigned to us.</a:t>
            </a:r>
          </a:p>
          <a:p>
            <a:r>
              <a:rPr lang="en-US" sz="2200">
                <a:latin typeface="Arial"/>
                <a:cs typeface="Arial"/>
              </a:rPr>
              <a:t>We can only submit an RPPR once it has been routed to an AOR.</a:t>
            </a:r>
            <a:endParaRPr lang="en-US"/>
          </a:p>
          <a:p>
            <a:endParaRPr lang="en-US"/>
          </a:p>
        </p:txBody>
      </p:sp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3965DA31-D542-E279-1F10-6974591D3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513" y="1740454"/>
            <a:ext cx="6141217" cy="1942691"/>
          </a:xfrm>
          <a:prstGeom prst="rect">
            <a:avLst/>
          </a:prstGeom>
        </p:spPr>
      </p:pic>
      <p:pic>
        <p:nvPicPr>
          <p:cNvPr id="5" name="Picture 4" descr="A white card with black text&#10;&#10;Description automatically generated">
            <a:extLst>
              <a:ext uri="{FF2B5EF4-FFF2-40B4-BE49-F238E27FC236}">
                <a16:creationId xmlns:a16="http://schemas.microsoft.com/office/drawing/2014/main" id="{94EECFB4-5694-5C38-6B47-19E289D2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538" y="3974791"/>
            <a:ext cx="6131169" cy="21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4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DF1C-259C-E7F1-8534-AEC30276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Submission: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C60EE4D1-2756-192F-5DB7-DE715DE23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28259"/>
            <a:ext cx="10515600" cy="371968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537B69-5704-C3A7-CC7B-B495EF90B958}"/>
              </a:ext>
            </a:extLst>
          </p:cNvPr>
          <p:cNvSpPr txBox="1"/>
          <p:nvPr/>
        </p:nvSpPr>
        <p:spPr>
          <a:xfrm>
            <a:off x="767784" y="1607549"/>
            <a:ext cx="107489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After Submission, we can only view the status of an RPPR.</a:t>
            </a:r>
          </a:p>
        </p:txBody>
      </p:sp>
    </p:spTree>
    <p:extLst>
      <p:ext uri="{BB962C8B-B14F-4D97-AF65-F5344CB8AC3E}">
        <p14:creationId xmlns:p14="http://schemas.microsoft.com/office/powerpoint/2010/main" val="239400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83C3B-FEE9-3F0A-7D39-BFBE64C7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n-lt"/>
                <a:cs typeface="+mn-lt"/>
              </a:rPr>
              <a:t>NIH Submissions:</a:t>
            </a:r>
            <a:endParaRPr lang="en-US" sz="5400"/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ADA2943-35E5-A98F-8375-9418F49B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Changed/Corrected Applications</a:t>
            </a:r>
            <a:endParaRPr lang="en-US" sz="2200" baseline="0">
              <a:ea typeface="+mn-lt"/>
              <a:cs typeface="+mn-lt"/>
            </a:endParaRPr>
          </a:p>
          <a:p>
            <a:r>
              <a:rPr lang="en-US" sz="2200">
                <a:ea typeface="+mn-lt"/>
                <a:cs typeface="+mn-lt"/>
              </a:rPr>
              <a:t>ASSIST and ASSIST HSCT</a:t>
            </a:r>
          </a:p>
          <a:p>
            <a:r>
              <a:rPr lang="en-US" sz="2200">
                <a:ea typeface="+mn-lt"/>
                <a:cs typeface="+mn-lt"/>
              </a:rPr>
              <a:t>RPPRs</a:t>
            </a:r>
          </a:p>
          <a:p>
            <a:r>
              <a:rPr lang="en-US" sz="2200">
                <a:ea typeface="+mn-lt"/>
                <a:cs typeface="+mn-lt"/>
              </a:rPr>
              <a:t>I-RPPRs </a:t>
            </a:r>
          </a:p>
          <a:p>
            <a:r>
              <a:rPr lang="en-US" sz="2200">
                <a:ea typeface="+mn-lt"/>
                <a:cs typeface="+mn-lt"/>
              </a:rPr>
              <a:t>Close out (F-RPPR, FIS, FFR)</a:t>
            </a:r>
          </a:p>
          <a:p>
            <a:r>
              <a:rPr lang="en-US" sz="2200">
                <a:ea typeface="+mn-lt"/>
                <a:cs typeface="+mn-lt"/>
              </a:rPr>
              <a:t>PRAMS/FRAMS </a:t>
            </a:r>
          </a:p>
        </p:txBody>
      </p:sp>
      <p:pic>
        <p:nvPicPr>
          <p:cNvPr id="31" name="Picture 30" descr="Droplets on a glass surface with a needle">
            <a:extLst>
              <a:ext uri="{FF2B5EF4-FFF2-40B4-BE49-F238E27FC236}">
                <a16:creationId xmlns:a16="http://schemas.microsoft.com/office/drawing/2014/main" id="{209944ED-06B1-512B-7719-2E7D92723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62" r="51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730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5B6D-CD1E-FF5C-5B19-77F2ED81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90" y="1066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ea typeface="+mn-lt"/>
                <a:cs typeface="+mn-lt"/>
              </a:rPr>
              <a:t>PRAM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9D05-71BE-99E5-0C6A-9F672DACD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069" y="1436696"/>
            <a:ext cx="11195539" cy="39879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US" b="1"/>
              <a:t>What is a PRAM?</a:t>
            </a:r>
          </a:p>
          <a:p>
            <a:pPr marL="228600" marR="0" lvl="0" indent="-2286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200">
                <a:effectLst/>
                <a:latin typeface="+mn-lt"/>
                <a:ea typeface="+mn-ea"/>
                <a:cs typeface="+mn-cs"/>
              </a:rPr>
              <a:t>Progress Report Additional Materials (PRAM) is often sent to resolve follow up questions on RPPR materials or when there are non-compliant publications</a:t>
            </a:r>
          </a:p>
          <a:p>
            <a:pPr marL="0" indent="0">
              <a:buNone/>
              <a:defRPr/>
            </a:pPr>
            <a:endParaRPr lang="en-US" sz="2800" b="1" kern="1200">
              <a:effectLst/>
              <a:latin typeface="+mn-lt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37F1E3-0523-2478-3FEC-FC3B4E4CA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970" y="3256138"/>
            <a:ext cx="6535948" cy="32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2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32FA-C89D-FCD3-BC2A-D49B9695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5" y="224448"/>
            <a:ext cx="10515600" cy="1325563"/>
          </a:xfrm>
        </p:spPr>
        <p:txBody>
          <a:bodyPr/>
          <a:lstStyle/>
          <a:p>
            <a:r>
              <a:rPr lang="en-US"/>
              <a:t>Who Can Submit a PRAM?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5103-F5F7-AC25-7B19-FC4ADF6D2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62" y="1552646"/>
            <a:ext cx="5086978" cy="41553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Aptos"/>
                <a:cs typeface="Segoe UI"/>
              </a:rPr>
              <a:t>When the PRAM is in Reviewer Work in Progress status, the signing official (SO) can submit it to the agency.</a:t>
            </a:r>
          </a:p>
          <a:p>
            <a:r>
              <a:rPr lang="en-US">
                <a:latin typeface="Aptos"/>
                <a:cs typeface="Segoe UI"/>
              </a:rPr>
              <a:t>PD/PIs may also submit the information if they have been delegated Submit Progress Report authority by the SO. Otherwise, they would have to route it to the SO for submission.</a:t>
            </a:r>
            <a:endParaRPr lang="en-US"/>
          </a:p>
          <a:p>
            <a:endParaRPr lang="en-US" b="1">
              <a:latin typeface="Arial"/>
              <a:cs typeface="Arial"/>
            </a:endParaRPr>
          </a:p>
        </p:txBody>
      </p:sp>
      <p:pic>
        <p:nvPicPr>
          <p:cNvPr id="6" name="Picture 5" descr="A screenshot of a facebook page&#10;&#10;Description automatically generated">
            <a:extLst>
              <a:ext uri="{FF2B5EF4-FFF2-40B4-BE49-F238E27FC236}">
                <a16:creationId xmlns:a16="http://schemas.microsoft.com/office/drawing/2014/main" id="{4FF35CE5-7A6E-EF13-F7C7-116E13945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99" y="4947470"/>
            <a:ext cx="7219950" cy="15240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4F9BD90-387A-4B34-1FB8-B80BB51FA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916" y="1547675"/>
            <a:ext cx="58293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55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7EB-BAB9-BEE3-2C65-3656CD74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5" y="165833"/>
            <a:ext cx="10515600" cy="1325563"/>
          </a:xfrm>
        </p:spPr>
        <p:txBody>
          <a:bodyPr/>
          <a:lstStyle/>
          <a:p>
            <a:r>
              <a:rPr lang="en-US"/>
              <a:t>How to Submit a PRAM: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E454D0C-0342-4796-F5E1-078F76BAC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7673" y="1316710"/>
            <a:ext cx="6274776" cy="1969476"/>
          </a:xfr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AA79508-6CA6-C142-4CB6-C0B1A5F09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1" y="3432298"/>
            <a:ext cx="6189784" cy="3029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D55F4-2255-C0B2-8CE8-A8828B03F5D8}"/>
              </a:ext>
            </a:extLst>
          </p:cNvPr>
          <p:cNvSpPr txBox="1"/>
          <p:nvPr/>
        </p:nvSpPr>
        <p:spPr>
          <a:xfrm>
            <a:off x="436081" y="1491620"/>
            <a:ext cx="4975678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400">
                <a:latin typeface="Arial"/>
                <a:cs typeface="Arial"/>
              </a:rPr>
              <a:t>To</a:t>
            </a:r>
            <a:r>
              <a:rPr lang="en-US" sz="2400" baseline="0">
                <a:latin typeface="Arial"/>
                <a:ea typeface="Arial"/>
                <a:cs typeface="Arial"/>
              </a:rPr>
              <a:t> submit a PRAM, use the Status module to search for an award, select Agency Requested PRAM from the three-dot ellipsis menu or Action column,</a:t>
            </a:r>
            <a:r>
              <a:rPr lang="en-US" sz="2400">
                <a:latin typeface="Arial"/>
                <a:ea typeface="Arial"/>
                <a:cs typeface="Arial"/>
              </a:rPr>
              <a:t> upload the requested materials,</a:t>
            </a:r>
            <a:r>
              <a:rPr lang="en-US" sz="2400" baseline="0">
                <a:latin typeface="Arial"/>
                <a:ea typeface="Arial"/>
                <a:cs typeface="Arial"/>
              </a:rPr>
              <a:t> and then click the Submit button.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672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85D8-25AB-20E3-1097-BB7803A8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I-RPPRs </a:t>
            </a:r>
            <a:endParaRPr lang="en-US" sz="4400"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F3392-C749-84B3-51C5-A14C063B22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What is an I-RPPR: </a:t>
            </a:r>
            <a:r>
              <a:rPr lang="en-US" b="1"/>
              <a:t>Interim RPPR</a:t>
            </a:r>
            <a:r>
              <a:rPr lang="en-US"/>
              <a:t> – The interim RPPR is used when a competing renewal (Type 2 application) has been submitted. </a:t>
            </a:r>
          </a:p>
          <a:p>
            <a:r>
              <a:rPr lang="en-US"/>
              <a:t>When do they occur: If the competing renewal is not funded, the Interim RPPR will serve as the Final RPPR for the project and no other report is required.</a:t>
            </a:r>
          </a:p>
          <a:p>
            <a:r>
              <a:rPr lang="en-US"/>
              <a:t>If the renewal application is funded, the Interim RPPR will serve as the annual RPPR for the final year of the previous competitive segment.</a:t>
            </a:r>
          </a:p>
          <a:p>
            <a:r>
              <a:rPr lang="en-US"/>
              <a:t>What can an AOR do: we are limited to the same functions as an RPPR we rely on the PD/PI or their delegate to initiate this function.</a:t>
            </a:r>
          </a:p>
          <a:p>
            <a:endParaRPr lang="en-US"/>
          </a:p>
        </p:txBody>
      </p:sp>
      <p:pic>
        <p:nvPicPr>
          <p:cNvPr id="8" name="Picture 7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50F9941F-A9F7-C28E-7D1E-FDD935768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" y="2229291"/>
            <a:ext cx="6071079" cy="2557394"/>
          </a:xfrm>
          <a:prstGeom prst="rect">
            <a:avLst/>
          </a:prstGeom>
        </p:spPr>
      </p:pic>
      <p:pic>
        <p:nvPicPr>
          <p:cNvPr id="10" name="Picture 9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69DD727-8005-2B1E-9448-3A97D60A9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" y="4997210"/>
            <a:ext cx="4667416" cy="863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6D18FB-4EF0-5417-2B4D-A74AAFCA1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" y="5972847"/>
            <a:ext cx="7772400" cy="7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11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8DB7-C9B2-1BA6-3921-6F92FC86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A514-CC4A-733A-8E54-9DA73424C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Final-RPPR (F-RPPR)</a:t>
            </a:r>
          </a:p>
          <a:p>
            <a:r>
              <a:rPr lang="en-US">
                <a:ea typeface="+mn-lt"/>
                <a:cs typeface="+mn-lt"/>
              </a:rPr>
              <a:t>Final Invention Statement (FIS)</a:t>
            </a:r>
          </a:p>
          <a:p>
            <a:r>
              <a:rPr lang="en-US">
                <a:ea typeface="+mn-lt"/>
                <a:cs typeface="+mn-lt"/>
              </a:rPr>
              <a:t>Final Financial Report (FFR)</a:t>
            </a:r>
          </a:p>
          <a:p>
            <a:r>
              <a:rPr lang="en-US" i="1"/>
              <a:t>Final Progress Report Additional Materials</a:t>
            </a:r>
            <a:r>
              <a:rPr lang="en-US"/>
              <a:t> (FRAM)</a:t>
            </a:r>
          </a:p>
        </p:txBody>
      </p:sp>
    </p:spTree>
    <p:extLst>
      <p:ext uri="{BB962C8B-B14F-4D97-AF65-F5344CB8AC3E}">
        <p14:creationId xmlns:p14="http://schemas.microsoft.com/office/powerpoint/2010/main" val="1222704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885E3-2452-9110-81E2-FC8DFEAD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>
                <a:ea typeface="+mn-lt"/>
                <a:cs typeface="+mn-lt"/>
              </a:rPr>
              <a:t>F-RPPR and FIS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B3396-E531-A9E8-E36B-502A08B5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1600"/>
              <a:t>The Final RPPR, FIS and FFR are used as part of the grant closeout process to submit project outcomes.</a:t>
            </a:r>
          </a:p>
          <a:p>
            <a:r>
              <a:rPr lang="en-US" sz="1600"/>
              <a:t>They are due 120 days from period of performance end date for the competitive segment.</a:t>
            </a:r>
          </a:p>
          <a:p>
            <a:r>
              <a:rPr lang="en-US" sz="1600"/>
              <a:t>The department and PI holds the primary responsibility for entering information into the F-RPPR, and FIS forms in </a:t>
            </a:r>
            <a:r>
              <a:rPr lang="en-US" sz="1600" err="1"/>
              <a:t>eRA</a:t>
            </a:r>
            <a:r>
              <a:rPr lang="en-US" sz="1600"/>
              <a:t> Commons and then routing to OGC for submission.  The FFR is handled by OGC Post Award.</a:t>
            </a:r>
          </a:p>
          <a:p>
            <a:r>
              <a:rPr lang="en-US" sz="1600">
                <a:ea typeface="+mn-lt"/>
                <a:cs typeface="+mn-lt"/>
              </a:rPr>
              <a:t>The Final RPPR is </a:t>
            </a:r>
            <a:r>
              <a:rPr lang="en-US" sz="1600"/>
              <a:t>initiated by the PI or </a:t>
            </a:r>
            <a:r>
              <a:rPr lang="en-US" sz="1600" err="1"/>
              <a:t>Deligate</a:t>
            </a:r>
            <a:r>
              <a:rPr lang="en-US" sz="1600"/>
              <a:t> and routed to an AOR</a:t>
            </a:r>
          </a:p>
          <a:p>
            <a:r>
              <a:rPr lang="en-US" sz="1600">
                <a:ea typeface="+mn-lt"/>
                <a:cs typeface="+mn-lt"/>
              </a:rPr>
              <a:t>The FIS can be initiated by OGC with an approving email from the department, but it is more correct to begin with the department.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EE38C05-E664-E850-8771-C8361172F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7"/>
          <a:stretch/>
        </p:blipFill>
        <p:spPr>
          <a:xfrm>
            <a:off x="173636" y="1334793"/>
            <a:ext cx="5903048" cy="32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85E3-2452-9110-81E2-FC8DFEAD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a typeface="+mn-lt"/>
                <a:cs typeface="+mn-lt"/>
              </a:rPr>
              <a:t>F-RPPR and FIS</a:t>
            </a:r>
            <a:endParaRPr lang="en-US" sz="400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BAD996A-6831-5599-B7D4-D67C7FC60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6" y="1399115"/>
            <a:ext cx="8569961" cy="50937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D91196-627D-E5C1-EF3C-C6F47139C62C}"/>
              </a:ext>
            </a:extLst>
          </p:cNvPr>
          <p:cNvSpPr txBox="1"/>
          <p:nvPr/>
        </p:nvSpPr>
        <p:spPr>
          <a:xfrm>
            <a:off x="9408161" y="1690688"/>
            <a:ext cx="26051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Final RPPR is only available as part of the Closeout process and the Process Final RPPR link only</a:t>
            </a:r>
          </a:p>
          <a:p>
            <a:r>
              <a:rPr lang="en-US"/>
              <a:t>appears on the Closeout Status screen.</a:t>
            </a:r>
          </a:p>
        </p:txBody>
      </p:sp>
    </p:spTree>
    <p:extLst>
      <p:ext uri="{BB962C8B-B14F-4D97-AF65-F5344CB8AC3E}">
        <p14:creationId xmlns:p14="http://schemas.microsoft.com/office/powerpoint/2010/main" val="3979507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85E3-2452-9110-81E2-FC8DFEAD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n-lt"/>
                <a:cs typeface="+mn-lt"/>
              </a:rPr>
              <a:t>Close out:</a:t>
            </a:r>
            <a:r>
              <a:rPr lang="en-US"/>
              <a:t> Final Financial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B3396-E531-A9E8-E36B-502A08B57D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They are due 120 days from period of performance end date for the competitive segment.</a:t>
            </a:r>
          </a:p>
          <a:p>
            <a:r>
              <a:rPr lang="en-US"/>
              <a:t>Submitted by OGC with data from the Department</a:t>
            </a:r>
          </a:p>
          <a:p>
            <a:r>
              <a:rPr lang="en-US">
                <a:ea typeface="+mn-lt"/>
                <a:cs typeface="+mn-lt"/>
              </a:rPr>
              <a:t>Submitted via PMS</a:t>
            </a:r>
          </a:p>
        </p:txBody>
      </p:sp>
      <p:pic>
        <p:nvPicPr>
          <p:cNvPr id="7" name="Content Placeholder 6" descr="A white book with blue text and a graph&#10;&#10;Description automatically generated">
            <a:extLst>
              <a:ext uri="{FF2B5EF4-FFF2-40B4-BE49-F238E27FC236}">
                <a16:creationId xmlns:a16="http://schemas.microsoft.com/office/drawing/2014/main" id="{69969754-E838-1F27-FA07-27A08B6FE0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2064544"/>
            <a:ext cx="39243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2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4777-2EB8-96B5-E594-A2740484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</a:rPr>
              <a:t>Close out:</a:t>
            </a:r>
            <a:r>
              <a:rPr lang="en-US"/>
              <a:t> </a:t>
            </a:r>
            <a:r>
              <a:rPr lang="en-US">
                <a:ea typeface="+mn-lt"/>
                <a:cs typeface="+mn-lt"/>
              </a:rPr>
              <a:t>FRAM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FB91-7FA7-8693-D250-BE8B3A54F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While reviewing a submitted Final RPPR, the PO might determine that additional materials related to the submitted report are required. In this case, the PO submits a request for this information referred to as a FRAM request.</a:t>
            </a:r>
            <a:endParaRPr lang="en-US" i="1"/>
          </a:p>
          <a:p>
            <a:pPr lvl="0"/>
            <a:r>
              <a:rPr lang="en-US" i="1"/>
              <a:t>Final Progress Report Additional Materials</a:t>
            </a:r>
            <a:r>
              <a:rPr lang="en-US"/>
              <a:t> (FRAM) link provides a means for awardees to enter, review, route, and submit information in response to specific request(s) by the Program Official (PO) for additional information related to the Final RPPR</a:t>
            </a:r>
          </a:p>
          <a:p>
            <a:pPr lvl="0"/>
            <a:r>
              <a:rPr lang="en-US"/>
              <a:t>Only a AOR can submit the report; the PD/PI can upload, preview, delete and save the closeout report submission package, but cannot complete the final step to submit.</a:t>
            </a:r>
          </a:p>
          <a:p>
            <a:pPr lvl="0"/>
            <a:r>
              <a:rPr lang="en-US"/>
              <a:t>When a FRAM request is made, the PI is notified via email; Final RPPR status on </a:t>
            </a:r>
            <a:r>
              <a:rPr lang="en-US" i="1"/>
              <a:t>Closeout Status</a:t>
            </a:r>
            <a:r>
              <a:rPr lang="en-US"/>
              <a:t> is updated to </a:t>
            </a:r>
            <a:r>
              <a:rPr lang="en-US" i="1"/>
              <a:t>FRAM Requested</a:t>
            </a:r>
            <a:r>
              <a:rPr lang="en-US"/>
              <a:t>; and a </a:t>
            </a:r>
            <a:r>
              <a:rPr lang="en-US" b="1"/>
              <a:t>FRAM Update</a:t>
            </a:r>
            <a:r>
              <a:rPr lang="en-US"/>
              <a:t> link appears in the </a:t>
            </a:r>
            <a:r>
              <a:rPr lang="en-US" i="1"/>
              <a:t>Closeout Status</a:t>
            </a:r>
            <a:r>
              <a:rPr lang="en-US"/>
              <a:t> screen. </a:t>
            </a:r>
          </a:p>
          <a:p>
            <a:pPr lvl="0"/>
            <a:r>
              <a:rPr lang="en-US"/>
              <a:t>The link is located as an action on the </a:t>
            </a:r>
            <a:r>
              <a:rPr lang="en-US" b="1"/>
              <a:t>Final RPPR Report</a:t>
            </a:r>
            <a:r>
              <a:rPr lang="en-US"/>
              <a:t> line for  </a:t>
            </a:r>
            <a:r>
              <a:rPr lang="en-US" b="1"/>
              <a:t>Closeout Submission Requirement</a:t>
            </a:r>
            <a:r>
              <a:rPr lang="en-US"/>
              <a:t>.</a:t>
            </a:r>
            <a:endParaRPr lang="en-US" sz="28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D995-9019-17D6-3D90-36D0CFC7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895" y="2761559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7060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662E-EA94-A92D-323A-660D5A50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When Is A Changed/Corrected</a:t>
            </a:r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Application Used?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BC5F-4E56-114F-7E8E-B5D4FBA8C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311"/>
            <a:ext cx="6934200" cy="441665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ea typeface="+mn-lt"/>
                <a:cs typeface="+mn-lt"/>
              </a:rPr>
              <a:t>Changed/corrected applications are most often submitted </a:t>
            </a:r>
            <a:r>
              <a:rPr lang="en-US" u="sng">
                <a:ea typeface="+mn-lt"/>
                <a:cs typeface="+mn-lt"/>
              </a:rPr>
              <a:t>to correct errors and/or warnings</a:t>
            </a:r>
            <a:r>
              <a:rPr lang="en-US">
                <a:ea typeface="+mn-lt"/>
                <a:cs typeface="+mn-lt"/>
              </a:rPr>
              <a:t> listed in </a:t>
            </a:r>
            <a:r>
              <a:rPr lang="en-US" err="1">
                <a:ea typeface="+mn-lt"/>
                <a:cs typeface="+mn-lt"/>
              </a:rPr>
              <a:t>eRA</a:t>
            </a:r>
            <a:r>
              <a:rPr lang="en-US">
                <a:ea typeface="+mn-lt"/>
                <a:cs typeface="+mn-lt"/>
              </a:rPr>
              <a:t> Commons and can also be </a:t>
            </a:r>
            <a:r>
              <a:rPr lang="en-US">
                <a:latin typeface="Aptos"/>
                <a:ea typeface="+mn-lt"/>
                <a:cs typeface="Arial"/>
              </a:rPr>
              <a:t>used</a:t>
            </a:r>
            <a:r>
              <a:rPr lang="en-US" sz="2600">
                <a:latin typeface="Arial"/>
                <a:cs typeface="Arial"/>
              </a:rPr>
              <a:t> to address other issues (e.g., discovered wrong version of an attachment was used).</a:t>
            </a:r>
            <a:endParaRPr lang="en-US"/>
          </a:p>
          <a:p>
            <a:pPr>
              <a:buFont typeface="Arial,Sans-Serif" panose="020B0604020202020204" pitchFamily="34" charset="0"/>
            </a:pPr>
            <a:r>
              <a:rPr lang="en-US" sz="2600">
                <a:latin typeface="Arial"/>
                <a:cs typeface="Arial"/>
              </a:rPr>
              <a:t>Changes/Corrections to applications ideally should be made within the two-business-day application viewing window.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200">
                <a:latin typeface="Arial"/>
                <a:cs typeface="Arial"/>
              </a:rPr>
              <a:t>If you decide to make additional changes within this window, you must </a:t>
            </a:r>
            <a:r>
              <a:rPr lang="en-US" sz="2200" u="sng">
                <a:latin typeface="Arial"/>
                <a:cs typeface="Arial"/>
              </a:rPr>
              <a:t>reject your application</a:t>
            </a:r>
            <a:r>
              <a:rPr lang="en-US" sz="2200">
                <a:latin typeface="Arial"/>
                <a:cs typeface="Arial"/>
              </a:rPr>
              <a:t> if the title or PI change and then submit a changed/corrected application.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sz="2200">
                <a:latin typeface="Arial"/>
                <a:cs typeface="Arial"/>
              </a:rPr>
              <a:t>SOs can request to reject the </a:t>
            </a:r>
            <a:r>
              <a:rPr lang="en-US" sz="2200" err="1">
                <a:latin typeface="Arial"/>
                <a:cs typeface="Arial"/>
              </a:rPr>
              <a:t>eSubmission</a:t>
            </a:r>
            <a:r>
              <a:rPr lang="en-US" sz="2200">
                <a:latin typeface="Arial"/>
                <a:cs typeface="Arial"/>
              </a:rPr>
              <a:t> of an application using the </a:t>
            </a:r>
            <a:r>
              <a:rPr lang="en-US" sz="2200" u="sng">
                <a:latin typeface="Arial"/>
                <a:cs typeface="Arial"/>
              </a:rPr>
              <a:t>Reject </a:t>
            </a:r>
            <a:r>
              <a:rPr lang="en-US" sz="2200" u="sng" err="1">
                <a:latin typeface="Arial"/>
                <a:cs typeface="Arial"/>
              </a:rPr>
              <a:t>eApplication</a:t>
            </a:r>
            <a:r>
              <a:rPr lang="en-US" sz="2200" u="sng">
                <a:latin typeface="Arial"/>
                <a:cs typeface="Arial"/>
              </a:rPr>
              <a:t> screen</a:t>
            </a:r>
            <a:r>
              <a:rPr lang="en-US" sz="2200">
                <a:latin typeface="Arial"/>
                <a:cs typeface="Arial"/>
              </a:rPr>
              <a:t>.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sz="1900">
                <a:latin typeface="Arial"/>
                <a:cs typeface="Arial"/>
              </a:rPr>
              <a:t>Only signing officials have this option, and the application must not have been previously verified or rejected by the SO.</a:t>
            </a:r>
          </a:p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0C515E1-363E-3FB2-B5FC-497D3A07E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852" y="1687285"/>
            <a:ext cx="3558268" cy="164374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E7B5559-4881-5F6D-917F-E1614E059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926" y="3709621"/>
            <a:ext cx="3584121" cy="21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E6DE-4551-B8AB-9643-8C06574E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8" y="387537"/>
            <a:ext cx="10515600" cy="1325563"/>
          </a:xfrm>
        </p:spPr>
        <p:txBody>
          <a:bodyPr/>
          <a:lstStyle/>
          <a:p>
            <a:r>
              <a:rPr lang="en-US"/>
              <a:t>Two-Day Review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C8E3-19A4-1FAF-5AB9-1581FAA26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88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>
                <a:latin typeface="Arial"/>
                <a:cs typeface="Arial"/>
              </a:rPr>
              <a:t>Application Viewing Window:</a:t>
            </a:r>
            <a:endParaRPr lang="en-US" sz="2600"/>
          </a:p>
          <a:p>
            <a:pPr marL="971550" lvl="1"/>
            <a:r>
              <a:rPr lang="en-US" sz="2100">
                <a:solidFill>
                  <a:srgbClr val="3B3B3B"/>
                </a:solidFill>
                <a:latin typeface="Arial"/>
                <a:cs typeface="Arial"/>
              </a:rPr>
              <a:t>The PD/PI, delegated Assistants, Administrative Officials (AOs) and Signing Officials (SOs) have 2 business days to view the assembled application in </a:t>
            </a:r>
            <a:r>
              <a:rPr lang="en-US" sz="2100" err="1">
                <a:solidFill>
                  <a:srgbClr val="3B3B3B"/>
                </a:solidFill>
                <a:latin typeface="Arial"/>
                <a:cs typeface="Arial"/>
              </a:rPr>
              <a:t>eRA</a:t>
            </a:r>
            <a:r>
              <a:rPr lang="en-US" sz="2100">
                <a:solidFill>
                  <a:srgbClr val="3B3B3B"/>
                </a:solidFill>
                <a:latin typeface="Arial"/>
                <a:cs typeface="Arial"/>
              </a:rPr>
              <a:t> Commons - just as a reviewer would see it.</a:t>
            </a:r>
            <a:endParaRPr lang="en-US" sz="2100">
              <a:latin typeface="Arial"/>
              <a:cs typeface="Arial"/>
            </a:endParaRPr>
          </a:p>
          <a:p>
            <a:pPr marL="971550" lvl="1"/>
            <a:r>
              <a:rPr lang="en-US" sz="2100">
                <a:solidFill>
                  <a:srgbClr val="3B3B3B"/>
                </a:solidFill>
                <a:latin typeface="Arial"/>
                <a:cs typeface="Arial"/>
              </a:rPr>
              <a:t>The application viewing window is linked to the time of submission, not the due date. It begins the day after the assembled application image is posted in </a:t>
            </a:r>
            <a:r>
              <a:rPr lang="en-US" sz="2100" err="1">
                <a:solidFill>
                  <a:srgbClr val="3B3B3B"/>
                </a:solidFill>
                <a:latin typeface="Arial"/>
                <a:cs typeface="Arial"/>
              </a:rPr>
              <a:t>eRA</a:t>
            </a:r>
            <a:r>
              <a:rPr lang="en-US" sz="2100">
                <a:solidFill>
                  <a:srgbClr val="3B3B3B"/>
                </a:solidFill>
                <a:latin typeface="Arial"/>
                <a:cs typeface="Arial"/>
              </a:rPr>
              <a:t> Commons and excludes weekends and Federal holidays.</a:t>
            </a:r>
          </a:p>
          <a:p>
            <a:pPr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Outside the two-day review window, but before the deadline, proposals will need to be rejected from </a:t>
            </a:r>
            <a:r>
              <a:rPr lang="en-US" sz="2400" err="1">
                <a:solidFill>
                  <a:srgbClr val="000000"/>
                </a:solidFill>
                <a:latin typeface="Arial"/>
                <a:cs typeface="Arial"/>
              </a:rPr>
              <a:t>eRA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 Commons before they can be resubmitted.</a:t>
            </a:r>
            <a:endParaRPr lang="en-US" sz="2400">
              <a:latin typeface="Arial"/>
              <a:cs typeface="Arial"/>
            </a:endParaRPr>
          </a:p>
          <a:p>
            <a:pPr lvl="2" indent="0">
              <a:buNone/>
            </a:pPr>
            <a:endParaRPr lang="en-US" sz="1700">
              <a:solidFill>
                <a:srgbClr val="3B3B3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95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0DDE6-8A43-0E1A-2763-68E8FB48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Select:</a:t>
            </a:r>
          </a:p>
        </p:txBody>
      </p:sp>
      <p:pic>
        <p:nvPicPr>
          <p:cNvPr id="4" name="Content Placeholder 3" descr="A close-up of a form&#10;&#10;Description automatically generated">
            <a:extLst>
              <a:ext uri="{FF2B5EF4-FFF2-40B4-BE49-F238E27FC236}">
                <a16:creationId xmlns:a16="http://schemas.microsoft.com/office/drawing/2014/main" id="{87A0335E-5686-0F9D-0243-E65765EA7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6167" y="2941979"/>
            <a:ext cx="5543551" cy="3120116"/>
          </a:xfrm>
        </p:spPr>
      </p:pic>
      <p:pic>
        <p:nvPicPr>
          <p:cNvPr id="6" name="Picture 5" descr="A screen shot of a application form&#10;&#10;Description automatically generated">
            <a:extLst>
              <a:ext uri="{FF2B5EF4-FFF2-40B4-BE49-F238E27FC236}">
                <a16:creationId xmlns:a16="http://schemas.microsoft.com/office/drawing/2014/main" id="{20ACEF37-F27C-C7F9-1AAD-65BD187CE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63" y="1687625"/>
            <a:ext cx="5555797" cy="25159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BFBAA3-6835-378D-A7BF-1E97587DD058}"/>
                  </a:ext>
                </a:extLst>
              </p14:cNvPr>
              <p14:cNvContentPartPr/>
              <p14:nvPr/>
            </p14:nvContentPartPr>
            <p14:xfrm>
              <a:off x="3202344" y="2849931"/>
              <a:ext cx="2898651" cy="660616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BFBAA3-6835-378D-A7BF-1E97587DD0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4347" y="2831940"/>
                <a:ext cx="2934286" cy="696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A35F7A9-7253-81A3-4F03-1AD9D10250B6}"/>
                  </a:ext>
                </a:extLst>
              </p14:cNvPr>
              <p14:cNvContentPartPr/>
              <p14:nvPr/>
            </p14:nvContentPartPr>
            <p14:xfrm>
              <a:off x="8956396" y="4762068"/>
              <a:ext cx="1593885" cy="579781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A35F7A9-7253-81A3-4F03-1AD9D10250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38402" y="4744074"/>
                <a:ext cx="1629513" cy="6154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0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9911-9255-E7E9-E507-6F0CCC27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1200">
                <a:effectLst/>
                <a:latin typeface="+mj-lt"/>
                <a:ea typeface="+mj-ea"/>
                <a:cs typeface="+mj-cs"/>
              </a:rPr>
              <a:t>Proposal Submission</a:t>
            </a:r>
            <a:endParaRPr lang="en-US" sz="440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353BB-CCEA-BB13-0C99-D2E3E1AED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365"/>
            <a:ext cx="10513643" cy="44175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Changed/Corrected  vs Resubmission</a:t>
            </a:r>
          </a:p>
          <a:p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What is the difference?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 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"Changed/Corrected Application" submitted if the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eRA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systems have already processed the application and edits need to be made.</a:t>
            </a:r>
          </a:p>
          <a:p>
            <a:pPr lvl="1"/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A resubmission is an unfunded application that has been modified following initial review and resubmitted for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201999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A711-31E0-59AE-97C6-06D6D948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44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ASSIST and ASSIST HSCT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7EC2-12E1-8EFF-D8AB-EC0AFBAEC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are the differences what is in common</a:t>
            </a:r>
          </a:p>
          <a:p>
            <a:r>
              <a:rPr lang="en-US"/>
              <a:t>What is ASSIT HSCT</a:t>
            </a:r>
          </a:p>
          <a:p>
            <a:r>
              <a:rPr lang="en-US"/>
              <a:t>What can the AOR do for ASSIST and ASSIST HSCT</a:t>
            </a:r>
          </a:p>
          <a:p>
            <a:r>
              <a:rPr lang="en-US"/>
              <a:t>When to do you do your ASSIT HSCT Submission</a:t>
            </a:r>
          </a:p>
        </p:txBody>
      </p:sp>
    </p:spTree>
    <p:extLst>
      <p:ext uri="{BB962C8B-B14F-4D97-AF65-F5344CB8AC3E}">
        <p14:creationId xmlns:p14="http://schemas.microsoft.com/office/powerpoint/2010/main" val="250754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878C-F0AC-155A-4267-63E256AC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ASSIST and ASSIST HSCT: differences</a:t>
            </a:r>
            <a:r>
              <a:rPr lang="en-US" baseline="0"/>
              <a:t> vs in</a:t>
            </a:r>
            <a:r>
              <a:rPr lang="en-US"/>
              <a:t> 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6671-1EE9-1559-87FF-4EAB9CDB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8170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ASSIST HSCT is for submission of human subject data to NIH during the RPPR process</a:t>
            </a:r>
          </a:p>
          <a:p>
            <a:r>
              <a:rPr lang="en-US"/>
              <a:t>ASSIST is for submission of proposal to the NIH during the application phase</a:t>
            </a:r>
          </a:p>
          <a:p>
            <a:r>
              <a:rPr lang="en-US"/>
              <a:t>Both system share the same back-end architecture, but ASSIST HSCT does NOT submit via </a:t>
            </a:r>
            <a:r>
              <a:rPr lang="en-US" err="1"/>
              <a:t>grants.gov</a:t>
            </a:r>
            <a:endParaRPr lang="en-US"/>
          </a:p>
          <a:p>
            <a:r>
              <a:rPr lang="en-US"/>
              <a:t>Last year OGC summitted about 300 ASSIST &amp; HSS submissions</a:t>
            </a:r>
          </a:p>
        </p:txBody>
      </p:sp>
      <p:pic>
        <p:nvPicPr>
          <p:cNvPr id="5" name="Picture 4" descr="A screenshot of a search for applications&#10;&#10;Description automatically generated">
            <a:extLst>
              <a:ext uri="{FF2B5EF4-FFF2-40B4-BE49-F238E27FC236}">
                <a16:creationId xmlns:a16="http://schemas.microsoft.com/office/drawing/2014/main" id="{D5F5BB5A-1944-2573-284B-FF7D6936D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70" y="1690688"/>
            <a:ext cx="5394276" cy="41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1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C770-DF4F-C39C-54B4-4A81E011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EEF5-3331-B44E-185B-AC1C4709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AOR at the applicant institution can</a:t>
            </a:r>
          </a:p>
          <a:p>
            <a:r>
              <a:rPr lang="en-US"/>
              <a:t>Manage application access for other users</a:t>
            </a:r>
          </a:p>
          <a:p>
            <a:r>
              <a:rPr lang="en-US"/>
              <a:t>Manage application status all the way to Ready for Submission status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CD9B876-DF71-C2BE-0598-6BB4983D9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682380"/>
            <a:ext cx="41783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60AD8316E27243BBA58CE365044CCF" ma:contentTypeVersion="12" ma:contentTypeDescription="Create a new document." ma:contentTypeScope="" ma:versionID="a3ac01bda37f8a487e10fe7d4a0cd031">
  <xsd:schema xmlns:xsd="http://www.w3.org/2001/XMLSchema" xmlns:xs="http://www.w3.org/2001/XMLSchema" xmlns:p="http://schemas.microsoft.com/office/2006/metadata/properties" xmlns:ns2="9493781f-2411-4a36-a5aa-1eab7c90eacf" xmlns:ns3="5b3d82fe-8a82-4182-8715-eb9e59a3f5c3" targetNamespace="http://schemas.microsoft.com/office/2006/metadata/properties" ma:root="true" ma:fieldsID="73e1c3ff2ca67f6b94697a16a2b0eacb" ns2:_="" ns3:_="">
    <xsd:import namespace="9493781f-2411-4a36-a5aa-1eab7c90eacf"/>
    <xsd:import namespace="5b3d82fe-8a82-4182-8715-eb9e59a3f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3781f-2411-4a36-a5aa-1eab7c90e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d82fe-8a82-4182-8715-eb9e59a3f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9249A4-DF6E-4865-ACB1-4C618E9252AA}">
  <ds:schemaRefs>
    <ds:schemaRef ds:uri="5b3d82fe-8a82-4182-8715-eb9e59a3f5c3"/>
    <ds:schemaRef ds:uri="9493781f-2411-4a36-a5aa-1eab7c90ea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56DC7F-3705-4D70-9385-96AC35C8D3E0}">
  <ds:schemaRefs>
    <ds:schemaRef ds:uri="5b3d82fe-8a82-4182-8715-eb9e59a3f5c3"/>
    <ds:schemaRef ds:uri="9493781f-2411-4a36-a5aa-1eab7c90ea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278E88-8D25-4E68-A2BF-B254A0876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29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Types of NIH Submission Systems</vt:lpstr>
      <vt:lpstr>NIH Submissions:</vt:lpstr>
      <vt:lpstr>When Is A Changed/Corrected Application Used? </vt:lpstr>
      <vt:lpstr>Two-Day Review Window</vt:lpstr>
      <vt:lpstr>How To Select:</vt:lpstr>
      <vt:lpstr>Proposal Submission</vt:lpstr>
      <vt:lpstr>ASSIST and ASSIST HSCT</vt:lpstr>
      <vt:lpstr>ASSIST and ASSIST HSCT: differences vs in common</vt:lpstr>
      <vt:lpstr>ASSIST</vt:lpstr>
      <vt:lpstr>ASSIST</vt:lpstr>
      <vt:lpstr>ASSIST HSCT: What is HSCT</vt:lpstr>
      <vt:lpstr>ASSIST HSCT: what can we do?</vt:lpstr>
      <vt:lpstr>ASSIST HSCT: What Can the NIH Do</vt:lpstr>
      <vt:lpstr>ASSIST HSCT - HSS</vt:lpstr>
      <vt:lpstr>When should I submit my HSCT Record</vt:lpstr>
      <vt:lpstr>Research Performance Progress Report (RPPR) :</vt:lpstr>
      <vt:lpstr>How and When You Can Submit:</vt:lpstr>
      <vt:lpstr>When Can We Review, Route, and Submit?</vt:lpstr>
      <vt:lpstr>After Submission:</vt:lpstr>
      <vt:lpstr>PRAM</vt:lpstr>
      <vt:lpstr>Who Can Submit a PRAM?</vt:lpstr>
      <vt:lpstr>How to Submit a PRAM:</vt:lpstr>
      <vt:lpstr>I-RPPRs </vt:lpstr>
      <vt:lpstr>Close Out</vt:lpstr>
      <vt:lpstr>F-RPPR and FIS</vt:lpstr>
      <vt:lpstr>F-RPPR and FIS</vt:lpstr>
      <vt:lpstr>Close out: Final Financial Report </vt:lpstr>
      <vt:lpstr>Close out: FRAM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2024-04-03T16:08:48Z</dcterms:created>
  <dcterms:modified xsi:type="dcterms:W3CDTF">2024-04-11T16:26:33Z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0x0101008B60AD8316E27243BBA58CE365044CCF</vt:lpwstr>
  </property>
</Properties>
</file>