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5" r:id="rId5"/>
    <p:sldMasterId id="2147483707" r:id="rId6"/>
  </p:sldMasterIdLst>
  <p:notesMasterIdLst>
    <p:notesMasterId r:id="rId21"/>
  </p:notesMasterIdLst>
  <p:sldIdLst>
    <p:sldId id="4887" r:id="rId7"/>
    <p:sldId id="4900" r:id="rId8"/>
    <p:sldId id="4938" r:id="rId9"/>
    <p:sldId id="4940" r:id="rId10"/>
    <p:sldId id="4902" r:id="rId11"/>
    <p:sldId id="4937" r:id="rId12"/>
    <p:sldId id="4941" r:id="rId13"/>
    <p:sldId id="4877" r:id="rId14"/>
    <p:sldId id="4845" r:id="rId15"/>
    <p:sldId id="4909" r:id="rId16"/>
    <p:sldId id="4910" r:id="rId17"/>
    <p:sldId id="4911" r:id="rId18"/>
    <p:sldId id="4912" r:id="rId19"/>
    <p:sldId id="34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1CC03B-E40B-A5D7-F72B-225CCCCFC6B1}" name="Lane, Megan" initials="LM" userId="S::megan.3.lane@cuanschutz.edu::17e4da23-c1b2-4333-8157-5db1bfd030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5" autoAdjust="0"/>
    <p:restoredTop sz="94660"/>
  </p:normalViewPr>
  <p:slideViewPr>
    <p:cSldViewPr snapToGrid="0">
      <p:cViewPr varScale="1">
        <p:scale>
          <a:sx n="96" d="100"/>
          <a:sy n="96" d="100"/>
        </p:scale>
        <p:origin x="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17D38-F24F-4832-A942-21E84B36476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91977-D9F2-4504-B24D-3ECF566E0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F9CB8-4665-422B-88AF-359540F918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83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F9CB8-4665-422B-88AF-359540F918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29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F9CB8-4665-422B-88AF-359540F918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81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TIP: Once you have copy and pasted the icons you like onto your presentation slides, you may delete this page out of your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9F632-0407-4C0A-BE8F-CDAC80746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50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C47135-992E-6B40-B315-ADDD83575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39760-3655-978F-B8CC-28FB8E537D95}"/>
              </a:ext>
            </a:extLst>
          </p:cNvPr>
          <p:cNvSpPr txBox="1"/>
          <p:nvPr userDrawn="1"/>
        </p:nvSpPr>
        <p:spPr>
          <a:xfrm>
            <a:off x="11844461" y="6297964"/>
            <a:ext cx="449140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rgbClr val="CFB87C"/>
                </a:solidFill>
                <a:latin typeface="Helvetica" pitchFamily="2" charset="0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rgbClr val="CFB87C"/>
                </a:solidFill>
                <a:latin typeface="Helvetica" pitchFamily="2" charset="0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rgbClr val="CFB87C"/>
                </a:solidFill>
                <a:latin typeface="Helvetica" pitchFamily="2" charset="0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rgbClr val="CFB87C"/>
                </a:solidFill>
                <a:latin typeface="Helvetica" pitchFamily="2" charset="0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rgbClr val="CFB87C"/>
                </a:solidFill>
                <a:latin typeface="Helvetica" pitchFamily="2" charset="0"/>
              </a:rPr>
              <a:t>•••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575C7-DE73-0338-76E4-C3503917B22C}"/>
              </a:ext>
            </a:extLst>
          </p:cNvPr>
          <p:cNvSpPr txBox="1"/>
          <p:nvPr userDrawn="1"/>
        </p:nvSpPr>
        <p:spPr>
          <a:xfrm>
            <a:off x="71561" y="6297964"/>
            <a:ext cx="449140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chemeClr val="bg1"/>
                </a:solidFill>
                <a:latin typeface="Helvetica" pitchFamily="2" charset="0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chemeClr val="bg1"/>
                </a:solidFill>
                <a:latin typeface="Helvetica" pitchFamily="2" charset="0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chemeClr val="bg1"/>
                </a:solidFill>
                <a:latin typeface="Helvetica" pitchFamily="2" charset="0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chemeClr val="bg1"/>
                </a:solidFill>
                <a:latin typeface="Helvetica" pitchFamily="2" charset="0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chemeClr val="bg1"/>
                </a:solidFill>
                <a:latin typeface="Helvetica" pitchFamily="2" charset="0"/>
              </a:rPr>
              <a:t>•••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43010-BD2C-96D1-E7C7-6E4902BE043B}"/>
              </a:ext>
            </a:extLst>
          </p:cNvPr>
          <p:cNvSpPr/>
          <p:nvPr userDrawn="1"/>
        </p:nvSpPr>
        <p:spPr>
          <a:xfrm>
            <a:off x="0" y="0"/>
            <a:ext cx="1980602" cy="776396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CAAEA3C4-08B2-3456-1421-4F61B9703F83}"/>
              </a:ext>
            </a:extLst>
          </p:cNvPr>
          <p:cNvSpPr/>
          <p:nvPr userDrawn="1"/>
        </p:nvSpPr>
        <p:spPr>
          <a:xfrm>
            <a:off x="838200" y="0"/>
            <a:ext cx="10972903" cy="776396"/>
          </a:xfrm>
          <a:prstGeom prst="parallelogram">
            <a:avLst>
              <a:gd name="adj" fmla="val 4627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F39008-A8EA-4B65-C221-7B10EA78C39B}"/>
              </a:ext>
            </a:extLst>
          </p:cNvPr>
          <p:cNvSpPr/>
          <p:nvPr userDrawn="1"/>
        </p:nvSpPr>
        <p:spPr>
          <a:xfrm>
            <a:off x="9717926" y="0"/>
            <a:ext cx="2474074" cy="7763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9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3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5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CD0229-8FEF-1A41-9E88-9ED0CD2C6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829" y="811650"/>
            <a:ext cx="4660243" cy="3118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TRAINING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34875887-C26C-EF4B-9E8B-B815DE9A0D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784" y="1922114"/>
            <a:ext cx="4660243" cy="8309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We are a world-class medical destination at the forefront of transformative education, science, medicine, and healthcare. 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2DD5ABC8-4DA4-B141-AA0E-20711C262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01" y="3278343"/>
            <a:ext cx="4660900" cy="256063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/>
              <a:t>Bullet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BB379"/>
              </a:buClr>
              <a:buSzTx/>
              <a:tabLst/>
              <a:defRPr/>
            </a:pPr>
            <a:r>
              <a:rPr lang="en-US"/>
              <a:t>Bullet point</a:t>
            </a:r>
          </a:p>
          <a:p>
            <a:pPr lvl="0"/>
            <a:endParaRPr lang="en-US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3CF7DBDE-C516-2645-9102-1B4C37B24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784" y="2925183"/>
            <a:ext cx="2700338" cy="330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987A6143-9BFB-0640-8A56-E6D2AFCAE1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5887" y="1"/>
            <a:ext cx="5636113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INSERT</a:t>
            </a:r>
            <a:br>
              <a:rPr lang="en-US" dirty="0"/>
            </a:br>
            <a:r>
              <a:rPr lang="en-US" dirty="0"/>
              <a:t>PICTURE OR GRAPHIC</a:t>
            </a: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CE5758C-65B1-EB4D-9B09-A0FA92F3F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21" y="658658"/>
            <a:ext cx="946989" cy="49906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525F57E-86A8-8144-8038-AEFA51EB9EED}"/>
              </a:ext>
            </a:extLst>
          </p:cNvPr>
          <p:cNvSpPr/>
          <p:nvPr userDrawn="1"/>
        </p:nvSpPr>
        <p:spPr>
          <a:xfrm>
            <a:off x="600622" y="494100"/>
            <a:ext cx="946988" cy="946988"/>
          </a:xfrm>
          <a:prstGeom prst="ellipse">
            <a:avLst/>
          </a:prstGeom>
          <a:noFill/>
          <a:ln w="38100">
            <a:solidFill>
              <a:srgbClr val="CBB3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55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83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07B5-E539-741B-B548-6E4D38879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740FE-FE5A-CC58-34FC-00B17152B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6FAFC-A98A-5B9F-00A2-EBE60DC1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DFFC-4DD7-44C9-8CC1-2E185DF81C7D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F9458-7BAF-5556-1E35-D260EC36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F1B9D-4678-A162-7E63-D5E724CD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53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B109-0BFF-242C-32DE-F2F2BB07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C9CAE-ED2E-347F-84B4-4D6AE99B4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14FCA-26AD-FA3C-5CE1-35678010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051A-CAFC-40FF-82B3-B87BEECF76D8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CD15D-1D5C-6FD6-A96A-3B5E6D19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68F2-B61F-1CC3-74F7-31320B02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B669-758F-8227-888A-A95BD97D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82846-7318-5191-2A0A-DE050B084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B25F-FBC4-7A1E-2945-A873105A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9584-A083-40F6-8DEE-FD891920DE8C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D2EB5-826C-3E45-3B74-85728A21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27D68-C1C9-0C3B-62B3-53A702DC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44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D58D-4AB9-B958-9315-FB9E83DD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BF480-B5EE-131D-A034-A4ADD1A98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51635-9584-D568-F053-7362C058C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529F7-0D16-0538-BB17-C78AFB19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F2C7-7BC8-42F5-8A2B-77288F5D517C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C46C4-1131-D6C2-EF90-93987E4D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21C02-3555-779C-3F6C-BADA4B29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06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3282-F329-7C18-5BD6-7C9D40E2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DBE30-764A-1BE1-C840-9A58BA2F5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F4593-88A1-C0D3-84BE-34EE1293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646AE-256B-F3B8-3BFD-4FBCD76CB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453F2-6C2C-0750-2E62-1D8DD212F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36040-3C47-7131-6548-C786073FC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9E2E-A1B2-4DAC-977E-733651D8FB1B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80E2F-F784-5335-1EAE-44A257B3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3E9B6-597A-01C5-5F89-1CF531BD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67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23CA-6D31-420B-8BF7-0B1849E2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24ED3-32F6-C79B-7BA1-6E6C97EA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57CB-E481-4BD2-BDED-71ACD005A0BA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FE833-C65B-EBDF-C440-1AA1AD08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A7DE4-3B3F-70B0-0262-42DA7219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8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395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F7A3C-3AF5-8932-AB70-F45AB91C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8D88-C415-4E4B-BF44-8E60532BE2E6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7BB2D-D20D-57C4-B993-F305364C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6891-57B4-3DD4-AA1D-10FBD13D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9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FD22-D107-B0E6-2596-7E18EFB9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2A464-F658-028D-40BE-B23EBD83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32946-2CA6-08A4-F70D-B77CF1610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768CC-19D4-8B8A-4B52-54C334BF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C36A-8A30-449B-B750-B357547E3182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46BEE-E865-18E9-6DC2-5879967D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BB042-B4D0-FBA9-6436-1A6A492F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78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4315-A083-262E-27AD-9BDD5451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E1A41-569C-25D8-2B0B-E409EE589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FE4BE-5723-C648-4516-B1B33C718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DB2F6-533D-DFF6-709F-9306A403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8C62-DAAA-4416-82AF-B7746D5C1E62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B20A2-4B99-D361-2EAB-B9355FBB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7E439-A2F1-F4E5-98FA-5B56FEE9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66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CE00-B329-453E-5E3C-C08FE834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D6F3-398D-43EE-81B4-DFDFC8346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5E8BA-E414-FF24-D55B-30373F50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0FC6-1123-495A-A08A-BABE716BAF0F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61EC4-D594-8166-CB73-C7F9A632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176F1-7599-FA6F-745F-99259265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60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F1FCA-E860-ADA6-61D9-118E34573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5F0D1-BB67-8F0B-0A57-835311830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55BF4-54D7-C43E-4F4C-29A240E0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C9B8-53DF-40BD-8920-5776AC561E54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3F7B8-E68B-8DC6-5830-D4014606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FE8C-BFD6-CB70-7491-667F4F9D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48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07B5-E539-741B-B548-6E4D38879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740FE-FE5A-CC58-34FC-00B17152B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6FAFC-A98A-5B9F-00A2-EBE60DC1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DFFC-4DD7-44C9-8CC1-2E185DF81C7D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F9458-7BAF-5556-1E35-D260EC36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F1B9D-4678-A162-7E63-D5E724CD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84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B109-0BFF-242C-32DE-F2F2BB07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C9CAE-ED2E-347F-84B4-4D6AE99B4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14FCA-26AD-FA3C-5CE1-35678010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051A-CAFC-40FF-82B3-B87BEECF76D8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CD15D-1D5C-6FD6-A96A-3B5E6D19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68F2-B61F-1CC3-74F7-31320B02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52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B669-758F-8227-888A-A95BD97D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82846-7318-5191-2A0A-DE050B084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B25F-FBC4-7A1E-2945-A873105A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9584-A083-40F6-8DEE-FD891920DE8C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D2EB5-826C-3E45-3B74-85728A21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27D68-C1C9-0C3B-62B3-53A702DC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9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D58D-4AB9-B958-9315-FB9E83DD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BF480-B5EE-131D-A034-A4ADD1A98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51635-9584-D568-F053-7362C058C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529F7-0D16-0538-BB17-C78AFB19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F2C7-7BC8-42F5-8A2B-77288F5D517C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C46C4-1131-D6C2-EF90-93987E4D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21C02-3555-779C-3F6C-BADA4B29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87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3282-F329-7C18-5BD6-7C9D40E2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DBE30-764A-1BE1-C840-9A58BA2F5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F4593-88A1-C0D3-84BE-34EE1293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646AE-256B-F3B8-3BFD-4FBCD76CB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453F2-6C2C-0750-2E62-1D8DD212F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36040-3C47-7131-6548-C786073FC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9E2E-A1B2-4DAC-977E-733651D8FB1B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80E2F-F784-5335-1EAE-44A257B3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3E9B6-597A-01C5-5F89-1CF531BD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6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34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23CA-6D31-420B-8BF7-0B1849E2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24ED3-32F6-C79B-7BA1-6E6C97EA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57CB-E481-4BD2-BDED-71ACD005A0BA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FE833-C65B-EBDF-C440-1AA1AD08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A7DE4-3B3F-70B0-0262-42DA7219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45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F7A3C-3AF5-8932-AB70-F45AB91C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8D88-C415-4E4B-BF44-8E60532BE2E6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7BB2D-D20D-57C4-B993-F305364C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6891-57B4-3DD4-AA1D-10FBD13D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6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FD22-D107-B0E6-2596-7E18EFB9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2A464-F658-028D-40BE-B23EBD83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32946-2CA6-08A4-F70D-B77CF1610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768CC-19D4-8B8A-4B52-54C334BF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C36A-8A30-449B-B750-B357547E3182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46BEE-E865-18E9-6DC2-5879967D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BB042-B4D0-FBA9-6436-1A6A492F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0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4315-A083-262E-27AD-9BDD5451F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E1A41-569C-25D8-2B0B-E409EE589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FE4BE-5723-C648-4516-B1B33C718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DB2F6-533D-DFF6-709F-9306A403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8C62-DAAA-4416-82AF-B7746D5C1E62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B20A2-4B99-D361-2EAB-B9355FBB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7E439-A2F1-F4E5-98FA-5B56FEE9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78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CE00-B329-453E-5E3C-C08FE834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D6F3-398D-43EE-81B4-DFDFC8346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5E8BA-E414-FF24-D55B-30373F50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0FC6-1123-495A-A08A-BABE716BAF0F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61EC4-D594-8166-CB73-C7F9A632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176F1-7599-FA6F-745F-99259265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4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F1FCA-E860-ADA6-61D9-118E34573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5F0D1-BB67-8F0B-0A57-835311830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55BF4-54D7-C43E-4F4C-29A240E0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C9B8-53DF-40BD-8920-5776AC561E54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3F7B8-E68B-8DC6-5830-D4014606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FE8C-BFD6-CB70-7491-667F4F9D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62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06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6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7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5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6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7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7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BEB9E-BF20-8656-CA6D-02095E7A9E46}"/>
              </a:ext>
            </a:extLst>
          </p:cNvPr>
          <p:cNvSpPr/>
          <p:nvPr userDrawn="1"/>
        </p:nvSpPr>
        <p:spPr>
          <a:xfrm>
            <a:off x="0" y="0"/>
            <a:ext cx="1733107" cy="679378"/>
          </a:xfrm>
          <a:prstGeom prst="rect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635627C0-C1D2-3EA6-4FF9-8F4AA28195BB}"/>
              </a:ext>
            </a:extLst>
          </p:cNvPr>
          <p:cNvSpPr/>
          <p:nvPr userDrawn="1"/>
        </p:nvSpPr>
        <p:spPr>
          <a:xfrm>
            <a:off x="838201" y="0"/>
            <a:ext cx="9602244" cy="679414"/>
          </a:xfrm>
          <a:prstGeom prst="parallelogram">
            <a:avLst>
              <a:gd name="adj" fmla="val 4627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FB048C-78F7-3435-AB34-80A305121593}"/>
              </a:ext>
            </a:extLst>
          </p:cNvPr>
          <p:cNvSpPr/>
          <p:nvPr userDrawn="1"/>
        </p:nvSpPr>
        <p:spPr>
          <a:xfrm>
            <a:off x="10027085" y="0"/>
            <a:ext cx="2164915" cy="6793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5CFA74-A81B-23FF-79CA-629D89126ED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6514"/>
            <a:ext cx="12192000" cy="6758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93675B-5A83-6BBC-8DB9-22BA5541FE40}"/>
              </a:ext>
            </a:extLst>
          </p:cNvPr>
          <p:cNvSpPr txBox="1"/>
          <p:nvPr userDrawn="1"/>
        </p:nvSpPr>
        <p:spPr>
          <a:xfrm>
            <a:off x="11844461" y="6297964"/>
            <a:ext cx="449140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rgbClr val="CFB87C"/>
                </a:solidFill>
                <a:latin typeface="Helvetica" pitchFamily="2" charset="0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rgbClr val="CFB87C"/>
                </a:solidFill>
                <a:latin typeface="Helvetica" pitchFamily="2" charset="0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rgbClr val="CFB87C"/>
                </a:solidFill>
                <a:latin typeface="Helvetica" pitchFamily="2" charset="0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rgbClr val="CFB87C"/>
                </a:solidFill>
                <a:latin typeface="Helvetica" pitchFamily="2" charset="0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spc="600" dirty="0">
                <a:solidFill>
                  <a:srgbClr val="CFB87C"/>
                </a:solidFill>
                <a:latin typeface="Helvetica" pitchFamily="2" charset="0"/>
              </a:rPr>
              <a:t>•••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8500E1-C5FD-13FA-C632-28F07AB8C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108" y="6216514"/>
            <a:ext cx="10925892" cy="675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80C7FD-6472-1D53-127A-20553F42B14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65" y="6262557"/>
            <a:ext cx="2963890" cy="5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8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2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F77FBD-C9DA-BDBA-D223-1C6D9992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85932-6FE3-A66F-8A21-69D8B407A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E4EA7-0D94-4797-3EC3-59A5B66F8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B6CA7-581D-4D36-83BF-310FDB81622F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AF872-6A88-3125-DB18-F22E80C20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98085-DDC5-CF4F-C9C3-12D01E974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F77FBD-C9DA-BDBA-D223-1C6D9992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85932-6FE3-A66F-8A21-69D8B407A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E4EA7-0D94-4797-3EC3-59A5B66F8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B6CA7-581D-4D36-83BF-310FDB81622F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AF872-6A88-3125-DB18-F22E80C20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98085-DDC5-CF4F-C9C3-12D01E974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70F8-46AC-4B59-B83B-1ACAE85E6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9.png"/><Relationship Id="rId3" Type="http://schemas.openxmlformats.org/officeDocument/2006/relationships/image" Target="../media/image24.png"/><Relationship Id="rId21" Type="http://schemas.openxmlformats.org/officeDocument/2006/relationships/image" Target="../media/image1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5" Type="http://schemas.openxmlformats.org/officeDocument/2006/relationships/image" Target="../media/image10.png"/><Relationship Id="rId10" Type="http://schemas.openxmlformats.org/officeDocument/2006/relationships/image" Target="../media/image29.png"/><Relationship Id="rId19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forms.office.com/Pages/ResponsePage.aspx?id=XOYJ9QuOLUeycG7Um4Mp3b-fEcLQk9RFlw9G2BbiUadUMU9QREE4SkxGTEtNNU1GREdPUVBQRk9aWS4u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image.com.cuanschutz.edu/lib/fe8c1373776306787c/m/1/9a8faedc-4439-4454-8f6d-95a85ac4d889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one.advarracloud.com%2F&amp;data=05%7C02%7CCRYSTAL.GREER%40cuanschutz.edu%7C5cb189e2ed404be7645008dd05c27233%7C563337caa517421aaae01aa5b414fd7f%7C0%7C0%7C638673054943694915%7CUnknown%7CTWFpbGZsb3d8eyJFbXB0eU1hcGkiOnRydWUsIlYiOiIwLjAuMDAwMCIsIlAiOiJXaW4zMiIsIkFOIjoiTWFpbCIsIldUIjoyfQ%3D%3D%7C0%7C%7C%7C&amp;sdata=%2F3jIoc6qR0gqxexKXZ6BGD5ju5PjTj67F9ES7NVqQ2g%3D&amp;reserved=0" TargetMode="External"/><Relationship Id="rId2" Type="http://schemas.openxmlformats.org/officeDocument/2006/relationships/hyperlink" Target="mailto:OnCoreSupport@ucdenver.ed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city street with buildings and trees&#10;&#10;Description automatically generated">
            <a:extLst>
              <a:ext uri="{FF2B5EF4-FFF2-40B4-BE49-F238E27FC236}">
                <a16:creationId xmlns:a16="http://schemas.microsoft.com/office/drawing/2014/main" id="{CCC6CCFA-E5C8-E982-CD84-B58C5F3051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876" y="1"/>
            <a:ext cx="1028700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C96050-D2AC-C539-5D25-80ABE000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D70F8-46AC-4B59-B83B-1ACAE85E6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A0C4B5-E63B-F43E-54D5-C9D561B0A32D}"/>
              </a:ext>
            </a:extLst>
          </p:cNvPr>
          <p:cNvGrpSpPr/>
          <p:nvPr/>
        </p:nvGrpSpPr>
        <p:grpSpPr>
          <a:xfrm>
            <a:off x="106748" y="1145293"/>
            <a:ext cx="2015713" cy="45719"/>
            <a:chOff x="11055" y="1038968"/>
            <a:chExt cx="2015713" cy="457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6A157B-FA3C-32B6-A3A4-B030A6B3A841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309143-0487-2A61-15B5-E0F416C6CAAE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0BDEFF-63D9-8942-6A8F-820A6996D108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4C5218-99FD-BA1C-A634-FB3853F00F60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7A2C23-E22A-F23C-9098-91C349946C36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58690C-586E-5458-9ABB-4FF5937AA65C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762065D-1B15-04C5-9FF8-4C44A5F36D41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F655780-4C30-0225-0DFE-C5766570E554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4DF32B-F894-E699-51E5-77D73B7CEB2D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EBDB39-D8D8-CE09-6E07-DF1A8FA700F2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A2400-057F-2E4A-C285-02ECB4F5FE9B}"/>
              </a:ext>
            </a:extLst>
          </p:cNvPr>
          <p:cNvGrpSpPr/>
          <p:nvPr/>
        </p:nvGrpSpPr>
        <p:grpSpPr>
          <a:xfrm>
            <a:off x="106748" y="933502"/>
            <a:ext cx="2015713" cy="45719"/>
            <a:chOff x="11055" y="1038968"/>
            <a:chExt cx="2015713" cy="457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7F41741-F128-B793-FF42-FA2CAEA2B184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A67E54-FD7A-8002-DEC3-9708DCCA7268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CDDD266-C141-67EA-1AD8-8E6CA4A71578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64DFA8E-D7FD-7F89-55FF-B449532A005B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35E2925-D419-D898-F220-E69F32180187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24AAF5-75AC-40A0-D3CC-F658C5005E8D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49BB790-7F78-C8B7-9B4C-6C9D6BDA3727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C50BD3-D3B7-1974-B899-66818DB04184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8BD399-8E79-2341-3B04-5D63FF8CAF92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AA7FD6-0264-3602-DC96-EB513F75D9D4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2F2CAC-BE67-6051-731C-1E27C4DBE297}"/>
              </a:ext>
            </a:extLst>
          </p:cNvPr>
          <p:cNvGrpSpPr/>
          <p:nvPr/>
        </p:nvGrpSpPr>
        <p:grpSpPr>
          <a:xfrm>
            <a:off x="106748" y="725072"/>
            <a:ext cx="2015713" cy="45719"/>
            <a:chOff x="11055" y="1038968"/>
            <a:chExt cx="2015713" cy="4571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4DD78E7-198C-3982-F34E-9341E752E1FF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61A369-9097-CC2E-BEBB-701816723E25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1437EAE-2DF1-079E-DB00-F141B4487842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A5B6B6-11C1-9906-81FB-1C5658018D08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62B4C45-C656-4396-ABB5-FBBA22B8BDC7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5B17970-E6FA-64A3-F8AD-5F79A41FC709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EF8B412-4C0A-4E07-4BA8-0AF475CD5A47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58DF189-4717-028A-8D7B-7D2449C13BC1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7F617E3-14BA-A021-3E9D-3F0F0D2072FE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17F2EFC-7678-21E4-D41B-AA858B91BEDD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70411E-283A-6DB6-93F5-10A327226F4F}"/>
              </a:ext>
            </a:extLst>
          </p:cNvPr>
          <p:cNvGrpSpPr/>
          <p:nvPr/>
        </p:nvGrpSpPr>
        <p:grpSpPr>
          <a:xfrm>
            <a:off x="106748" y="516643"/>
            <a:ext cx="2015713" cy="45719"/>
            <a:chOff x="11055" y="1038968"/>
            <a:chExt cx="2015713" cy="4571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B17A14A-675D-62A4-07B7-AE797DBCC8C1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F15738A-435E-409A-EA29-7CDEE45FF62E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4D25EB0-D3C0-7392-0FE4-014EB7D5E6E3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0FBA03-7155-6BEF-B8F1-EB7A2F17C731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3CCEF82-ED54-E11F-C493-38012A9CC1B0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47E7050-7124-7013-CF4E-37AB15F21E89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F9BBC79-6D0C-B3F3-3414-B65DF8E81272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31FBEB8-9F00-C258-30C5-6E4FCE4C6CBC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D7F32AF-D633-ED27-50CE-C1EE97243138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0E395E1-431A-6E35-4254-87CCFAB2F6F2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A5A06D-EA89-482D-E174-351F27FA807F}"/>
              </a:ext>
            </a:extLst>
          </p:cNvPr>
          <p:cNvGrpSpPr/>
          <p:nvPr/>
        </p:nvGrpSpPr>
        <p:grpSpPr>
          <a:xfrm>
            <a:off x="106748" y="304852"/>
            <a:ext cx="2015713" cy="45719"/>
            <a:chOff x="11055" y="1038968"/>
            <a:chExt cx="2015713" cy="4571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201D772-EF34-AB7C-1C64-B04B65FE31D5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B7B7A8E-1DA5-9886-400F-B14F6C4EAAB9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64609C7-FB17-B764-EDA5-20CCB9931A9F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72BD772-688C-9645-604D-C69D6EBF50AA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BD67CEA-1589-9A02-E21A-DAC991B9CFAD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E3A0316-2CCA-9710-43E0-C3CDD4D89373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9C0709-4547-4973-C643-85C398FB2C74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B37C5C0-927A-20E7-91FF-2EA4AA2607DF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17F7E94-FC19-7C4F-33F1-63A33FC2E6C6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A706D19-3C77-6F00-9953-549556BD53D6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FD1C050-1398-3C69-55D9-2FE126C5F8BB}"/>
              </a:ext>
            </a:extLst>
          </p:cNvPr>
          <p:cNvGrpSpPr/>
          <p:nvPr/>
        </p:nvGrpSpPr>
        <p:grpSpPr>
          <a:xfrm>
            <a:off x="106748" y="96422"/>
            <a:ext cx="2015713" cy="45719"/>
            <a:chOff x="11055" y="1038968"/>
            <a:chExt cx="2015713" cy="4571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EB72CE3-3789-9D77-136E-B72754DC3AEB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16137C4-3646-3C99-0D66-2DD0053C0E2C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566C1C7-14F3-BEF4-A897-6807B996A4CA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A850B35-EE8E-099E-3DEB-4B3743A51CD0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5D57F9C-05D8-ED15-6959-2EED8A78ED39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4C15BBD-2D8D-B105-B9F9-84F06213C7BD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4A42308-A47B-34B8-5A38-F4DFD54C4010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3881D0A-6F2D-C193-B830-CF4AF49BA926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A483CB4-0A44-2968-30FE-1F55C07628D9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0982847-2C48-8060-FE09-12EC7B6C9BC9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3" name="Picture 72" descr="A black and grey rectangle&#10;&#10;Description automatically generated">
            <a:extLst>
              <a:ext uri="{FF2B5EF4-FFF2-40B4-BE49-F238E27FC236}">
                <a16:creationId xmlns:a16="http://schemas.microsoft.com/office/drawing/2014/main" id="{DA1E5C36-4C9E-9898-DF2C-02FE862720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2" y="0"/>
            <a:ext cx="12179303" cy="6858000"/>
          </a:xfrm>
          <a:prstGeom prst="rect">
            <a:avLst/>
          </a:prstGeom>
        </p:spPr>
      </p:pic>
      <p:sp>
        <p:nvSpPr>
          <p:cNvPr id="80" name="TextBox 11">
            <a:extLst>
              <a:ext uri="{FF2B5EF4-FFF2-40B4-BE49-F238E27FC236}">
                <a16:creationId xmlns:a16="http://schemas.microsoft.com/office/drawing/2014/main" id="{634CC576-1750-A9C7-7765-D617727A7144}"/>
              </a:ext>
            </a:extLst>
          </p:cNvPr>
          <p:cNvSpPr txBox="1"/>
          <p:nvPr/>
        </p:nvSpPr>
        <p:spPr>
          <a:xfrm>
            <a:off x="6096000" y="3834910"/>
            <a:ext cx="5119929" cy="80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FB87C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566922B8-D306-EE48-8021-D69E5A01D8F2}"/>
              </a:ext>
            </a:extLst>
          </p:cNvPr>
          <p:cNvSpPr txBox="1">
            <a:spLocks/>
          </p:cNvSpPr>
          <p:nvPr/>
        </p:nvSpPr>
        <p:spPr>
          <a:xfrm>
            <a:off x="6317195" y="4257675"/>
            <a:ext cx="4819592" cy="677311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Mercedes Zirbes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CTMS Program Build Manager</a:t>
            </a:r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E4CCD54C-3610-4084-CD57-889B5785E1CA}"/>
              </a:ext>
            </a:extLst>
          </p:cNvPr>
          <p:cNvSpPr txBox="1">
            <a:spLocks/>
          </p:cNvSpPr>
          <p:nvPr/>
        </p:nvSpPr>
        <p:spPr>
          <a:xfrm>
            <a:off x="6606264" y="4699179"/>
            <a:ext cx="6721208" cy="13294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rgbClr val="CFB87C"/>
                </a:solidFill>
                <a:latin typeface="Helvetica" pitchFamily="2" charset="0"/>
              </a:rPr>
              <a:t>May 13th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FB87C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2025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0C88933-5CE7-27AD-D482-494E59511B2B}"/>
              </a:ext>
            </a:extLst>
          </p:cNvPr>
          <p:cNvSpPr/>
          <p:nvPr/>
        </p:nvSpPr>
        <p:spPr>
          <a:xfrm>
            <a:off x="10287970" y="114529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690B715-38A1-2E7B-86D5-34FBB5246531}"/>
              </a:ext>
            </a:extLst>
          </p:cNvPr>
          <p:cNvSpPr/>
          <p:nvPr/>
        </p:nvSpPr>
        <p:spPr>
          <a:xfrm>
            <a:off x="10509846" y="114529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918277E-366E-1749-09B3-0402FEB72025}"/>
              </a:ext>
            </a:extLst>
          </p:cNvPr>
          <p:cNvSpPr/>
          <p:nvPr/>
        </p:nvSpPr>
        <p:spPr>
          <a:xfrm>
            <a:off x="10728361" y="114529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0D11582-ABDB-3699-7CDA-86159298C654}"/>
              </a:ext>
            </a:extLst>
          </p:cNvPr>
          <p:cNvSpPr/>
          <p:nvPr/>
        </p:nvSpPr>
        <p:spPr>
          <a:xfrm>
            <a:off x="10950237" y="114529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B0CE2B7-3C17-45D9-410F-EC7E72F3E6EB}"/>
              </a:ext>
            </a:extLst>
          </p:cNvPr>
          <p:cNvSpPr/>
          <p:nvPr/>
        </p:nvSpPr>
        <p:spPr>
          <a:xfrm>
            <a:off x="11165391" y="114529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E547F42-4BEA-4568-24BC-5EA3C676163B}"/>
              </a:ext>
            </a:extLst>
          </p:cNvPr>
          <p:cNvSpPr/>
          <p:nvPr/>
        </p:nvSpPr>
        <p:spPr>
          <a:xfrm>
            <a:off x="11387267" y="114529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E0748C0-3775-4945-08A2-AB92674CBD48}"/>
              </a:ext>
            </a:extLst>
          </p:cNvPr>
          <p:cNvSpPr/>
          <p:nvPr/>
        </p:nvSpPr>
        <p:spPr>
          <a:xfrm>
            <a:off x="11605782" y="114529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CA1C20E-7C97-0237-EBD2-3D1FF5F40CF0}"/>
              </a:ext>
            </a:extLst>
          </p:cNvPr>
          <p:cNvSpPr/>
          <p:nvPr/>
        </p:nvSpPr>
        <p:spPr>
          <a:xfrm>
            <a:off x="11827658" y="114529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2EAEABB-23C5-33BF-8B63-4392FEC6D932}"/>
              </a:ext>
            </a:extLst>
          </p:cNvPr>
          <p:cNvSpPr/>
          <p:nvPr/>
        </p:nvSpPr>
        <p:spPr>
          <a:xfrm>
            <a:off x="10069455" y="114529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86B448B-D98C-60C2-2BEB-6F1DE6BCDBE9}"/>
              </a:ext>
            </a:extLst>
          </p:cNvPr>
          <p:cNvSpPr/>
          <p:nvPr/>
        </p:nvSpPr>
        <p:spPr>
          <a:xfrm>
            <a:off x="12039449" y="114529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6FAAAEF-28C1-1DDC-94F0-CDD282C6C8C5}"/>
              </a:ext>
            </a:extLst>
          </p:cNvPr>
          <p:cNvSpPr/>
          <p:nvPr/>
        </p:nvSpPr>
        <p:spPr>
          <a:xfrm>
            <a:off x="10287970" y="93350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E766975-B83C-444F-A672-850B1E8E1A3C}"/>
              </a:ext>
            </a:extLst>
          </p:cNvPr>
          <p:cNvSpPr/>
          <p:nvPr/>
        </p:nvSpPr>
        <p:spPr>
          <a:xfrm>
            <a:off x="10509846" y="93350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AD1A4BE-75D3-6111-1E94-DFCE3DD6DC10}"/>
              </a:ext>
            </a:extLst>
          </p:cNvPr>
          <p:cNvSpPr/>
          <p:nvPr/>
        </p:nvSpPr>
        <p:spPr>
          <a:xfrm>
            <a:off x="10728361" y="93350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752E821-55BC-C7E7-69C9-0767C25B12AC}"/>
              </a:ext>
            </a:extLst>
          </p:cNvPr>
          <p:cNvSpPr/>
          <p:nvPr/>
        </p:nvSpPr>
        <p:spPr>
          <a:xfrm>
            <a:off x="10950237" y="93350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BABAE8B-770D-17A3-E31B-7C03FC64CC4F}"/>
              </a:ext>
            </a:extLst>
          </p:cNvPr>
          <p:cNvSpPr/>
          <p:nvPr/>
        </p:nvSpPr>
        <p:spPr>
          <a:xfrm>
            <a:off x="11165391" y="93350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D9FE5E9-6114-84CF-B1D2-9A3F87566C1D}"/>
              </a:ext>
            </a:extLst>
          </p:cNvPr>
          <p:cNvSpPr/>
          <p:nvPr/>
        </p:nvSpPr>
        <p:spPr>
          <a:xfrm>
            <a:off x="11387267" y="93350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62E945F-FB55-4705-C8E1-CCEEE9D42E0A}"/>
              </a:ext>
            </a:extLst>
          </p:cNvPr>
          <p:cNvSpPr/>
          <p:nvPr/>
        </p:nvSpPr>
        <p:spPr>
          <a:xfrm>
            <a:off x="11605782" y="93350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08225C9-DB8F-ADF4-CF56-E1FB5AB05685}"/>
              </a:ext>
            </a:extLst>
          </p:cNvPr>
          <p:cNvSpPr/>
          <p:nvPr/>
        </p:nvSpPr>
        <p:spPr>
          <a:xfrm>
            <a:off x="11827658" y="93350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E17DBE3-44FF-B308-E461-53C3974626F6}"/>
              </a:ext>
            </a:extLst>
          </p:cNvPr>
          <p:cNvSpPr/>
          <p:nvPr/>
        </p:nvSpPr>
        <p:spPr>
          <a:xfrm>
            <a:off x="10069455" y="93350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7E009CA-A78C-F71E-0F74-C9B2BECCC0FF}"/>
              </a:ext>
            </a:extLst>
          </p:cNvPr>
          <p:cNvSpPr/>
          <p:nvPr/>
        </p:nvSpPr>
        <p:spPr>
          <a:xfrm>
            <a:off x="12039449" y="93350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FD3963E-5EAA-7D4F-22E9-9F7490E07301}"/>
              </a:ext>
            </a:extLst>
          </p:cNvPr>
          <p:cNvSpPr/>
          <p:nvPr/>
        </p:nvSpPr>
        <p:spPr>
          <a:xfrm>
            <a:off x="10287970" y="72507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336C0D9-F7BC-582D-B6AC-BE9C41E5CF11}"/>
              </a:ext>
            </a:extLst>
          </p:cNvPr>
          <p:cNvSpPr/>
          <p:nvPr/>
        </p:nvSpPr>
        <p:spPr>
          <a:xfrm>
            <a:off x="10509846" y="72507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15CC9AD-6CEB-4D72-07DD-E1E39F4C9342}"/>
              </a:ext>
            </a:extLst>
          </p:cNvPr>
          <p:cNvSpPr/>
          <p:nvPr/>
        </p:nvSpPr>
        <p:spPr>
          <a:xfrm>
            <a:off x="10728361" y="72507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3CF9067-02AA-C2DD-38F5-66235D16C558}"/>
              </a:ext>
            </a:extLst>
          </p:cNvPr>
          <p:cNvSpPr/>
          <p:nvPr/>
        </p:nvSpPr>
        <p:spPr>
          <a:xfrm>
            <a:off x="10950237" y="72507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B223C87-3148-F2B2-B7FB-590914F11F4F}"/>
              </a:ext>
            </a:extLst>
          </p:cNvPr>
          <p:cNvSpPr/>
          <p:nvPr/>
        </p:nvSpPr>
        <p:spPr>
          <a:xfrm>
            <a:off x="11165391" y="72507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05BB8FBB-6E18-C2DE-0E8A-B734C6942B8B}"/>
              </a:ext>
            </a:extLst>
          </p:cNvPr>
          <p:cNvSpPr/>
          <p:nvPr/>
        </p:nvSpPr>
        <p:spPr>
          <a:xfrm>
            <a:off x="11387267" y="72507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6C6E40B-1518-F50C-D4EE-DC05DBE5E9C7}"/>
              </a:ext>
            </a:extLst>
          </p:cNvPr>
          <p:cNvSpPr/>
          <p:nvPr/>
        </p:nvSpPr>
        <p:spPr>
          <a:xfrm>
            <a:off x="11605782" y="72507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BE26C93-2DE7-04E8-92CF-957035276C37}"/>
              </a:ext>
            </a:extLst>
          </p:cNvPr>
          <p:cNvSpPr/>
          <p:nvPr/>
        </p:nvSpPr>
        <p:spPr>
          <a:xfrm>
            <a:off x="11827658" y="72507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56250EC-4D2B-DA8A-23CE-D1A6D87D71D8}"/>
              </a:ext>
            </a:extLst>
          </p:cNvPr>
          <p:cNvSpPr/>
          <p:nvPr/>
        </p:nvSpPr>
        <p:spPr>
          <a:xfrm>
            <a:off x="10069455" y="72507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B76EEC2-C41C-0944-8FA9-8BB0BA07A80A}"/>
              </a:ext>
            </a:extLst>
          </p:cNvPr>
          <p:cNvSpPr/>
          <p:nvPr/>
        </p:nvSpPr>
        <p:spPr>
          <a:xfrm>
            <a:off x="12039449" y="72507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FB3646D-4332-FBF6-0826-BE8905D99388}"/>
              </a:ext>
            </a:extLst>
          </p:cNvPr>
          <p:cNvSpPr/>
          <p:nvPr/>
        </p:nvSpPr>
        <p:spPr>
          <a:xfrm>
            <a:off x="10287970" y="51664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404C5FE-E89E-2352-3375-F2ADF835C860}"/>
              </a:ext>
            </a:extLst>
          </p:cNvPr>
          <p:cNvSpPr/>
          <p:nvPr/>
        </p:nvSpPr>
        <p:spPr>
          <a:xfrm>
            <a:off x="10509846" y="51664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93EC039-B603-E5CD-0DDB-23B54618D644}"/>
              </a:ext>
            </a:extLst>
          </p:cNvPr>
          <p:cNvSpPr/>
          <p:nvPr/>
        </p:nvSpPr>
        <p:spPr>
          <a:xfrm>
            <a:off x="10728361" y="51664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79A15A8-843F-2B57-E488-B1E0ACC75E0D}"/>
              </a:ext>
            </a:extLst>
          </p:cNvPr>
          <p:cNvSpPr/>
          <p:nvPr/>
        </p:nvSpPr>
        <p:spPr>
          <a:xfrm>
            <a:off x="10950237" y="51664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1070E54-06F9-EEB8-3E6B-4CAE82026AEF}"/>
              </a:ext>
            </a:extLst>
          </p:cNvPr>
          <p:cNvSpPr/>
          <p:nvPr/>
        </p:nvSpPr>
        <p:spPr>
          <a:xfrm>
            <a:off x="11165391" y="51664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EF80CD1-B38D-2818-798E-8E9400CA87CE}"/>
              </a:ext>
            </a:extLst>
          </p:cNvPr>
          <p:cNvSpPr/>
          <p:nvPr/>
        </p:nvSpPr>
        <p:spPr>
          <a:xfrm>
            <a:off x="11387267" y="51664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1C6AEB0-14B3-AD92-3470-197E76E8603F}"/>
              </a:ext>
            </a:extLst>
          </p:cNvPr>
          <p:cNvSpPr/>
          <p:nvPr/>
        </p:nvSpPr>
        <p:spPr>
          <a:xfrm>
            <a:off x="11605782" y="51664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7F2CD85-6E19-805D-D6B9-18112CF25EF7}"/>
              </a:ext>
            </a:extLst>
          </p:cNvPr>
          <p:cNvSpPr/>
          <p:nvPr/>
        </p:nvSpPr>
        <p:spPr>
          <a:xfrm>
            <a:off x="11827658" y="51664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9060324E-899C-EDA7-CB30-2489D041CF5E}"/>
              </a:ext>
            </a:extLst>
          </p:cNvPr>
          <p:cNvSpPr/>
          <p:nvPr/>
        </p:nvSpPr>
        <p:spPr>
          <a:xfrm>
            <a:off x="10069455" y="51664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E58112A9-3063-1259-315F-C8DF2277B290}"/>
              </a:ext>
            </a:extLst>
          </p:cNvPr>
          <p:cNvSpPr/>
          <p:nvPr/>
        </p:nvSpPr>
        <p:spPr>
          <a:xfrm>
            <a:off x="12039449" y="516643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B882FF73-9FBE-7DBE-D145-314968397568}"/>
              </a:ext>
            </a:extLst>
          </p:cNvPr>
          <p:cNvSpPr/>
          <p:nvPr/>
        </p:nvSpPr>
        <p:spPr>
          <a:xfrm>
            <a:off x="10287970" y="30485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614BFBFF-FC2B-CA71-5B70-E37D06FC6DA7}"/>
              </a:ext>
            </a:extLst>
          </p:cNvPr>
          <p:cNvSpPr/>
          <p:nvPr/>
        </p:nvSpPr>
        <p:spPr>
          <a:xfrm>
            <a:off x="10509846" y="30485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F7BCE128-0E63-AAB9-9FAC-15BB6BC9A9B5}"/>
              </a:ext>
            </a:extLst>
          </p:cNvPr>
          <p:cNvSpPr/>
          <p:nvPr/>
        </p:nvSpPr>
        <p:spPr>
          <a:xfrm>
            <a:off x="10728361" y="30485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405DB37F-A971-265F-8C97-69304A27047C}"/>
              </a:ext>
            </a:extLst>
          </p:cNvPr>
          <p:cNvSpPr/>
          <p:nvPr/>
        </p:nvSpPr>
        <p:spPr>
          <a:xfrm>
            <a:off x="10950237" y="30485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29F7582-F5BC-4F11-2A18-F34BE8B1DBFA}"/>
              </a:ext>
            </a:extLst>
          </p:cNvPr>
          <p:cNvSpPr/>
          <p:nvPr/>
        </p:nvSpPr>
        <p:spPr>
          <a:xfrm>
            <a:off x="11165391" y="30485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A1A40AC5-BF26-7830-9DF3-B8A81E43A210}"/>
              </a:ext>
            </a:extLst>
          </p:cNvPr>
          <p:cNvSpPr/>
          <p:nvPr/>
        </p:nvSpPr>
        <p:spPr>
          <a:xfrm>
            <a:off x="11387267" y="30485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F33A9698-F238-BA24-8345-52A05EAEC7F3}"/>
              </a:ext>
            </a:extLst>
          </p:cNvPr>
          <p:cNvSpPr/>
          <p:nvPr/>
        </p:nvSpPr>
        <p:spPr>
          <a:xfrm>
            <a:off x="11605782" y="30485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5E84DC90-C6D6-394F-7FCD-491AEC600908}"/>
              </a:ext>
            </a:extLst>
          </p:cNvPr>
          <p:cNvSpPr/>
          <p:nvPr/>
        </p:nvSpPr>
        <p:spPr>
          <a:xfrm>
            <a:off x="11827658" y="30485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9D3D761-9A12-0C35-3B2F-D6A36E926912}"/>
              </a:ext>
            </a:extLst>
          </p:cNvPr>
          <p:cNvSpPr/>
          <p:nvPr/>
        </p:nvSpPr>
        <p:spPr>
          <a:xfrm>
            <a:off x="10069455" y="30485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586B6C80-787B-C5C1-AA69-53E4CB8A3451}"/>
              </a:ext>
            </a:extLst>
          </p:cNvPr>
          <p:cNvSpPr/>
          <p:nvPr/>
        </p:nvSpPr>
        <p:spPr>
          <a:xfrm>
            <a:off x="12039449" y="30485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ABD3E406-FF93-6611-5728-BEEA2A4E7192}"/>
              </a:ext>
            </a:extLst>
          </p:cNvPr>
          <p:cNvSpPr/>
          <p:nvPr/>
        </p:nvSpPr>
        <p:spPr>
          <a:xfrm>
            <a:off x="10287970" y="9642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3E1AA372-20F4-378B-A0CE-D67BCFA13BCF}"/>
              </a:ext>
            </a:extLst>
          </p:cNvPr>
          <p:cNvSpPr/>
          <p:nvPr/>
        </p:nvSpPr>
        <p:spPr>
          <a:xfrm>
            <a:off x="10509846" y="9642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003EF94-2BC6-1D06-A1A7-14056BEBFAB4}"/>
              </a:ext>
            </a:extLst>
          </p:cNvPr>
          <p:cNvSpPr/>
          <p:nvPr/>
        </p:nvSpPr>
        <p:spPr>
          <a:xfrm>
            <a:off x="10728361" y="9642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D6609EE-9251-E5EC-B2B8-95158F25CF27}"/>
              </a:ext>
            </a:extLst>
          </p:cNvPr>
          <p:cNvSpPr/>
          <p:nvPr/>
        </p:nvSpPr>
        <p:spPr>
          <a:xfrm>
            <a:off x="10950237" y="9642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53F3B7DF-A5C3-1943-5EAD-E91E1E09F0FA}"/>
              </a:ext>
            </a:extLst>
          </p:cNvPr>
          <p:cNvSpPr/>
          <p:nvPr/>
        </p:nvSpPr>
        <p:spPr>
          <a:xfrm>
            <a:off x="11165391" y="9642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6C4842D6-806D-E650-4B81-6FAABA52E8CE}"/>
              </a:ext>
            </a:extLst>
          </p:cNvPr>
          <p:cNvSpPr/>
          <p:nvPr/>
        </p:nvSpPr>
        <p:spPr>
          <a:xfrm>
            <a:off x="11387267" y="9642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015A1D7-2211-1A77-F484-2F52BA756C5F}"/>
              </a:ext>
            </a:extLst>
          </p:cNvPr>
          <p:cNvSpPr/>
          <p:nvPr/>
        </p:nvSpPr>
        <p:spPr>
          <a:xfrm>
            <a:off x="11605782" y="9642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A8613F20-2B22-BFFF-1FC5-F758A15CD119}"/>
              </a:ext>
            </a:extLst>
          </p:cNvPr>
          <p:cNvSpPr/>
          <p:nvPr/>
        </p:nvSpPr>
        <p:spPr>
          <a:xfrm>
            <a:off x="11827658" y="9642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84C84048-07B3-2BF6-2D1B-6527350CEA1D}"/>
              </a:ext>
            </a:extLst>
          </p:cNvPr>
          <p:cNvSpPr/>
          <p:nvPr/>
        </p:nvSpPr>
        <p:spPr>
          <a:xfrm>
            <a:off x="10069455" y="9642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CC36F4A7-9534-4E54-DF89-4122AEDAED26}"/>
              </a:ext>
            </a:extLst>
          </p:cNvPr>
          <p:cNvSpPr/>
          <p:nvPr/>
        </p:nvSpPr>
        <p:spPr>
          <a:xfrm>
            <a:off x="12039449" y="96422"/>
            <a:ext cx="45719" cy="45719"/>
          </a:xfrm>
          <a:prstGeom prst="ellipse">
            <a:avLst/>
          </a:prstGeom>
          <a:solidFill>
            <a:srgbClr val="CF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1434B65-8059-C84C-48A9-40C39AAAA5C3}"/>
              </a:ext>
            </a:extLst>
          </p:cNvPr>
          <p:cNvGrpSpPr/>
          <p:nvPr/>
        </p:nvGrpSpPr>
        <p:grpSpPr>
          <a:xfrm>
            <a:off x="106748" y="6706121"/>
            <a:ext cx="2015713" cy="45719"/>
            <a:chOff x="11055" y="1038968"/>
            <a:chExt cx="2015713" cy="45719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037F4E7-0CE2-73E0-2F65-80CB5AB08D84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D4EE418-CEAA-80A0-D6E5-FD71B438A8EC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F0FC180-3ADD-E926-D1B7-D8C9EA5F6AA9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E73F745-FD55-4581-656B-A06136C99955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DBDBF78-796E-E009-19C5-7B9B2D577C12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70A038E2-6DF2-66F0-6017-C673C4F1ACD3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661A443A-40A0-53DE-69BE-DB8C46465C0B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813F2CD-7C6B-71B2-E288-7BC04D7AE22A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EEDEE75-E0E9-114B-9FBE-9C44AA905270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2201C59A-8B1F-D511-E5C2-B7AEBBD33A47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52C60FE-835D-1AAE-B38C-3EECB3314C9B}"/>
              </a:ext>
            </a:extLst>
          </p:cNvPr>
          <p:cNvGrpSpPr/>
          <p:nvPr/>
        </p:nvGrpSpPr>
        <p:grpSpPr>
          <a:xfrm>
            <a:off x="106748" y="6494330"/>
            <a:ext cx="2015713" cy="45719"/>
            <a:chOff x="11055" y="1038968"/>
            <a:chExt cx="2015713" cy="45719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9ADC5694-D1DE-AB3B-9CCA-73739F2CE272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BD03023-350A-0E25-58AF-2BC186D7DBC2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91271B44-C9F3-3933-C6F3-9EF90F1C1EC1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E2182C78-3E2B-651F-B582-D6A923BEEC2E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2726FD4A-33B4-6D69-C770-E1BC989A288D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FF4540A8-E5BB-EB10-1A90-C3B28A40203E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C6B17D4-540A-0E1B-CE7B-61DF1F492D1E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8EEF674-F71D-A993-33C1-DB125B86B861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40C0C20-1A24-3026-ECC2-00CD4C467F79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F983FCDF-3398-53BB-F61C-B104D2660C0B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9E93106-7F26-E419-6BA5-B8A060D5C5D0}"/>
              </a:ext>
            </a:extLst>
          </p:cNvPr>
          <p:cNvGrpSpPr/>
          <p:nvPr/>
        </p:nvGrpSpPr>
        <p:grpSpPr>
          <a:xfrm>
            <a:off x="106748" y="6285900"/>
            <a:ext cx="2015713" cy="45719"/>
            <a:chOff x="11055" y="1038968"/>
            <a:chExt cx="2015713" cy="45719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927EBD70-0424-DD45-C968-0DDCD8F397D8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87F0DC0-61A8-3C0E-92DF-D4E074074CF2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CC8320A-4FA0-F56C-3161-7C40ACAFB972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1DBE82B-7028-11CA-42FD-B17F8061078F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4381EADD-8BE7-87ED-DD8C-5F4E0AA0AF70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8FA19E6-FF24-5B99-90F5-02A40DF59348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E920A53-FEE8-29DC-132A-EACD1FB0B6BF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FDB4FAC9-861A-B8AD-055D-FD645B93BE2D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D7518684-9F79-F5F9-973E-6F2344E04676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97BB081-EF16-88E5-BEB3-9998EF27ED3E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D4B86CD-EB7C-7931-4864-73F4B441D4BB}"/>
              </a:ext>
            </a:extLst>
          </p:cNvPr>
          <p:cNvGrpSpPr/>
          <p:nvPr/>
        </p:nvGrpSpPr>
        <p:grpSpPr>
          <a:xfrm>
            <a:off x="106748" y="6077471"/>
            <a:ext cx="2015713" cy="45719"/>
            <a:chOff x="11055" y="1038968"/>
            <a:chExt cx="2015713" cy="45719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EAAA347-CBBD-1018-F3E8-35E2ED7D633B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82A37DB-32F2-CF78-3D8E-47A641468871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97249FEA-74E0-BAA3-E64B-53BE1B161780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482BE30-5B75-BD8D-368F-5F31A51024DA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95B39EF-2AF8-C20D-D25C-AED42CFEE873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BE0CD4E4-8B33-5AF9-4B08-82C1A03F552F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94EEE0C5-1FA2-EADB-8E36-A199E1C0F774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9F055255-D3B1-7744-5568-6C10C9E44329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E0FB8E73-985A-26CA-A90A-D897C7E17E63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9C6395C-AD6A-D136-865C-3A6285195810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E62794A-EECC-5F85-737E-F05324972F53}"/>
              </a:ext>
            </a:extLst>
          </p:cNvPr>
          <p:cNvGrpSpPr/>
          <p:nvPr/>
        </p:nvGrpSpPr>
        <p:grpSpPr>
          <a:xfrm>
            <a:off x="106748" y="5865680"/>
            <a:ext cx="2015713" cy="45719"/>
            <a:chOff x="11055" y="1038968"/>
            <a:chExt cx="2015713" cy="45719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73E592DB-CC70-CD1B-FFF6-96411FE445FE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B76163D-F805-C036-31CD-C8D8CEC712DC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9936DA9-223E-D646-512D-78BBE8C28EFA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8FB89D76-115F-6613-4D55-D750A3C641F6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A98B557A-4E4F-311D-D78C-8A054B2128DE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337CAEF-DE49-08CA-DA92-11CABBF8070B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7AAEDAC0-E0FD-B0DE-E187-5E5C9D95AFE5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A0AEA2F-A379-042D-0130-1A64CCCB1D83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6A3B95C2-1237-E011-55E7-D911EC0A4884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DADC0D3C-B045-E715-C158-F5ACF92AD444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7BB9166-5CDE-A57A-2281-0638CB5593DE}"/>
              </a:ext>
            </a:extLst>
          </p:cNvPr>
          <p:cNvGrpSpPr/>
          <p:nvPr/>
        </p:nvGrpSpPr>
        <p:grpSpPr>
          <a:xfrm>
            <a:off x="106748" y="5657250"/>
            <a:ext cx="2015713" cy="45719"/>
            <a:chOff x="11055" y="1038968"/>
            <a:chExt cx="2015713" cy="45719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C769CA43-5404-1753-F461-73651A2504A8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96C489B6-EB14-C6EA-6F52-348CF931340A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4F60DA16-8B5C-CDD0-19D6-8D08690C9522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5F389624-FB32-E08C-3BB5-1ADEB04CC1CA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BB411043-0E0D-6E95-30C5-E38245202F4B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119981FA-CAE1-9389-C567-7E7B09D8A4DA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42C5DF01-6663-503B-3201-C3D4DDE63D9C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8AF1817-C13D-4ECB-1AE4-CE8BEE07CE41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2AF251D-9D01-C54D-B635-F1250C349BC8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561F6014-EDA1-8763-B552-B5BFBD8B544B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11">
            <a:extLst>
              <a:ext uri="{FF2B5EF4-FFF2-40B4-BE49-F238E27FC236}">
                <a16:creationId xmlns:a16="http://schemas.microsoft.com/office/drawing/2014/main" id="{41BE2477-1727-969D-5F5E-2C6E297DBB6A}"/>
              </a:ext>
            </a:extLst>
          </p:cNvPr>
          <p:cNvSpPr txBox="1"/>
          <p:nvPr/>
        </p:nvSpPr>
        <p:spPr>
          <a:xfrm>
            <a:off x="6275603" y="1904609"/>
            <a:ext cx="5552055" cy="788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FB87C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OnCore Support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F5F2D8-2C34-32B2-DB2F-6C30E668355A}"/>
              </a:ext>
            </a:extLst>
          </p:cNvPr>
          <p:cNvSpPr txBox="1"/>
          <p:nvPr/>
        </p:nvSpPr>
        <p:spPr>
          <a:xfrm>
            <a:off x="6275603" y="2653166"/>
            <a:ext cx="6085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 ADVISORY MEETING</a:t>
            </a:r>
          </a:p>
        </p:txBody>
      </p:sp>
      <p:pic>
        <p:nvPicPr>
          <p:cNvPr id="78" name="Picture 7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7DE99D8-ADDB-4523-898C-36BFB6AED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121" y="5610721"/>
            <a:ext cx="4929532" cy="8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2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5C428-E9EF-349B-7723-90BA7A9E3AC6}"/>
              </a:ext>
            </a:extLst>
          </p:cNvPr>
          <p:cNvSpPr txBox="1"/>
          <p:nvPr/>
        </p:nvSpPr>
        <p:spPr>
          <a:xfrm>
            <a:off x="857553" y="1226731"/>
            <a:ext cx="6121911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Helvetica"/>
                <a:cs typeface="Helvetica"/>
              </a:rPr>
              <a:t>Item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Details and updates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Item 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74320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Details and updates</a:t>
            </a:r>
          </a:p>
          <a:p>
            <a:pPr marL="274320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rgbClr val="CBB379"/>
              </a:buClr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Item 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74320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Details and updates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95D22-6A2E-0B4D-5E32-7D751A6E5938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Calibri Light" panose="020F0302020204030204" pitchFamily="34" charset="0"/>
              </a:rPr>
              <a:t>REVIEW OF PREVIOUS ITEMS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ACDCAC7-5170-1F8E-5F8B-BC77039B2607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7" name="Picture 6" descr="A building with many windows&#10;&#10;Description automatically generated">
            <a:extLst>
              <a:ext uri="{FF2B5EF4-FFF2-40B4-BE49-F238E27FC236}">
                <a16:creationId xmlns:a16="http://schemas.microsoft.com/office/drawing/2014/main" id="{6A8CCB8D-EB81-247B-38AB-0D44432A3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0742" y="679260"/>
            <a:ext cx="3666506" cy="55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6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w angle view of a building&#10;&#10;Description automatically generated">
            <a:extLst>
              <a:ext uri="{FF2B5EF4-FFF2-40B4-BE49-F238E27FC236}">
                <a16:creationId xmlns:a16="http://schemas.microsoft.com/office/drawing/2014/main" id="{BDA1BDC9-AB5D-651C-4DF6-1C051035C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5314" y="664913"/>
            <a:ext cx="3716686" cy="5553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05C428-E9EF-349B-7723-90BA7A9E3AC6}"/>
              </a:ext>
            </a:extLst>
          </p:cNvPr>
          <p:cNvSpPr txBox="1"/>
          <p:nvPr/>
        </p:nvSpPr>
        <p:spPr>
          <a:xfrm>
            <a:off x="857553" y="1226731"/>
            <a:ext cx="6121911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Change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Details of change</a:t>
            </a:r>
          </a:p>
          <a:p>
            <a:pPr>
              <a:spcAft>
                <a:spcPts val="600"/>
              </a:spcAft>
              <a:buClr>
                <a:srgbClr val="CBB379"/>
              </a:buClr>
              <a:defRPr/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Impact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74320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Helvetica"/>
                <a:cs typeface="Helvetica"/>
              </a:rPr>
              <a:t>Impacted parties, downstream effects, etc.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>
              <a:spcAft>
                <a:spcPts val="600"/>
              </a:spcAft>
              <a:buClr>
                <a:srgbClr val="CBB379"/>
              </a:buClr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Future Considerations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74320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If applicable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95D22-6A2E-0B4D-5E32-7D751A6E5938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ACDCAC7-5170-1F8E-5F8B-BC77039B2607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Calibri Light" panose="020F0302020204030204" pitchFamily="34" charset="0"/>
              </a:rPr>
              <a:t>CHANGE: TITLE OF CHANGE</a:t>
            </a:r>
          </a:p>
        </p:txBody>
      </p:sp>
    </p:spTree>
    <p:extLst>
      <p:ext uri="{BB962C8B-B14F-4D97-AF65-F5344CB8AC3E}">
        <p14:creationId xmlns:p14="http://schemas.microsoft.com/office/powerpoint/2010/main" val="221283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5C428-E9EF-349B-7723-90BA7A9E3AC6}"/>
              </a:ext>
            </a:extLst>
          </p:cNvPr>
          <p:cNvSpPr txBox="1"/>
          <p:nvPr/>
        </p:nvSpPr>
        <p:spPr>
          <a:xfrm>
            <a:off x="857553" y="1226731"/>
            <a:ext cx="6121911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Proposal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Helvetica"/>
                <a:cs typeface="Helvetica"/>
              </a:rPr>
              <a:t>Proposal details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>
              <a:spcAft>
                <a:spcPts val="600"/>
              </a:spcAft>
              <a:buClr>
                <a:srgbClr val="CBB379"/>
              </a:buCl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Impact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74320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Impacted parties, downstream effects, etc.</a:t>
            </a:r>
          </a:p>
          <a:p>
            <a:pPr>
              <a:spcAft>
                <a:spcPts val="600"/>
              </a:spcAft>
              <a:buClr>
                <a:srgbClr val="CBB379"/>
              </a:buClr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Future Considerations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74320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Helvetica"/>
                <a:cs typeface="Helvetica"/>
              </a:rPr>
              <a:t>If applicable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95D22-6A2E-0B4D-5E32-7D751A6E5938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Calibri Light" panose="020F0302020204030204" pitchFamily="34" charset="0"/>
              </a:rPr>
              <a:t>PROPOSAL: TITLE OF PROPOSAL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ACDCAC7-5170-1F8E-5F8B-BC77039B2607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508633-D782-2F24-C13B-1E930941F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3896" y="679260"/>
            <a:ext cx="4478104" cy="55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5C428-E9EF-349B-7723-90BA7A9E3AC6}"/>
              </a:ext>
            </a:extLst>
          </p:cNvPr>
          <p:cNvSpPr txBox="1"/>
          <p:nvPr/>
        </p:nvSpPr>
        <p:spPr>
          <a:xfrm>
            <a:off x="857553" y="1226731"/>
            <a:ext cx="6121911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Reminder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List any reminders as applicable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ACDCAC7-5170-1F8E-5F8B-BC77039B2607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Calibri Light" panose="020F0302020204030204" pitchFamily="34" charset="0"/>
              </a:rPr>
              <a:t>REMINDERS AND FYIs</a:t>
            </a:r>
          </a:p>
        </p:txBody>
      </p:sp>
      <p:pic>
        <p:nvPicPr>
          <p:cNvPr id="7" name="Picture 6" descr="A snow covered sidewalk with large round objects&#10;&#10;Description automatically generated">
            <a:extLst>
              <a:ext uri="{FF2B5EF4-FFF2-40B4-BE49-F238E27FC236}">
                <a16:creationId xmlns:a16="http://schemas.microsoft.com/office/drawing/2014/main" id="{E2837A87-D804-B560-28B5-8D165E78A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9150" y="679260"/>
            <a:ext cx="4312850" cy="55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1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77085DE5-76C5-6E4A-90A6-EFBCAF405B33}"/>
              </a:ext>
            </a:extLst>
          </p:cNvPr>
          <p:cNvSpPr txBox="1"/>
          <p:nvPr/>
        </p:nvSpPr>
        <p:spPr>
          <a:xfrm>
            <a:off x="1167242" y="389204"/>
            <a:ext cx="1017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ICON LIBRARY –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Cut and paste icons for use in your PowerPoint</a:t>
            </a:r>
          </a:p>
        </p:txBody>
      </p:sp>
      <p:pic>
        <p:nvPicPr>
          <p:cNvPr id="4" name="Picture 3" descr="A black and white image of a test tube&#10;&#10;Description automatically generated">
            <a:extLst>
              <a:ext uri="{FF2B5EF4-FFF2-40B4-BE49-F238E27FC236}">
                <a16:creationId xmlns:a16="http://schemas.microsoft.com/office/drawing/2014/main" id="{D71D4DD1-F113-48C0-01BA-A5424F6252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729" y="1171682"/>
            <a:ext cx="1088633" cy="1088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27248F-D17C-5F0C-F95D-C2E9C73996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6729" y="2527871"/>
            <a:ext cx="1088633" cy="1088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3162F9-296F-4575-55B5-ABE1B937C5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6729" y="3899471"/>
            <a:ext cx="1088633" cy="1088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C4962F-492E-56B8-1503-DC880AB25D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6729" y="5258714"/>
            <a:ext cx="1088633" cy="1088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D3DE54-BA85-BC12-99F2-EE71D2FABCB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882" y="1184039"/>
            <a:ext cx="1088633" cy="10886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C6ABFB-5047-AD68-9F13-218D65F6DF4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882" y="2540228"/>
            <a:ext cx="1088633" cy="10886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0F8A36-945A-D6FB-6B31-09483A3C0AD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882" y="3911828"/>
            <a:ext cx="1088633" cy="1088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5DF69B-7A82-5320-8561-9478E7A454C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882" y="5271071"/>
            <a:ext cx="1088633" cy="1088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C8647A-0614-9BA7-93A2-04074C5D5DC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036" y="1171682"/>
            <a:ext cx="1088633" cy="10886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0DA037-180B-5DE0-FD21-BC817EFD4DD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036" y="2527871"/>
            <a:ext cx="1088633" cy="10886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9B1D8C-E66F-F926-1F53-3BBCDBA2C5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036" y="3899471"/>
            <a:ext cx="1088633" cy="10886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75AC21A-18F4-2C6A-BA4C-F28F470AFB2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036" y="5258714"/>
            <a:ext cx="1088633" cy="108863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326FDC5-B71F-F4C0-4F86-CA2B4A2D1A3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190" y="1171682"/>
            <a:ext cx="1088633" cy="108863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CC5B53E-4A08-CD02-3F30-215A5CB7B4F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190" y="2527871"/>
            <a:ext cx="1088633" cy="108863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6CACD0C-71A4-0117-C70D-D9239674C1F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190" y="3899471"/>
            <a:ext cx="1088633" cy="108863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931018A-6AF6-07CF-E21B-0E0A1E56FC9E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190" y="5258714"/>
            <a:ext cx="1088633" cy="108863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2ACA9A8-35DA-CB5B-3886-86263CFE5FA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344" y="1171682"/>
            <a:ext cx="1088633" cy="108863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1B2B9CD-C679-50AA-9C2C-C128CA72EB22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344" y="2527871"/>
            <a:ext cx="1088633" cy="108863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02728BB-BBC2-6915-09BE-F5A59A74F103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344" y="3899471"/>
            <a:ext cx="1088633" cy="10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4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21BFFD2-409A-1823-9C1D-6B0694A6A3A7}"/>
              </a:ext>
            </a:extLst>
          </p:cNvPr>
          <p:cNvSpPr txBox="1">
            <a:spLocks/>
          </p:cNvSpPr>
          <p:nvPr/>
        </p:nvSpPr>
        <p:spPr>
          <a:xfrm>
            <a:off x="1247718" y="144360"/>
            <a:ext cx="11739705" cy="72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Calibri Light" panose="020F0302020204030204" pitchFamily="34" charset="0"/>
              </a:rPr>
              <a:t>STRUCTURE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15F320-FE02-31F4-AE22-1A1BA929C0EB}"/>
              </a:ext>
            </a:extLst>
          </p:cNvPr>
          <p:cNvCxnSpPr>
            <a:cxnSpLocks/>
          </p:cNvCxnSpPr>
          <p:nvPr/>
        </p:nvCxnSpPr>
        <p:spPr>
          <a:xfrm>
            <a:off x="3011316" y="2017628"/>
            <a:ext cx="5667046" cy="0"/>
          </a:xfrm>
          <a:prstGeom prst="line">
            <a:avLst/>
          </a:prstGeom>
          <a:ln w="12700"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2A72F9-371B-4374-F15B-05F60CF49BF9}"/>
              </a:ext>
            </a:extLst>
          </p:cNvPr>
          <p:cNvCxnSpPr>
            <a:cxnSpLocks/>
          </p:cNvCxnSpPr>
          <p:nvPr/>
        </p:nvCxnSpPr>
        <p:spPr>
          <a:xfrm>
            <a:off x="3011316" y="2770749"/>
            <a:ext cx="5667046" cy="0"/>
          </a:xfrm>
          <a:prstGeom prst="line">
            <a:avLst/>
          </a:prstGeom>
          <a:ln w="12700"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9DEEA1-E6AE-9A6C-0CAA-36DEB8C60971}"/>
              </a:ext>
            </a:extLst>
          </p:cNvPr>
          <p:cNvSpPr txBox="1"/>
          <p:nvPr/>
        </p:nvSpPr>
        <p:spPr>
          <a:xfrm>
            <a:off x="4532189" y="1473752"/>
            <a:ext cx="433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Review of previous items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145E09-5A2D-C97B-8178-920079837181}"/>
              </a:ext>
            </a:extLst>
          </p:cNvPr>
          <p:cNvSpPr txBox="1"/>
          <p:nvPr/>
        </p:nvSpPr>
        <p:spPr>
          <a:xfrm>
            <a:off x="4543583" y="2209523"/>
            <a:ext cx="43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Definitions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ED5234-A4B8-76CC-4894-D00EA21BF07D}"/>
              </a:ext>
            </a:extLst>
          </p:cNvPr>
          <p:cNvSpPr txBox="1"/>
          <p:nvPr/>
        </p:nvSpPr>
        <p:spPr>
          <a:xfrm>
            <a:off x="4543583" y="2898841"/>
            <a:ext cx="433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Review of new items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66D726-2687-1D4E-1E46-6FD3C4163BBD}"/>
              </a:ext>
            </a:extLst>
          </p:cNvPr>
          <p:cNvSpPr txBox="1"/>
          <p:nvPr/>
        </p:nvSpPr>
        <p:spPr>
          <a:xfrm>
            <a:off x="4532189" y="3606104"/>
            <a:ext cx="434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Reminders and FYIs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78BD06-A36B-1472-8A16-C1C08858670D}"/>
              </a:ext>
            </a:extLst>
          </p:cNvPr>
          <p:cNvSpPr txBox="1"/>
          <p:nvPr/>
        </p:nvSpPr>
        <p:spPr>
          <a:xfrm>
            <a:off x="4543581" y="4316237"/>
            <a:ext cx="375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Questions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CA5B08-64CB-27C1-3213-AC8AF8E22B90}"/>
              </a:ext>
            </a:extLst>
          </p:cNvPr>
          <p:cNvSpPr txBox="1"/>
          <p:nvPr/>
        </p:nvSpPr>
        <p:spPr>
          <a:xfrm>
            <a:off x="4606183" y="5005555"/>
            <a:ext cx="369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Reminder! </a:t>
            </a:r>
            <a:r>
              <a:rPr lang="en-US" sz="1800" dirty="0">
                <a:latin typeface="Helvetica" pitchFamily="2" charset="0"/>
                <a:hlinkClick r:id="rId2"/>
              </a:rPr>
              <a:t>Submit agenda items</a:t>
            </a:r>
            <a:endParaRPr lang="en-US" sz="1800" dirty="0">
              <a:latin typeface="Helvetica" pitchFamily="2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25933C-2909-5944-89BB-6742747F8B08}"/>
              </a:ext>
            </a:extLst>
          </p:cNvPr>
          <p:cNvCxnSpPr>
            <a:cxnSpLocks/>
          </p:cNvCxnSpPr>
          <p:nvPr/>
        </p:nvCxnSpPr>
        <p:spPr>
          <a:xfrm>
            <a:off x="3011316" y="3444443"/>
            <a:ext cx="5667046" cy="0"/>
          </a:xfrm>
          <a:prstGeom prst="line">
            <a:avLst/>
          </a:prstGeom>
          <a:ln w="12700"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5C2203-6B9A-F6C3-F32B-9F2D1CFF2D35}"/>
              </a:ext>
            </a:extLst>
          </p:cNvPr>
          <p:cNvCxnSpPr>
            <a:cxnSpLocks/>
          </p:cNvCxnSpPr>
          <p:nvPr/>
        </p:nvCxnSpPr>
        <p:spPr>
          <a:xfrm>
            <a:off x="3044072" y="4160869"/>
            <a:ext cx="5634290" cy="0"/>
          </a:xfrm>
          <a:prstGeom prst="line">
            <a:avLst/>
          </a:prstGeom>
          <a:ln w="12700"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AB834B-BF3B-85ED-FEC8-97D5E265641F}"/>
              </a:ext>
            </a:extLst>
          </p:cNvPr>
          <p:cNvCxnSpPr>
            <a:cxnSpLocks/>
          </p:cNvCxnSpPr>
          <p:nvPr/>
        </p:nvCxnSpPr>
        <p:spPr>
          <a:xfrm>
            <a:off x="3011316" y="4860200"/>
            <a:ext cx="5667046" cy="0"/>
          </a:xfrm>
          <a:prstGeom prst="line">
            <a:avLst/>
          </a:prstGeom>
          <a:ln w="12700">
            <a:solidFill>
              <a:srgbClr val="EAEA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0E6C9BD8-D0E4-B421-030A-100222392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688" y="1353847"/>
            <a:ext cx="590078" cy="5900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75807A-246D-6263-1107-09EA140965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688" y="2074733"/>
            <a:ext cx="668501" cy="6685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3ACF1C2-D8A8-2C7F-0442-94B9963ACC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834" y="2739614"/>
            <a:ext cx="687786" cy="6877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4047E9D-84C0-05F9-2D21-AD6D39F2C4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3126" y="4969453"/>
            <a:ext cx="590078" cy="5900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DC61BCF-454B-B2B2-C5C6-E729E4324D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1643" y="4207876"/>
            <a:ext cx="516199" cy="516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81B2A4D-F3E7-55E7-08FD-D65874742E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3710" y="3427400"/>
            <a:ext cx="688910" cy="6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8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EDC65-973D-7425-2752-F9CE91E8C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8AAA6E-3F7B-C3BE-A988-A6FDF605D1AE}"/>
              </a:ext>
            </a:extLst>
          </p:cNvPr>
          <p:cNvSpPr txBox="1"/>
          <p:nvPr/>
        </p:nvSpPr>
        <p:spPr>
          <a:xfrm>
            <a:off x="351183" y="1226731"/>
            <a:ext cx="7712765" cy="44473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Helvetica"/>
                <a:cs typeface="Helvetica"/>
              </a:rPr>
              <a:t>Study Monitors added in Staff Tab by UCH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UCHealth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Research Administration will now add monitors to the OnCore staff tab in order for them to have access to study-related info in Epic. Study team should not modify monitor information and monitors will not have access to log in to OnCore.</a:t>
            </a:r>
            <a:endParaRPr lang="en-US" sz="24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Human Subjects Research Portal and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sIND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sIDE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Portal Merge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74320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Human Subjects Research (HSR) Portal was updated 4/7/25 to accommodate different types of submissions.</a:t>
            </a:r>
            <a:endParaRPr lang="en-US" sz="24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EB3A2-9C5F-AD55-E98D-578B5F448358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Calibri Light" panose="020F0302020204030204" pitchFamily="34" charset="0"/>
              </a:rPr>
              <a:t>REVIEW OF PREVIOUS ITEMS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CCE3D17-81D2-82DA-05DA-7FF50107C5D4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7" name="Picture 6" descr="A building with many windows&#10;&#10;Description automatically generated">
            <a:extLst>
              <a:ext uri="{FF2B5EF4-FFF2-40B4-BE49-F238E27FC236}">
                <a16:creationId xmlns:a16="http://schemas.microsoft.com/office/drawing/2014/main" id="{E11D2900-1254-C4B0-A000-8ED8BC7B1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0742" y="679260"/>
            <a:ext cx="3666506" cy="5553186"/>
          </a:xfrm>
          <a:prstGeom prst="rect">
            <a:avLst/>
          </a:prstGeom>
        </p:spPr>
      </p:pic>
      <p:pic>
        <p:nvPicPr>
          <p:cNvPr id="3074" name="Picture 2" descr="Human Subjects Research Portal and sIND/sIDE Portal Update ">
            <a:extLst>
              <a:ext uri="{FF2B5EF4-FFF2-40B4-BE49-F238E27FC236}">
                <a16:creationId xmlns:a16="http://schemas.microsoft.com/office/drawing/2014/main" id="{6C8183B9-79ED-9AD6-1A32-0D006DA860C4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64691"/>
            <a:ext cx="4466417" cy="145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57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50EF5-1DF5-5901-9E1C-90FA59AF2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6ADDB3-C421-6DE1-C25F-0C559C7006A3}"/>
              </a:ext>
            </a:extLst>
          </p:cNvPr>
          <p:cNvSpPr txBox="1"/>
          <p:nvPr/>
        </p:nvSpPr>
        <p:spPr>
          <a:xfrm>
            <a:off x="384313" y="1226731"/>
            <a:ext cx="7785652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Helvetica"/>
                <a:cs typeface="Helvetica"/>
              </a:rPr>
              <a:t>Updated </a:t>
            </a:r>
            <a:r>
              <a:rPr lang="en-US" sz="2800" b="1" dirty="0" err="1">
                <a:solidFill>
                  <a:prstClr val="black"/>
                </a:solidFill>
                <a:latin typeface="Helvetica"/>
                <a:cs typeface="Helvetica"/>
              </a:rPr>
              <a:t>UCHealth</a:t>
            </a:r>
            <a:r>
              <a:rPr lang="en-US" sz="2800" b="1" dirty="0">
                <a:solidFill>
                  <a:prstClr val="black"/>
                </a:solidFill>
                <a:latin typeface="Helvetica"/>
                <a:cs typeface="Helvetica"/>
              </a:rPr>
              <a:t> Research Fee Schedules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UCHealth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System Wide Research Fee Schedules effective July 1, 2025 have been published on our website.</a:t>
            </a:r>
            <a:endParaRPr lang="en-US" sz="24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Advarra One Go-Live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74320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Helvetica"/>
                <a:cs typeface="Helvetica"/>
              </a:rPr>
              <a:t>OnCore was updated to the new cloud environment on 4/18/25. If you have not registered a new account yet, you will need to reach out to </a:t>
            </a:r>
            <a:r>
              <a:rPr lang="en-US" sz="2400" dirty="0">
                <a:solidFill>
                  <a:prstClr val="black"/>
                </a:solidFill>
                <a:latin typeface="Helvetica"/>
                <a:cs typeface="Helvetica"/>
                <a:hlinkClick r:id="rId2"/>
              </a:rPr>
              <a:t>OnCoreSupport@ucdenver.edu</a:t>
            </a:r>
            <a:r>
              <a:rPr lang="en-US" sz="2400" dirty="0">
                <a:solidFill>
                  <a:prstClr val="black"/>
                </a:solidFill>
                <a:latin typeface="Helvetica"/>
                <a:cs typeface="Helvetica"/>
              </a:rPr>
              <a:t> to get a new account creation email. </a:t>
            </a:r>
          </a:p>
          <a:p>
            <a:pPr marL="274320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Helvetica" panose="020B0604020202020204"/>
                <a:ea typeface="Aptos" panose="020B0004020202020204" pitchFamily="34" charset="0"/>
                <a:cs typeface="Helvetica" panose="020B0604020202020204"/>
              </a:rPr>
              <a:t>The new URL is: </a:t>
            </a:r>
            <a:r>
              <a:rPr lang="en-US" sz="2400" b="1" u="sng" kern="100" dirty="0">
                <a:solidFill>
                  <a:srgbClr val="467886"/>
                </a:solidFill>
                <a:effectLst/>
                <a:latin typeface="Helvetica" panose="020B0604020202020204"/>
                <a:ea typeface="Aptos" panose="020B0004020202020204" pitchFamily="34" charset="0"/>
                <a:cs typeface="Helvetica" panose="020B0604020202020204"/>
                <a:hlinkClick r:id="rId3"/>
              </a:rPr>
              <a:t>https://one.advarracloud.com</a:t>
            </a:r>
            <a:endParaRPr lang="en-US" sz="2400" kern="100" dirty="0">
              <a:effectLst/>
              <a:latin typeface="Helvetica" panose="020B0604020202020204"/>
              <a:ea typeface="Aptos" panose="020B0004020202020204" pitchFamily="34" charset="0"/>
              <a:cs typeface="Helvetica" panose="020B060402020202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AA690-62D7-A88E-834E-7615EE91A1E3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Calibri Light" panose="020F0302020204030204" pitchFamily="34" charset="0"/>
              </a:rPr>
              <a:t>REVIEW OF PREVIOUS ITEMS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81463C-0321-2104-AE16-BF9308F391F8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7" name="Picture 6" descr="A building with many windows&#10;&#10;Description automatically generated">
            <a:extLst>
              <a:ext uri="{FF2B5EF4-FFF2-40B4-BE49-F238E27FC236}">
                <a16:creationId xmlns:a16="http://schemas.microsoft.com/office/drawing/2014/main" id="{21C6268E-EB37-4822-DF0C-82D7BF24A4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0742" y="679260"/>
            <a:ext cx="3666506" cy="55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2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5C428-E9EF-349B-7723-90BA7A9E3AC6}"/>
              </a:ext>
            </a:extLst>
          </p:cNvPr>
          <p:cNvSpPr txBox="1"/>
          <p:nvPr/>
        </p:nvSpPr>
        <p:spPr>
          <a:xfrm>
            <a:off x="350378" y="1047269"/>
            <a:ext cx="6663270" cy="49398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Change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Study team approval not required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Will be implemented immediately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Affected parties are notified prior to and after implementation</a:t>
            </a:r>
          </a:p>
          <a:p>
            <a:pPr marL="731520" lvl="1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Newsletter</a:t>
            </a:r>
          </a:p>
          <a:p>
            <a:pPr marL="731520" lvl="1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Department Advisory Meeting</a:t>
            </a:r>
          </a:p>
          <a:p>
            <a:pPr marL="731520" lvl="1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Proposal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Planned change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Requires review and approval from one or a combination of:</a:t>
            </a:r>
          </a:p>
          <a:p>
            <a:pPr marL="731520" lvl="1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Study Teams</a:t>
            </a:r>
          </a:p>
          <a:p>
            <a:pPr marL="731520" lvl="1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Research Administration Staff</a:t>
            </a:r>
          </a:p>
          <a:p>
            <a:pPr marL="731520" lvl="1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Change 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C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ontrol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Board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95D22-6A2E-0B4D-5E32-7D751A6E5938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Calibri Light" panose="020F0302020204030204" pitchFamily="34" charset="0"/>
              </a:rPr>
              <a:t>DEFINITIONS – CHANGES VS PROPOSALS</a:t>
            </a:r>
          </a:p>
        </p:txBody>
      </p:sp>
      <p:pic>
        <p:nvPicPr>
          <p:cNvPr id="4" name="Picture 3" descr="A large metal sphere in front of a building&#10;&#10;Description automatically generated">
            <a:extLst>
              <a:ext uri="{FF2B5EF4-FFF2-40B4-BE49-F238E27FC236}">
                <a16:creationId xmlns:a16="http://schemas.microsoft.com/office/drawing/2014/main" id="{66DB77CA-7B38-1BF5-5829-A691AF12A7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126613" y="679260"/>
            <a:ext cx="4065387" cy="554056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ACDCAC7-5170-1F8E-5F8B-BC77039B2607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9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C31DF-B786-3753-C0B6-4E8083064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w angle view of a building&#10;&#10;Description automatically generated">
            <a:extLst>
              <a:ext uri="{FF2B5EF4-FFF2-40B4-BE49-F238E27FC236}">
                <a16:creationId xmlns:a16="http://schemas.microsoft.com/office/drawing/2014/main" id="{87CB4A7C-0418-FF45-8783-2F186DE94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5314" y="664913"/>
            <a:ext cx="3716686" cy="5553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89F42C-7CAE-A980-BC8B-A4BC48B0C676}"/>
              </a:ext>
            </a:extLst>
          </p:cNvPr>
          <p:cNvSpPr txBox="1"/>
          <p:nvPr/>
        </p:nvSpPr>
        <p:spPr>
          <a:xfrm>
            <a:off x="245165" y="1226731"/>
            <a:ext cx="8090452" cy="41395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UCHealth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Research Essentials Annual Competency Requirement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 maintain ongoing training and ensure research staff competency in accordance with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UCHealth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policies and procedures, completion of the annual Research Essentials competency assessment is required.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Impact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74320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Helvetica"/>
                <a:cs typeface="Helvetica"/>
              </a:rPr>
              <a:t>Eligible research personnel will be assigned this brief assessment on July 1, with a completion deadline of August 30.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3D9F-2000-CC29-947B-52DABF3D7C56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107C546-F0D5-C0A8-EA3B-110AEE649372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Calibri Light" panose="020F0302020204030204" pitchFamily="34" charset="0"/>
              </a:rPr>
              <a:t>CHANGE: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Calibri Light" panose="020F0302020204030204" pitchFamily="34" charset="0"/>
              </a:rPr>
              <a:t>UCHealth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Calibri Light" panose="020F0302020204030204" pitchFamily="34" charset="0"/>
              </a:rPr>
              <a:t> Research Essentials Annual Competency</a:t>
            </a:r>
          </a:p>
        </p:txBody>
      </p:sp>
    </p:spTree>
    <p:extLst>
      <p:ext uri="{BB962C8B-B14F-4D97-AF65-F5344CB8AC3E}">
        <p14:creationId xmlns:p14="http://schemas.microsoft.com/office/powerpoint/2010/main" val="231567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40EFA-C45F-022A-556B-B7C34BE64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681C4A-F6F3-0C78-D1D1-D851CDD8B999}"/>
              </a:ext>
            </a:extLst>
          </p:cNvPr>
          <p:cNvSpPr txBox="1"/>
          <p:nvPr/>
        </p:nvSpPr>
        <p:spPr>
          <a:xfrm>
            <a:off x="857553" y="1226731"/>
            <a:ext cx="6121911" cy="28469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BB3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Helvetica"/>
                <a:cs typeface="Helvetica"/>
              </a:rPr>
              <a:t>eReg</a:t>
            </a:r>
            <a:r>
              <a:rPr lang="en-US" sz="2400" b="1" dirty="0">
                <a:solidFill>
                  <a:prstClr val="black"/>
                </a:solidFill>
                <a:latin typeface="Helvetica"/>
                <a:cs typeface="Helvetica"/>
              </a:rPr>
              <a:t>/EDC Updates</a:t>
            </a:r>
          </a:p>
          <a:p>
            <a:pPr marL="731520" lvl="1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Helvetica"/>
                <a:cs typeface="Helvetica"/>
              </a:rPr>
              <a:t>Going forward, all new studies in </a:t>
            </a:r>
            <a:r>
              <a:rPr lang="en-US" sz="2000" b="1" dirty="0" err="1">
                <a:solidFill>
                  <a:prstClr val="black"/>
                </a:solidFill>
                <a:latin typeface="Helvetica"/>
                <a:cs typeface="Helvetica"/>
              </a:rPr>
              <a:t>eReg</a:t>
            </a:r>
            <a:r>
              <a:rPr lang="en-US" sz="2000" b="1" dirty="0">
                <a:solidFill>
                  <a:prstClr val="black"/>
                </a:solidFill>
                <a:latin typeface="Helvetica"/>
                <a:cs typeface="Helvetica"/>
              </a:rPr>
              <a:t> will be added as multi-site. All current active users have updated multi-site capabilities.</a:t>
            </a:r>
          </a:p>
          <a:p>
            <a:pPr marL="731520" lvl="1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prstClr val="black"/>
                </a:solidFill>
                <a:latin typeface="Helvetica"/>
                <a:cs typeface="Helvetica"/>
              </a:rPr>
              <a:t>eReg</a:t>
            </a:r>
            <a:r>
              <a:rPr lang="en-US" sz="2000" b="1" dirty="0">
                <a:solidFill>
                  <a:prstClr val="black"/>
                </a:solidFill>
                <a:latin typeface="Helvetica"/>
                <a:cs typeface="Helvetica"/>
              </a:rPr>
              <a:t> and EDC will be switching to Advarra SSO in June!</a:t>
            </a:r>
          </a:p>
          <a:p>
            <a:pPr marL="1188720" lvl="2" indent="-274320">
              <a:spcAft>
                <a:spcPts val="600"/>
              </a:spcAft>
              <a:buClr>
                <a:srgbClr val="CBB379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Helvetica"/>
                <a:cs typeface="Helvetica"/>
              </a:rPr>
              <a:t>This is the same as the current OnCore login process.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CABB626-E95F-A535-ED5D-EE0BBB4C666D}"/>
              </a:ext>
            </a:extLst>
          </p:cNvPr>
          <p:cNvSpPr txBox="1">
            <a:spLocks/>
          </p:cNvSpPr>
          <p:nvPr/>
        </p:nvSpPr>
        <p:spPr>
          <a:xfrm>
            <a:off x="1247718" y="157686"/>
            <a:ext cx="11739705" cy="521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Calibri Light" panose="020F0302020204030204" pitchFamily="34" charset="0"/>
              </a:rPr>
              <a:t>REMINDERS AND FYIs</a:t>
            </a:r>
          </a:p>
        </p:txBody>
      </p:sp>
      <p:pic>
        <p:nvPicPr>
          <p:cNvPr id="7" name="Picture 6" descr="A snow covered sidewalk with large round objects&#10;&#10;Description automatically generated">
            <a:extLst>
              <a:ext uri="{FF2B5EF4-FFF2-40B4-BE49-F238E27FC236}">
                <a16:creationId xmlns:a16="http://schemas.microsoft.com/office/drawing/2014/main" id="{13E0BFF6-C97A-EF1D-B544-0A33247A89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9150" y="679260"/>
            <a:ext cx="4312850" cy="55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4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ulpture in a park&#10;&#10;Description automatically generated">
            <a:extLst>
              <a:ext uri="{FF2B5EF4-FFF2-40B4-BE49-F238E27FC236}">
                <a16:creationId xmlns:a16="http://schemas.microsoft.com/office/drawing/2014/main" id="{2C469966-E734-8326-336C-732FE5C426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2FFD0C-5B22-CCEE-9ADD-90F5AFB737FC}"/>
              </a:ext>
            </a:extLst>
          </p:cNvPr>
          <p:cNvSpPr/>
          <p:nvPr/>
        </p:nvSpPr>
        <p:spPr>
          <a:xfrm>
            <a:off x="0" y="674594"/>
            <a:ext cx="12192000" cy="5540903"/>
          </a:xfrm>
          <a:prstGeom prst="rect">
            <a:avLst/>
          </a:prstGeom>
          <a:solidFill>
            <a:srgbClr val="CFB87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D6F2924-620E-3A93-AE0F-F278D990D5FB}"/>
              </a:ext>
            </a:extLst>
          </p:cNvPr>
          <p:cNvGrpSpPr/>
          <p:nvPr/>
        </p:nvGrpSpPr>
        <p:grpSpPr>
          <a:xfrm>
            <a:off x="0" y="2266327"/>
            <a:ext cx="12137231" cy="2857827"/>
            <a:chOff x="0" y="2322707"/>
            <a:chExt cx="12137231" cy="2857827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BD978E95-7996-45B3-162A-6FDE8FD6B6B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3386695"/>
              <a:ext cx="12137231" cy="1793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spc="300" dirty="0">
                  <a:solidFill>
                    <a:prstClr val="black"/>
                  </a:solidFill>
                  <a:latin typeface="Helvetica"/>
                  <a:cs typeface="Helvetica"/>
                </a:rPr>
                <a:t>QUESTIONS?</a:t>
              </a:r>
              <a:endParaRPr kumimoji="0" lang="en-US" sz="48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255620-7D9B-AF8D-424D-4BF72029E061}"/>
                </a:ext>
              </a:extLst>
            </p:cNvPr>
            <p:cNvSpPr/>
            <p:nvPr/>
          </p:nvSpPr>
          <p:spPr>
            <a:xfrm>
              <a:off x="5275873" y="2322707"/>
              <a:ext cx="1178719" cy="117871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F22B994-21E7-3302-17F4-C880EF888D3C}"/>
              </a:ext>
            </a:extLst>
          </p:cNvPr>
          <p:cNvSpPr/>
          <p:nvPr/>
        </p:nvSpPr>
        <p:spPr>
          <a:xfrm>
            <a:off x="0" y="0"/>
            <a:ext cx="12192000" cy="678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51350-7630-5719-9090-EA6D5D647E63}"/>
              </a:ext>
            </a:extLst>
          </p:cNvPr>
          <p:cNvSpPr/>
          <p:nvPr/>
        </p:nvSpPr>
        <p:spPr>
          <a:xfrm>
            <a:off x="0" y="6207919"/>
            <a:ext cx="12192000" cy="678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0AACE-36C3-34BB-059E-C86F2CB807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677" y="2451131"/>
            <a:ext cx="809110" cy="8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3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A2E793-6E36-F419-82D2-3961D948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CD70F8-46AC-4B59-B83B-1ACAE85E6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low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8096E051-B25F-1060-D918-E3B53DEB47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66" b="-66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062B9BDA-B907-36EA-8F1F-9362DE0F3E10}"/>
              </a:ext>
            </a:extLst>
          </p:cNvPr>
          <p:cNvGrpSpPr/>
          <p:nvPr/>
        </p:nvGrpSpPr>
        <p:grpSpPr>
          <a:xfrm>
            <a:off x="106748" y="6687587"/>
            <a:ext cx="2015713" cy="45719"/>
            <a:chOff x="11055" y="1038968"/>
            <a:chExt cx="2015713" cy="45719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6C5C1C6-9E58-A47D-DFA5-27B7F32B098D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458FEBE-AFBE-AAB8-3F21-30735D92AE12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F68E2CE-1BB2-09A4-DA2D-464F56E7EB1F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9E447E1-1453-D256-0C7A-9F1631DDFFAA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1846748-1623-E835-A73B-DE8DE69DBCF6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5D68149-DE0C-B2D9-459D-540CA8F7BDC7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58EE5BD-E8F5-62A8-52F4-FD4FAA0F1F76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6888796-E87A-43E0-3B6B-27630B87B571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09216E0-F78C-2F44-8229-B83A3E24433B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9881E2-68EC-C1EF-908E-A935179D4996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84BAFC8-67F3-DEC1-556E-5AD1E45ED126}"/>
              </a:ext>
            </a:extLst>
          </p:cNvPr>
          <p:cNvGrpSpPr/>
          <p:nvPr/>
        </p:nvGrpSpPr>
        <p:grpSpPr>
          <a:xfrm>
            <a:off x="106748" y="6475796"/>
            <a:ext cx="2015713" cy="45719"/>
            <a:chOff x="11055" y="1038968"/>
            <a:chExt cx="2015713" cy="4571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AE70E4B-5843-1A35-C2EF-96B7B4A5D983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4831F80-438A-CF61-EBE5-B707673EC0E1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4384693-E118-FF57-0105-CB9F864121E4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D9DC032-6323-FCDB-6DE5-55406066F6DD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4CE8DA0-C874-635E-9753-E4DC575C1416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B5CE6A3-C7E8-6873-AE0A-DC3FA1D8AB79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CDDE75B-B54E-D2AD-CF15-B5D48A0871F8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98ECB26-D8FE-DD3E-8FBD-F526EAC4D074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5203722-7F69-CD28-A083-751E9A8A2848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5385134-49F4-C297-B119-C82E36C8AF1E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C67F5D9-93B4-39FF-8262-5DEF50B4ACF2}"/>
              </a:ext>
            </a:extLst>
          </p:cNvPr>
          <p:cNvGrpSpPr/>
          <p:nvPr/>
        </p:nvGrpSpPr>
        <p:grpSpPr>
          <a:xfrm>
            <a:off x="106748" y="6267366"/>
            <a:ext cx="2015713" cy="45719"/>
            <a:chOff x="11055" y="1038968"/>
            <a:chExt cx="2015713" cy="45719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30C9003-43CD-D3F3-6A7B-9E85B4EC9EEB}"/>
                </a:ext>
              </a:extLst>
            </p:cNvPr>
            <p:cNvSpPr/>
            <p:nvPr/>
          </p:nvSpPr>
          <p:spPr>
            <a:xfrm>
              <a:off x="229570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E51C314-2595-AAC2-EC6D-87AC40CA59CD}"/>
                </a:ext>
              </a:extLst>
            </p:cNvPr>
            <p:cNvSpPr/>
            <p:nvPr/>
          </p:nvSpPr>
          <p:spPr>
            <a:xfrm>
              <a:off x="451446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608C089-1666-0BA7-902B-EDB846457C87}"/>
                </a:ext>
              </a:extLst>
            </p:cNvPr>
            <p:cNvSpPr/>
            <p:nvPr/>
          </p:nvSpPr>
          <p:spPr>
            <a:xfrm>
              <a:off x="66996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EF96CDA-117E-CB6C-007B-D4FF129003B9}"/>
                </a:ext>
              </a:extLst>
            </p:cNvPr>
            <p:cNvSpPr/>
            <p:nvPr/>
          </p:nvSpPr>
          <p:spPr>
            <a:xfrm>
              <a:off x="89183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6F3827F-EE8C-1568-6895-2694D727EB5E}"/>
                </a:ext>
              </a:extLst>
            </p:cNvPr>
            <p:cNvSpPr/>
            <p:nvPr/>
          </p:nvSpPr>
          <p:spPr>
            <a:xfrm>
              <a:off x="1106991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3E45732-927D-5BE2-ECF7-F09BA8F469C2}"/>
                </a:ext>
              </a:extLst>
            </p:cNvPr>
            <p:cNvSpPr/>
            <p:nvPr/>
          </p:nvSpPr>
          <p:spPr>
            <a:xfrm>
              <a:off x="1328867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BBED8D0-5ED9-776E-E0FA-0F93E8F4043F}"/>
                </a:ext>
              </a:extLst>
            </p:cNvPr>
            <p:cNvSpPr/>
            <p:nvPr/>
          </p:nvSpPr>
          <p:spPr>
            <a:xfrm>
              <a:off x="1547382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D958338-AD18-883F-35C7-A41AE94CDEAC}"/>
                </a:ext>
              </a:extLst>
            </p:cNvPr>
            <p:cNvSpPr/>
            <p:nvPr/>
          </p:nvSpPr>
          <p:spPr>
            <a:xfrm>
              <a:off x="1769258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9BAEFBC-4EB2-451A-92BB-FD775F0C7ADC}"/>
                </a:ext>
              </a:extLst>
            </p:cNvPr>
            <p:cNvSpPr/>
            <p:nvPr/>
          </p:nvSpPr>
          <p:spPr>
            <a:xfrm>
              <a:off x="11055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7CB3EED-2A45-717B-7872-EC0D335D0A9A}"/>
                </a:ext>
              </a:extLst>
            </p:cNvPr>
            <p:cNvSpPr/>
            <p:nvPr/>
          </p:nvSpPr>
          <p:spPr>
            <a:xfrm>
              <a:off x="1981049" y="10389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7" name="Date Placeholder 3">
            <a:extLst>
              <a:ext uri="{FF2B5EF4-FFF2-40B4-BE49-F238E27FC236}">
                <a16:creationId xmlns:a16="http://schemas.microsoft.com/office/drawing/2014/main" id="{47880344-D3A2-A6A5-9202-A9D192C34FD5}"/>
              </a:ext>
            </a:extLst>
          </p:cNvPr>
          <p:cNvSpPr txBox="1">
            <a:spLocks/>
          </p:cNvSpPr>
          <p:nvPr/>
        </p:nvSpPr>
        <p:spPr>
          <a:xfrm>
            <a:off x="838200" y="63378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43E730EC-1642-0F54-60EE-50124AA10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82448"/>
            <a:ext cx="7981658" cy="67586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AE89DDE1-FF64-8D1E-4BA8-F432F47FA41C}"/>
              </a:ext>
            </a:extLst>
          </p:cNvPr>
          <p:cNvSpPr txBox="1"/>
          <p:nvPr/>
        </p:nvSpPr>
        <p:spPr>
          <a:xfrm>
            <a:off x="71561" y="6279430"/>
            <a:ext cx="449140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•••</a:t>
            </a:r>
          </a:p>
          <a:p>
            <a:pPr marL="0" marR="0" lvl="0" indent="0" algn="l" defTabSz="914400" rtl="0" eaLnBrk="1" fontAlgn="auto" latinLnBrk="0" hangingPunct="1">
              <a:lnSpc>
                <a:spcPts val="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•••</a:t>
            </a:r>
          </a:p>
        </p:txBody>
      </p:sp>
      <p:pic>
        <p:nvPicPr>
          <p:cNvPr id="141" name="Picture 140" descr="A black and grey rectangle&#10;&#10;Description automatically generated">
            <a:extLst>
              <a:ext uri="{FF2B5EF4-FFF2-40B4-BE49-F238E27FC236}">
                <a16:creationId xmlns:a16="http://schemas.microsoft.com/office/drawing/2014/main" id="{5517E08A-A85F-77A3-610D-AB2BEA68A6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0537" y="0"/>
            <a:ext cx="92514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7A8F5D-0201-FFF1-EA54-FF7747BDAC1E}"/>
              </a:ext>
            </a:extLst>
          </p:cNvPr>
          <p:cNvSpPr txBox="1"/>
          <p:nvPr/>
        </p:nvSpPr>
        <p:spPr>
          <a:xfrm>
            <a:off x="8227000" y="6094764"/>
            <a:ext cx="377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OnCore Support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C639A-858F-CF1B-7A2F-95A71A2CDFCA}"/>
              </a:ext>
            </a:extLst>
          </p:cNvPr>
          <p:cNvSpPr/>
          <p:nvPr/>
        </p:nvSpPr>
        <p:spPr>
          <a:xfrm>
            <a:off x="0" y="989007"/>
            <a:ext cx="4409440" cy="97765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1D14A-60CB-E920-6638-A0D7B2D0C50C}"/>
              </a:ext>
            </a:extLst>
          </p:cNvPr>
          <p:cNvSpPr txBox="1"/>
          <p:nvPr/>
        </p:nvSpPr>
        <p:spPr>
          <a:xfrm>
            <a:off x="364406" y="544915"/>
            <a:ext cx="8856059" cy="13368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963701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4A9F1BEF0F2F41BE02F2FE5488BC4D" ma:contentTypeVersion="10" ma:contentTypeDescription="Create a new document." ma:contentTypeScope="" ma:versionID="00b6cde8ddbcdc6563685be90fd5a347">
  <xsd:schema xmlns:xsd="http://www.w3.org/2001/XMLSchema" xmlns:xs="http://www.w3.org/2001/XMLSchema" xmlns:p="http://schemas.microsoft.com/office/2006/metadata/properties" xmlns:ns2="1b8783ab-66bc-4f12-8d87-6015476db5f6" xmlns:ns3="777d0bdd-fa07-44fd-a41d-5ae8f418dbd7" targetNamespace="http://schemas.microsoft.com/office/2006/metadata/properties" ma:root="true" ma:fieldsID="caa2bd1e37b0b0aaaeb573d3e983ada3" ns2:_="" ns3:_="">
    <xsd:import namespace="1b8783ab-66bc-4f12-8d87-6015476db5f6"/>
    <xsd:import namespace="777d0bdd-fa07-44fd-a41d-5ae8f418db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783ab-66bc-4f12-8d87-6015476db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d0bdd-fa07-44fd-a41d-5ae8f418db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02A748-12F6-422C-9E2F-A22350A3F569}">
  <ds:schemaRefs>
    <ds:schemaRef ds:uri="http://purl.org/dc/terms/"/>
    <ds:schemaRef ds:uri="http://purl.org/dc/dcmitype/"/>
    <ds:schemaRef ds:uri="777d0bdd-fa07-44fd-a41d-5ae8f418dbd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b8783ab-66bc-4f12-8d87-6015476db5f6"/>
  </ds:schemaRefs>
</ds:datastoreItem>
</file>

<file path=customXml/itemProps2.xml><?xml version="1.0" encoding="utf-8"?>
<ds:datastoreItem xmlns:ds="http://schemas.openxmlformats.org/officeDocument/2006/customXml" ds:itemID="{70F8830B-18FA-40B3-926E-B6D26CB4E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8783ab-66bc-4f12-8d87-6015476db5f6"/>
    <ds:schemaRef ds:uri="777d0bdd-fa07-44fd-a41d-5ae8f418db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F6724-F1CE-4B15-BF4C-14E74306F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15301</TotalTime>
  <Words>495</Words>
  <Application>Microsoft Office PowerPoint</Application>
  <PresentationFormat>Widescreen</PresentationFormat>
  <Paragraphs>91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Helvetica</vt:lpstr>
      <vt:lpstr>Roboto Light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Lane, Megan</dc:creator>
  <cp:lastModifiedBy>Zirbes, Mercedes</cp:lastModifiedBy>
  <cp:revision>38</cp:revision>
  <dcterms:created xsi:type="dcterms:W3CDTF">2024-01-24T15:46:21Z</dcterms:created>
  <dcterms:modified xsi:type="dcterms:W3CDTF">2025-05-13T15:14:59Z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0x010100A84A9F1BEF0F2F41BE02F2FE5488BC4D</vt:lpwstr>
  </property>
</Properties>
</file>