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7" r:id="rId6"/>
  </p:sldMasterIdLst>
  <p:notesMasterIdLst>
    <p:notesMasterId r:id="rId30"/>
  </p:notesMasterIdLst>
  <p:sldIdLst>
    <p:sldId id="4887" r:id="rId7"/>
    <p:sldId id="4900" r:id="rId8"/>
    <p:sldId id="4908" r:id="rId9"/>
    <p:sldId id="4913" r:id="rId10"/>
    <p:sldId id="4914" r:id="rId11"/>
    <p:sldId id="4902" r:id="rId12"/>
    <p:sldId id="4906" r:id="rId13"/>
    <p:sldId id="4924" r:id="rId14"/>
    <p:sldId id="4915" r:id="rId15"/>
    <p:sldId id="4916" r:id="rId16"/>
    <p:sldId id="4917" r:id="rId17"/>
    <p:sldId id="4919" r:id="rId18"/>
    <p:sldId id="4903" r:id="rId19"/>
    <p:sldId id="4920" r:id="rId20"/>
    <p:sldId id="4922" r:id="rId21"/>
    <p:sldId id="4923" r:id="rId22"/>
    <p:sldId id="4877" r:id="rId23"/>
    <p:sldId id="4845" r:id="rId24"/>
    <p:sldId id="4909" r:id="rId25"/>
    <p:sldId id="4910" r:id="rId26"/>
    <p:sldId id="4911" r:id="rId27"/>
    <p:sldId id="4912" r:id="rId28"/>
    <p:sldId id="34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1CC03B-E40B-A5D7-F72B-225CCCCFC6B1}" name="Lane, Megan" initials="LM" userId="S::megan.3.lane@cuanschutz.edu::17e4da23-c1b2-4333-8157-5db1bfd030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801B7-5F1B-4380-8489-F4F5D0111482}" v="108" dt="2024-12-09T19:40:0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5" autoAdjust="0"/>
    <p:restoredTop sz="94660"/>
  </p:normalViewPr>
  <p:slideViewPr>
    <p:cSldViewPr snapToGrid="0">
      <p:cViewPr varScale="1">
        <p:scale>
          <a:sx n="63" d="100"/>
          <a:sy n="63" d="100"/>
        </p:scale>
        <p:origin x="680" y="56"/>
      </p:cViewPr>
      <p:guideLst/>
    </p:cSldViewPr>
  </p:slideViewPr>
  <p:notesTextViewPr>
    <p:cViewPr>
      <p:scale>
        <a:sx n="1" d="1"/>
        <a:sy n="1" d="1"/>
      </p:scale>
      <p:origin x="0" y="0"/>
    </p:cViewPr>
  </p:notesTextViewPr>
  <p:sorterViewPr>
    <p:cViewPr>
      <p:scale>
        <a:sx n="1" d="1"/>
        <a:sy n="1" d="1"/>
      </p:scale>
      <p:origin x="0" y="-1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n, Kellie" userId="421b38c7-fe96-4b3c-82b3-6866a642b364" providerId="ADAL" clId="{A71801B7-5F1B-4380-8489-F4F5D0111482}"/>
    <pc:docChg chg="undo custSel addSld delSld modSld">
      <pc:chgData name="Sinn, Kellie" userId="421b38c7-fe96-4b3c-82b3-6866a642b364" providerId="ADAL" clId="{A71801B7-5F1B-4380-8489-F4F5D0111482}" dt="2024-12-09T19:41:43.185" v="2386" actId="20577"/>
      <pc:docMkLst>
        <pc:docMk/>
      </pc:docMkLst>
      <pc:sldChg chg="modSp mod">
        <pc:chgData name="Sinn, Kellie" userId="421b38c7-fe96-4b3c-82b3-6866a642b364" providerId="ADAL" clId="{A71801B7-5F1B-4380-8489-F4F5D0111482}" dt="2024-12-09T18:56:11.968" v="19" actId="20577"/>
        <pc:sldMkLst>
          <pc:docMk/>
          <pc:sldMk cId="4156920653" sldId="4887"/>
        </pc:sldMkLst>
        <pc:spChg chg="mod">
          <ac:chgData name="Sinn, Kellie" userId="421b38c7-fe96-4b3c-82b3-6866a642b364" providerId="ADAL" clId="{A71801B7-5F1B-4380-8489-F4F5D0111482}" dt="2024-12-09T18:56:11.968" v="19" actId="20577"/>
          <ac:spMkLst>
            <pc:docMk/>
            <pc:sldMk cId="4156920653" sldId="4887"/>
            <ac:spMk id="82" creationId="{E4CCD54C-3610-4084-CD57-889B5785E1CA}"/>
          </ac:spMkLst>
        </pc:spChg>
      </pc:sldChg>
      <pc:sldChg chg="addSp delSp modSp mod">
        <pc:chgData name="Sinn, Kellie" userId="421b38c7-fe96-4b3c-82b3-6866a642b364" providerId="ADAL" clId="{A71801B7-5F1B-4380-8489-F4F5D0111482}" dt="2024-12-09T19:23:30.885" v="1929" actId="20577"/>
        <pc:sldMkLst>
          <pc:docMk/>
          <pc:sldMk cId="1090604946" sldId="4903"/>
        </pc:sldMkLst>
        <pc:spChg chg="del mod">
          <ac:chgData name="Sinn, Kellie" userId="421b38c7-fe96-4b3c-82b3-6866a642b364" providerId="ADAL" clId="{A71801B7-5F1B-4380-8489-F4F5D0111482}" dt="2024-12-09T19:18:46.085" v="1724"/>
          <ac:spMkLst>
            <pc:docMk/>
            <pc:sldMk cId="1090604946" sldId="4903"/>
            <ac:spMk id="2" creationId="{D405C428-E9EF-349B-7723-90BA7A9E3AC6}"/>
          </ac:spMkLst>
        </pc:spChg>
        <pc:spChg chg="mod">
          <ac:chgData name="Sinn, Kellie" userId="421b38c7-fe96-4b3c-82b3-6866a642b364" providerId="ADAL" clId="{A71801B7-5F1B-4380-8489-F4F5D0111482}" dt="2024-12-09T19:23:30.885" v="1929" actId="20577"/>
          <ac:spMkLst>
            <pc:docMk/>
            <pc:sldMk cId="1090604946" sldId="4903"/>
            <ac:spMk id="3" creationId="{CB595D22-6A2E-0B4D-5E32-7D751A6E5938}"/>
          </ac:spMkLst>
        </pc:spChg>
        <pc:spChg chg="add mod">
          <ac:chgData name="Sinn, Kellie" userId="421b38c7-fe96-4b3c-82b3-6866a642b364" providerId="ADAL" clId="{A71801B7-5F1B-4380-8489-F4F5D0111482}" dt="2024-12-09T19:20:06.439" v="1766" actId="20577"/>
          <ac:spMkLst>
            <pc:docMk/>
            <pc:sldMk cId="1090604946" sldId="4903"/>
            <ac:spMk id="4" creationId="{CC1E7F55-4BCA-59DE-CB8B-52BB49C18EB0}"/>
          </ac:spMkLst>
        </pc:spChg>
        <pc:spChg chg="add mod">
          <ac:chgData name="Sinn, Kellie" userId="421b38c7-fe96-4b3c-82b3-6866a642b364" providerId="ADAL" clId="{A71801B7-5F1B-4380-8489-F4F5D0111482}" dt="2024-12-09T19:18:32.296" v="1719" actId="1076"/>
          <ac:spMkLst>
            <pc:docMk/>
            <pc:sldMk cId="1090604946" sldId="4903"/>
            <ac:spMk id="5" creationId="{979A7F72-08EE-EDE5-B8A3-31467B4CD2A3}"/>
          </ac:spMkLst>
        </pc:spChg>
        <pc:spChg chg="add mod">
          <ac:chgData name="Sinn, Kellie" userId="421b38c7-fe96-4b3c-82b3-6866a642b364" providerId="ADAL" clId="{A71801B7-5F1B-4380-8489-F4F5D0111482}" dt="2024-12-09T19:18:32.296" v="1719" actId="1076"/>
          <ac:spMkLst>
            <pc:docMk/>
            <pc:sldMk cId="1090604946" sldId="4903"/>
            <ac:spMk id="7" creationId="{0715E933-1392-1B1E-A40B-973C05DFB0BD}"/>
          </ac:spMkLst>
        </pc:spChg>
        <pc:picChg chg="add mod">
          <ac:chgData name="Sinn, Kellie" userId="421b38c7-fe96-4b3c-82b3-6866a642b364" providerId="ADAL" clId="{A71801B7-5F1B-4380-8489-F4F5D0111482}" dt="2024-12-09T19:21:41.604" v="1780" actId="14100"/>
          <ac:picMkLst>
            <pc:docMk/>
            <pc:sldMk cId="1090604946" sldId="4903"/>
            <ac:picMk id="2049" creationId="{98A92EA2-0D6B-DBFB-E766-1574108CBBC7}"/>
          </ac:picMkLst>
        </pc:picChg>
        <pc:picChg chg="add mod">
          <ac:chgData name="Sinn, Kellie" userId="421b38c7-fe96-4b3c-82b3-6866a642b364" providerId="ADAL" clId="{A71801B7-5F1B-4380-8489-F4F5D0111482}" dt="2024-12-09T19:19:35.308" v="1739" actId="1076"/>
          <ac:picMkLst>
            <pc:docMk/>
            <pc:sldMk cId="1090604946" sldId="4903"/>
            <ac:picMk id="2050" creationId="{E282980E-BD74-4907-5E6E-468C3FEE275E}"/>
          </ac:picMkLst>
        </pc:picChg>
      </pc:sldChg>
      <pc:sldChg chg="modSp mod">
        <pc:chgData name="Sinn, Kellie" userId="421b38c7-fe96-4b3c-82b3-6866a642b364" providerId="ADAL" clId="{A71801B7-5F1B-4380-8489-F4F5D0111482}" dt="2024-12-09T19:34:07.760" v="2259" actId="255"/>
        <pc:sldMkLst>
          <pc:docMk/>
          <pc:sldMk cId="3903743212" sldId="4906"/>
        </pc:sldMkLst>
        <pc:spChg chg="mod">
          <ac:chgData name="Sinn, Kellie" userId="421b38c7-fe96-4b3c-82b3-6866a642b364" providerId="ADAL" clId="{A71801B7-5F1B-4380-8489-F4F5D0111482}" dt="2024-12-09T19:34:07.760" v="2259" actId="255"/>
          <ac:spMkLst>
            <pc:docMk/>
            <pc:sldMk cId="3903743212" sldId="4906"/>
            <ac:spMk id="2" creationId="{D405C428-E9EF-349B-7723-90BA7A9E3AC6}"/>
          </ac:spMkLst>
        </pc:spChg>
        <pc:spChg chg="mod">
          <ac:chgData name="Sinn, Kellie" userId="421b38c7-fe96-4b3c-82b3-6866a642b364" providerId="ADAL" clId="{A71801B7-5F1B-4380-8489-F4F5D0111482}" dt="2024-12-09T19:31:18.886" v="2148" actId="20577"/>
          <ac:spMkLst>
            <pc:docMk/>
            <pc:sldMk cId="3903743212" sldId="4906"/>
            <ac:spMk id="6" creationId="{DACDCAC7-5170-1F8E-5F8B-BC77039B2607}"/>
          </ac:spMkLst>
        </pc:spChg>
      </pc:sldChg>
      <pc:sldChg chg="modSp mod">
        <pc:chgData name="Sinn, Kellie" userId="421b38c7-fe96-4b3c-82b3-6866a642b364" providerId="ADAL" clId="{A71801B7-5F1B-4380-8489-F4F5D0111482}" dt="2024-12-09T18:57:40.765" v="491"/>
        <pc:sldMkLst>
          <pc:docMk/>
          <pc:sldMk cId="1103359200" sldId="4908"/>
        </pc:sldMkLst>
        <pc:spChg chg="mod">
          <ac:chgData name="Sinn, Kellie" userId="421b38c7-fe96-4b3c-82b3-6866a642b364" providerId="ADAL" clId="{A71801B7-5F1B-4380-8489-F4F5D0111482}" dt="2024-12-09T18:57:40.765" v="491"/>
          <ac:spMkLst>
            <pc:docMk/>
            <pc:sldMk cId="1103359200" sldId="4908"/>
            <ac:spMk id="2" creationId="{D405C428-E9EF-349B-7723-90BA7A9E3AC6}"/>
          </ac:spMkLst>
        </pc:spChg>
      </pc:sldChg>
      <pc:sldChg chg="modSp mod">
        <pc:chgData name="Sinn, Kellie" userId="421b38c7-fe96-4b3c-82b3-6866a642b364" providerId="ADAL" clId="{A71801B7-5F1B-4380-8489-F4F5D0111482}" dt="2024-12-09T18:59:38.408" v="802" actId="20577"/>
        <pc:sldMkLst>
          <pc:docMk/>
          <pc:sldMk cId="4228606046" sldId="4913"/>
        </pc:sldMkLst>
        <pc:spChg chg="mod">
          <ac:chgData name="Sinn, Kellie" userId="421b38c7-fe96-4b3c-82b3-6866a642b364" providerId="ADAL" clId="{A71801B7-5F1B-4380-8489-F4F5D0111482}" dt="2024-12-09T18:59:38.408" v="802" actId="20577"/>
          <ac:spMkLst>
            <pc:docMk/>
            <pc:sldMk cId="4228606046" sldId="4913"/>
            <ac:spMk id="2" creationId="{D405C428-E9EF-349B-7723-90BA7A9E3AC6}"/>
          </ac:spMkLst>
        </pc:spChg>
      </pc:sldChg>
      <pc:sldChg chg="modSp mod">
        <pc:chgData name="Sinn, Kellie" userId="421b38c7-fe96-4b3c-82b3-6866a642b364" providerId="ADAL" clId="{A71801B7-5F1B-4380-8489-F4F5D0111482}" dt="2024-12-09T19:00:33.267" v="1018"/>
        <pc:sldMkLst>
          <pc:docMk/>
          <pc:sldMk cId="2922448419" sldId="4914"/>
        </pc:sldMkLst>
        <pc:spChg chg="mod">
          <ac:chgData name="Sinn, Kellie" userId="421b38c7-fe96-4b3c-82b3-6866a642b364" providerId="ADAL" clId="{A71801B7-5F1B-4380-8489-F4F5D0111482}" dt="2024-12-09T19:00:33.267" v="1018"/>
          <ac:spMkLst>
            <pc:docMk/>
            <pc:sldMk cId="2922448419" sldId="4914"/>
            <ac:spMk id="2" creationId="{D405C428-E9EF-349B-7723-90BA7A9E3AC6}"/>
          </ac:spMkLst>
        </pc:spChg>
      </pc:sldChg>
      <pc:sldChg chg="modSp mod">
        <pc:chgData name="Sinn, Kellie" userId="421b38c7-fe96-4b3c-82b3-6866a642b364" providerId="ADAL" clId="{A71801B7-5F1B-4380-8489-F4F5D0111482}" dt="2024-12-09T19:41:43.185" v="2386" actId="20577"/>
        <pc:sldMkLst>
          <pc:docMk/>
          <pc:sldMk cId="4044212516" sldId="4915"/>
        </pc:sldMkLst>
        <pc:spChg chg="mod">
          <ac:chgData name="Sinn, Kellie" userId="421b38c7-fe96-4b3c-82b3-6866a642b364" providerId="ADAL" clId="{A71801B7-5F1B-4380-8489-F4F5D0111482}" dt="2024-12-09T19:41:43.185" v="2386" actId="20577"/>
          <ac:spMkLst>
            <pc:docMk/>
            <pc:sldMk cId="4044212516" sldId="4915"/>
            <ac:spMk id="2" creationId="{D405C428-E9EF-349B-7723-90BA7A9E3AC6}"/>
          </ac:spMkLst>
        </pc:spChg>
        <pc:spChg chg="mod">
          <ac:chgData name="Sinn, Kellie" userId="421b38c7-fe96-4b3c-82b3-6866a642b364" providerId="ADAL" clId="{A71801B7-5F1B-4380-8489-F4F5D0111482}" dt="2024-12-09T19:23:13.825" v="1915" actId="20577"/>
          <ac:spMkLst>
            <pc:docMk/>
            <pc:sldMk cId="4044212516" sldId="4915"/>
            <ac:spMk id="6" creationId="{DACDCAC7-5170-1F8E-5F8B-BC77039B2607}"/>
          </ac:spMkLst>
        </pc:spChg>
      </pc:sldChg>
      <pc:sldChg chg="modSp mod">
        <pc:chgData name="Sinn, Kellie" userId="421b38c7-fe96-4b3c-82b3-6866a642b364" providerId="ADAL" clId="{A71801B7-5F1B-4380-8489-F4F5D0111482}" dt="2024-12-09T19:23:06.062" v="1901" actId="20577"/>
        <pc:sldMkLst>
          <pc:docMk/>
          <pc:sldMk cId="1231031981" sldId="4916"/>
        </pc:sldMkLst>
        <pc:spChg chg="mod">
          <ac:chgData name="Sinn, Kellie" userId="421b38c7-fe96-4b3c-82b3-6866a642b364" providerId="ADAL" clId="{A71801B7-5F1B-4380-8489-F4F5D0111482}" dt="2024-12-09T19:12:50.702" v="1358" actId="12"/>
          <ac:spMkLst>
            <pc:docMk/>
            <pc:sldMk cId="1231031981" sldId="4916"/>
            <ac:spMk id="2" creationId="{D405C428-E9EF-349B-7723-90BA7A9E3AC6}"/>
          </ac:spMkLst>
        </pc:spChg>
        <pc:spChg chg="mod">
          <ac:chgData name="Sinn, Kellie" userId="421b38c7-fe96-4b3c-82b3-6866a642b364" providerId="ADAL" clId="{A71801B7-5F1B-4380-8489-F4F5D0111482}" dt="2024-12-09T19:23:06.062" v="1901" actId="20577"/>
          <ac:spMkLst>
            <pc:docMk/>
            <pc:sldMk cId="1231031981" sldId="4916"/>
            <ac:spMk id="6" creationId="{DACDCAC7-5170-1F8E-5F8B-BC77039B2607}"/>
          </ac:spMkLst>
        </pc:spChg>
      </pc:sldChg>
      <pc:sldChg chg="modSp mod">
        <pc:chgData name="Sinn, Kellie" userId="421b38c7-fe96-4b3c-82b3-6866a642b364" providerId="ADAL" clId="{A71801B7-5F1B-4380-8489-F4F5D0111482}" dt="2024-12-09T19:22:58.992" v="1887" actId="20577"/>
        <pc:sldMkLst>
          <pc:docMk/>
          <pc:sldMk cId="3891573338" sldId="4917"/>
        </pc:sldMkLst>
        <pc:spChg chg="mod">
          <ac:chgData name="Sinn, Kellie" userId="421b38c7-fe96-4b3c-82b3-6866a642b364" providerId="ADAL" clId="{A71801B7-5F1B-4380-8489-F4F5D0111482}" dt="2024-12-09T19:14:49.747" v="1463" actId="20577"/>
          <ac:spMkLst>
            <pc:docMk/>
            <pc:sldMk cId="3891573338" sldId="4917"/>
            <ac:spMk id="2" creationId="{D405C428-E9EF-349B-7723-90BA7A9E3AC6}"/>
          </ac:spMkLst>
        </pc:spChg>
        <pc:spChg chg="mod">
          <ac:chgData name="Sinn, Kellie" userId="421b38c7-fe96-4b3c-82b3-6866a642b364" providerId="ADAL" clId="{A71801B7-5F1B-4380-8489-F4F5D0111482}" dt="2024-12-09T19:22:58.992" v="1887" actId="20577"/>
          <ac:spMkLst>
            <pc:docMk/>
            <pc:sldMk cId="3891573338" sldId="4917"/>
            <ac:spMk id="6" creationId="{DACDCAC7-5170-1F8E-5F8B-BC77039B2607}"/>
          </ac:spMkLst>
        </pc:spChg>
      </pc:sldChg>
      <pc:sldChg chg="del">
        <pc:chgData name="Sinn, Kellie" userId="421b38c7-fe96-4b3c-82b3-6866a642b364" providerId="ADAL" clId="{A71801B7-5F1B-4380-8489-F4F5D0111482}" dt="2024-12-09T19:40:44.352" v="2344" actId="2696"/>
        <pc:sldMkLst>
          <pc:docMk/>
          <pc:sldMk cId="3283722891" sldId="4918"/>
        </pc:sldMkLst>
      </pc:sldChg>
      <pc:sldChg chg="addSp delSp modSp mod">
        <pc:chgData name="Sinn, Kellie" userId="421b38c7-fe96-4b3c-82b3-6866a642b364" providerId="ADAL" clId="{A71801B7-5F1B-4380-8489-F4F5D0111482}" dt="2024-12-09T19:22:51.109" v="1871" actId="20577"/>
        <pc:sldMkLst>
          <pc:docMk/>
          <pc:sldMk cId="3188871709" sldId="4919"/>
        </pc:sldMkLst>
        <pc:spChg chg="del mod">
          <ac:chgData name="Sinn, Kellie" userId="421b38c7-fe96-4b3c-82b3-6866a642b364" providerId="ADAL" clId="{A71801B7-5F1B-4380-8489-F4F5D0111482}" dt="2024-12-09T19:15:31.931" v="1526"/>
          <ac:spMkLst>
            <pc:docMk/>
            <pc:sldMk cId="3188871709" sldId="4919"/>
            <ac:spMk id="2" creationId="{D405C428-E9EF-349B-7723-90BA7A9E3AC6}"/>
          </ac:spMkLst>
        </pc:spChg>
        <pc:spChg chg="add mod">
          <ac:chgData name="Sinn, Kellie" userId="421b38c7-fe96-4b3c-82b3-6866a642b364" providerId="ADAL" clId="{A71801B7-5F1B-4380-8489-F4F5D0111482}" dt="2024-12-09T19:20:23.325" v="1768" actId="255"/>
          <ac:spMkLst>
            <pc:docMk/>
            <pc:sldMk cId="3188871709" sldId="4919"/>
            <ac:spMk id="4" creationId="{1307829C-4248-77A0-2B66-2FFA8C68629A}"/>
          </ac:spMkLst>
        </pc:spChg>
        <pc:spChg chg="add mod">
          <ac:chgData name="Sinn, Kellie" userId="421b38c7-fe96-4b3c-82b3-6866a642b364" providerId="ADAL" clId="{A71801B7-5F1B-4380-8489-F4F5D0111482}" dt="2024-12-09T19:15:29.198" v="1524" actId="1076"/>
          <ac:spMkLst>
            <pc:docMk/>
            <pc:sldMk cId="3188871709" sldId="4919"/>
            <ac:spMk id="5" creationId="{C16B5A72-1B1D-0608-0FD2-86E87F347850}"/>
          </ac:spMkLst>
        </pc:spChg>
        <pc:spChg chg="mod">
          <ac:chgData name="Sinn, Kellie" userId="421b38c7-fe96-4b3c-82b3-6866a642b364" providerId="ADAL" clId="{A71801B7-5F1B-4380-8489-F4F5D0111482}" dt="2024-12-09T19:22:51.109" v="1871" actId="20577"/>
          <ac:spMkLst>
            <pc:docMk/>
            <pc:sldMk cId="3188871709" sldId="4919"/>
            <ac:spMk id="6" creationId="{DACDCAC7-5170-1F8E-5F8B-BC77039B2607}"/>
          </ac:spMkLst>
        </pc:spChg>
        <pc:spChg chg="add mod">
          <ac:chgData name="Sinn, Kellie" userId="421b38c7-fe96-4b3c-82b3-6866a642b364" providerId="ADAL" clId="{A71801B7-5F1B-4380-8489-F4F5D0111482}" dt="2024-12-09T19:15:29.198" v="1524" actId="1076"/>
          <ac:spMkLst>
            <pc:docMk/>
            <pc:sldMk cId="3188871709" sldId="4919"/>
            <ac:spMk id="8" creationId="{2DD597E0-2544-9F47-3088-59EA08C1C147}"/>
          </ac:spMkLst>
        </pc:spChg>
        <pc:picChg chg="add mod">
          <ac:chgData name="Sinn, Kellie" userId="421b38c7-fe96-4b3c-82b3-6866a642b364" providerId="ADAL" clId="{A71801B7-5F1B-4380-8489-F4F5D0111482}" dt="2024-12-09T19:21:09.275" v="1775" actId="14100"/>
          <ac:picMkLst>
            <pc:docMk/>
            <pc:sldMk cId="3188871709" sldId="4919"/>
            <ac:picMk id="1025" creationId="{22B85030-9CE3-20D1-A0CB-00D0FD422CC7}"/>
          </ac:picMkLst>
        </pc:picChg>
        <pc:picChg chg="add mod">
          <ac:chgData name="Sinn, Kellie" userId="421b38c7-fe96-4b3c-82b3-6866a642b364" providerId="ADAL" clId="{A71801B7-5F1B-4380-8489-F4F5D0111482}" dt="2024-12-09T19:21:29.001" v="1778" actId="14100"/>
          <ac:picMkLst>
            <pc:docMk/>
            <pc:sldMk cId="3188871709" sldId="4919"/>
            <ac:picMk id="1026" creationId="{285DECB1-93D7-A01B-F107-6A436D9EFCB7}"/>
          </ac:picMkLst>
        </pc:picChg>
      </pc:sldChg>
      <pc:sldChg chg="addSp delSp modSp mod">
        <pc:chgData name="Sinn, Kellie" userId="421b38c7-fe96-4b3c-82b3-6866a642b364" providerId="ADAL" clId="{A71801B7-5F1B-4380-8489-F4F5D0111482}" dt="2024-12-09T19:39:59.389" v="2341" actId="1076"/>
        <pc:sldMkLst>
          <pc:docMk/>
          <pc:sldMk cId="2082211529" sldId="4920"/>
        </pc:sldMkLst>
        <pc:spChg chg="del mod">
          <ac:chgData name="Sinn, Kellie" userId="421b38c7-fe96-4b3c-82b3-6866a642b364" providerId="ADAL" clId="{A71801B7-5F1B-4380-8489-F4F5D0111482}" dt="2024-12-09T19:23:54.608" v="1934" actId="478"/>
          <ac:spMkLst>
            <pc:docMk/>
            <pc:sldMk cId="2082211529" sldId="4920"/>
            <ac:spMk id="2" creationId="{D405C428-E9EF-349B-7723-90BA7A9E3AC6}"/>
          </ac:spMkLst>
        </pc:spChg>
        <pc:spChg chg="mod">
          <ac:chgData name="Sinn, Kellie" userId="421b38c7-fe96-4b3c-82b3-6866a642b364" providerId="ADAL" clId="{A71801B7-5F1B-4380-8489-F4F5D0111482}" dt="2024-12-09T19:22:39.801" v="1843" actId="20577"/>
          <ac:spMkLst>
            <pc:docMk/>
            <pc:sldMk cId="2082211529" sldId="4920"/>
            <ac:spMk id="3" creationId="{CB595D22-6A2E-0B4D-5E32-7D751A6E5938}"/>
          </ac:spMkLst>
        </pc:spChg>
        <pc:spChg chg="add mod">
          <ac:chgData name="Sinn, Kellie" userId="421b38c7-fe96-4b3c-82b3-6866a642b364" providerId="ADAL" clId="{A71801B7-5F1B-4380-8489-F4F5D0111482}" dt="2024-12-09T19:39:59.389" v="2341" actId="1076"/>
          <ac:spMkLst>
            <pc:docMk/>
            <pc:sldMk cId="2082211529" sldId="4920"/>
            <ac:spMk id="4" creationId="{35157AB6-BBE0-AD34-134A-8BF20F03118B}"/>
          </ac:spMkLst>
        </pc:spChg>
        <pc:spChg chg="add mod">
          <ac:chgData name="Sinn, Kellie" userId="421b38c7-fe96-4b3c-82b3-6866a642b364" providerId="ADAL" clId="{A71801B7-5F1B-4380-8489-F4F5D0111482}" dt="2024-12-09T19:24:16.284" v="1937" actId="1076"/>
          <ac:spMkLst>
            <pc:docMk/>
            <pc:sldMk cId="2082211529" sldId="4920"/>
            <ac:spMk id="7" creationId="{138067D5-D464-B1BE-32AB-CB6B18368062}"/>
          </ac:spMkLst>
        </pc:spChg>
        <pc:picChg chg="del">
          <ac:chgData name="Sinn, Kellie" userId="421b38c7-fe96-4b3c-82b3-6866a642b364" providerId="ADAL" clId="{A71801B7-5F1B-4380-8489-F4F5D0111482}" dt="2024-12-09T19:23:47.008" v="1930" actId="478"/>
          <ac:picMkLst>
            <pc:docMk/>
            <pc:sldMk cId="2082211529" sldId="4920"/>
            <ac:picMk id="5" creationId="{AABA6F82-8C4C-79EE-22FD-22675E3176BC}"/>
          </ac:picMkLst>
        </pc:picChg>
        <pc:picChg chg="add mod">
          <ac:chgData name="Sinn, Kellie" userId="421b38c7-fe96-4b3c-82b3-6866a642b364" providerId="ADAL" clId="{A71801B7-5F1B-4380-8489-F4F5D0111482}" dt="2024-12-09T19:25:03.964" v="1951" actId="14100"/>
          <ac:picMkLst>
            <pc:docMk/>
            <pc:sldMk cId="2082211529" sldId="4920"/>
            <ac:picMk id="3073" creationId="{3D5B5642-000B-E25A-D464-F0E89986EF5C}"/>
          </ac:picMkLst>
        </pc:picChg>
      </pc:sldChg>
      <pc:sldChg chg="addSp delSp modSp add del mod">
        <pc:chgData name="Sinn, Kellie" userId="421b38c7-fe96-4b3c-82b3-6866a642b364" providerId="ADAL" clId="{A71801B7-5F1B-4380-8489-F4F5D0111482}" dt="2024-12-09T19:40:25.809" v="2343" actId="2696"/>
        <pc:sldMkLst>
          <pc:docMk/>
          <pc:sldMk cId="4146737066" sldId="4921"/>
        </pc:sldMkLst>
        <pc:spChg chg="add mod">
          <ac:chgData name="Sinn, Kellie" userId="421b38c7-fe96-4b3c-82b3-6866a642b364" providerId="ADAL" clId="{A71801B7-5F1B-4380-8489-F4F5D0111482}" dt="2024-12-09T19:40:09.068" v="2342" actId="1076"/>
          <ac:spMkLst>
            <pc:docMk/>
            <pc:sldMk cId="4146737066" sldId="4921"/>
            <ac:spMk id="2" creationId="{059AA1D9-2BEF-0A1F-EDA3-AACBE3C48794}"/>
          </ac:spMkLst>
        </pc:spChg>
        <pc:spChg chg="del mod">
          <ac:chgData name="Sinn, Kellie" userId="421b38c7-fe96-4b3c-82b3-6866a642b364" providerId="ADAL" clId="{A71801B7-5F1B-4380-8489-F4F5D0111482}" dt="2024-12-09T19:26:21.565" v="2077"/>
          <ac:spMkLst>
            <pc:docMk/>
            <pc:sldMk cId="4146737066" sldId="4921"/>
            <ac:spMk id="4" creationId="{4EA16859-CF14-54B8-1DAF-DF338937900A}"/>
          </ac:spMkLst>
        </pc:spChg>
        <pc:spChg chg="add mod">
          <ac:chgData name="Sinn, Kellie" userId="421b38c7-fe96-4b3c-82b3-6866a642b364" providerId="ADAL" clId="{A71801B7-5F1B-4380-8489-F4F5D0111482}" dt="2024-12-09T19:25:38.192" v="1956" actId="1076"/>
          <ac:spMkLst>
            <pc:docMk/>
            <pc:sldMk cId="4146737066" sldId="4921"/>
            <ac:spMk id="5" creationId="{4F842CA0-A81B-AA45-7C73-1B50F78B87DA}"/>
          </ac:spMkLst>
        </pc:spChg>
        <pc:picChg chg="del">
          <ac:chgData name="Sinn, Kellie" userId="421b38c7-fe96-4b3c-82b3-6866a642b364" providerId="ADAL" clId="{A71801B7-5F1B-4380-8489-F4F5D0111482}" dt="2024-12-09T19:25:16.373" v="1953" actId="478"/>
          <ac:picMkLst>
            <pc:docMk/>
            <pc:sldMk cId="4146737066" sldId="4921"/>
            <ac:picMk id="3073" creationId="{AE7F6299-0262-508D-8436-4B9294E2C6E9}"/>
          </ac:picMkLst>
        </pc:picChg>
        <pc:picChg chg="add mod">
          <ac:chgData name="Sinn, Kellie" userId="421b38c7-fe96-4b3c-82b3-6866a642b364" providerId="ADAL" clId="{A71801B7-5F1B-4380-8489-F4F5D0111482}" dt="2024-12-09T19:26:27.438" v="2078" actId="1076"/>
          <ac:picMkLst>
            <pc:docMk/>
            <pc:sldMk cId="4146737066" sldId="4921"/>
            <ac:picMk id="4097" creationId="{E95971B6-4A80-B2B2-3A15-12648A579AA8}"/>
          </ac:picMkLst>
        </pc:picChg>
      </pc:sldChg>
      <pc:sldChg chg="addSp modSp add mod">
        <pc:chgData name="Sinn, Kellie" userId="421b38c7-fe96-4b3c-82b3-6866a642b364" providerId="ADAL" clId="{A71801B7-5F1B-4380-8489-F4F5D0111482}" dt="2024-12-09T19:27:49.712" v="2088" actId="14100"/>
        <pc:sldMkLst>
          <pc:docMk/>
          <pc:sldMk cId="840910713" sldId="4922"/>
        </pc:sldMkLst>
        <pc:spChg chg="mod">
          <ac:chgData name="Sinn, Kellie" userId="421b38c7-fe96-4b3c-82b3-6866a642b364" providerId="ADAL" clId="{A71801B7-5F1B-4380-8489-F4F5D0111482}" dt="2024-12-09T19:27:40.592" v="2087" actId="14100"/>
          <ac:spMkLst>
            <pc:docMk/>
            <pc:sldMk cId="840910713" sldId="4922"/>
            <ac:spMk id="2" creationId="{D034F85B-F39B-724A-7E86-DD1704298910}"/>
          </ac:spMkLst>
        </pc:spChg>
        <pc:spChg chg="add mod">
          <ac:chgData name="Sinn, Kellie" userId="421b38c7-fe96-4b3c-82b3-6866a642b364" providerId="ADAL" clId="{A71801B7-5F1B-4380-8489-F4F5D0111482}" dt="2024-12-09T19:27:24.753" v="2086" actId="14100"/>
          <ac:spMkLst>
            <pc:docMk/>
            <pc:sldMk cId="840910713" sldId="4922"/>
            <ac:spMk id="8" creationId="{EEE9B0DB-0D38-414F-FE15-32585F69657A}"/>
          </ac:spMkLst>
        </pc:spChg>
        <pc:picChg chg="mod">
          <ac:chgData name="Sinn, Kellie" userId="421b38c7-fe96-4b3c-82b3-6866a642b364" providerId="ADAL" clId="{A71801B7-5F1B-4380-8489-F4F5D0111482}" dt="2024-12-09T19:27:49.712" v="2088" actId="14100"/>
          <ac:picMkLst>
            <pc:docMk/>
            <pc:sldMk cId="840910713" sldId="4922"/>
            <ac:picMk id="4097" creationId="{BAC10859-A676-759D-EF4D-8F80E583FA45}"/>
          </ac:picMkLst>
        </pc:picChg>
      </pc:sldChg>
      <pc:sldChg chg="addSp delSp modSp add mod">
        <pc:chgData name="Sinn, Kellie" userId="421b38c7-fe96-4b3c-82b3-6866a642b364" providerId="ADAL" clId="{A71801B7-5F1B-4380-8489-F4F5D0111482}" dt="2024-12-09T19:30:35.695" v="2126" actId="14100"/>
        <pc:sldMkLst>
          <pc:docMk/>
          <pc:sldMk cId="1994408901" sldId="4923"/>
        </pc:sldMkLst>
        <pc:spChg chg="del mod">
          <ac:chgData name="Sinn, Kellie" userId="421b38c7-fe96-4b3c-82b3-6866a642b364" providerId="ADAL" clId="{A71801B7-5F1B-4380-8489-F4F5D0111482}" dt="2024-12-09T19:28:28.032" v="2096"/>
          <ac:spMkLst>
            <pc:docMk/>
            <pc:sldMk cId="1994408901" sldId="4923"/>
            <ac:spMk id="2" creationId="{0F633DAC-7493-E4ED-B6F4-DBB762D055CF}"/>
          </ac:spMkLst>
        </pc:spChg>
        <pc:spChg chg="add mod">
          <ac:chgData name="Sinn, Kellie" userId="421b38c7-fe96-4b3c-82b3-6866a642b364" providerId="ADAL" clId="{A71801B7-5F1B-4380-8489-F4F5D0111482}" dt="2024-12-09T19:30:13.475" v="2116" actId="14100"/>
          <ac:spMkLst>
            <pc:docMk/>
            <pc:sldMk cId="1994408901" sldId="4923"/>
            <ac:spMk id="4" creationId="{9B92444F-0F55-4653-649C-011AEF4C6FFC}"/>
          </ac:spMkLst>
        </pc:spChg>
        <pc:spChg chg="del mod">
          <ac:chgData name="Sinn, Kellie" userId="421b38c7-fe96-4b3c-82b3-6866a642b364" providerId="ADAL" clId="{A71801B7-5F1B-4380-8489-F4F5D0111482}" dt="2024-12-09T19:28:05.186" v="2093"/>
          <ac:spMkLst>
            <pc:docMk/>
            <pc:sldMk cId="1994408901" sldId="4923"/>
            <ac:spMk id="8" creationId="{6468DAD0-82AE-E701-5609-B1A16B942221}"/>
          </ac:spMkLst>
        </pc:spChg>
        <pc:spChg chg="add mod">
          <ac:chgData name="Sinn, Kellie" userId="421b38c7-fe96-4b3c-82b3-6866a642b364" providerId="ADAL" clId="{A71801B7-5F1B-4380-8489-F4F5D0111482}" dt="2024-12-09T19:30:21.103" v="2124" actId="20577"/>
          <ac:spMkLst>
            <pc:docMk/>
            <pc:sldMk cId="1994408901" sldId="4923"/>
            <ac:spMk id="9" creationId="{9D3E6579-FDB9-0ACE-0449-2BB586DE0997}"/>
          </ac:spMkLst>
        </pc:spChg>
        <pc:spChg chg="add mod">
          <ac:chgData name="Sinn, Kellie" userId="421b38c7-fe96-4b3c-82b3-6866a642b364" providerId="ADAL" clId="{A71801B7-5F1B-4380-8489-F4F5D0111482}" dt="2024-12-09T19:28:41.129" v="2100" actId="1076"/>
          <ac:spMkLst>
            <pc:docMk/>
            <pc:sldMk cId="1994408901" sldId="4923"/>
            <ac:spMk id="10" creationId="{6B2F8A2C-AF40-C387-AC46-B14C0F927456}"/>
          </ac:spMkLst>
        </pc:spChg>
        <pc:picChg chg="del">
          <ac:chgData name="Sinn, Kellie" userId="421b38c7-fe96-4b3c-82b3-6866a642b364" providerId="ADAL" clId="{A71801B7-5F1B-4380-8489-F4F5D0111482}" dt="2024-12-09T19:28:05.184" v="2091" actId="478"/>
          <ac:picMkLst>
            <pc:docMk/>
            <pc:sldMk cId="1994408901" sldId="4923"/>
            <ac:picMk id="4097" creationId="{9B42B1DA-1000-4498-B364-FA474FAB3382}"/>
          </ac:picMkLst>
        </pc:picChg>
        <pc:picChg chg="add mod">
          <ac:chgData name="Sinn, Kellie" userId="421b38c7-fe96-4b3c-82b3-6866a642b364" providerId="ADAL" clId="{A71801B7-5F1B-4380-8489-F4F5D0111482}" dt="2024-12-09T19:30:35.695" v="2126" actId="14100"/>
          <ac:picMkLst>
            <pc:docMk/>
            <pc:sldMk cId="1994408901" sldId="4923"/>
            <ac:picMk id="5121" creationId="{611E4314-C943-2469-3E58-03659D822D41}"/>
          </ac:picMkLst>
        </pc:picChg>
        <pc:picChg chg="add mod">
          <ac:chgData name="Sinn, Kellie" userId="421b38c7-fe96-4b3c-82b3-6866a642b364" providerId="ADAL" clId="{A71801B7-5F1B-4380-8489-F4F5D0111482}" dt="2024-12-09T19:30:06.022" v="2115" actId="14100"/>
          <ac:picMkLst>
            <pc:docMk/>
            <pc:sldMk cId="1994408901" sldId="4923"/>
            <ac:picMk id="5122" creationId="{5449936B-51F3-0EFC-806A-9FB39120A4A9}"/>
          </ac:picMkLst>
        </pc:picChg>
      </pc:sldChg>
      <pc:sldChg chg="addSp delSp modSp add mod">
        <pc:chgData name="Sinn, Kellie" userId="421b38c7-fe96-4b3c-82b3-6866a642b364" providerId="ADAL" clId="{A71801B7-5F1B-4380-8489-F4F5D0111482}" dt="2024-12-09T19:38:19.233" v="2331" actId="14100"/>
        <pc:sldMkLst>
          <pc:docMk/>
          <pc:sldMk cId="683263998" sldId="4924"/>
        </pc:sldMkLst>
        <pc:spChg chg="del mod">
          <ac:chgData name="Sinn, Kellie" userId="421b38c7-fe96-4b3c-82b3-6866a642b364" providerId="ADAL" clId="{A71801B7-5F1B-4380-8489-F4F5D0111482}" dt="2024-12-09T19:35:08.164" v="2272"/>
          <ac:spMkLst>
            <pc:docMk/>
            <pc:sldMk cId="683263998" sldId="4924"/>
            <ac:spMk id="2" creationId="{86FB4CF3-3CF9-51D4-5D01-589209025DB5}"/>
          </ac:spMkLst>
        </pc:spChg>
        <pc:spChg chg="add mod">
          <ac:chgData name="Sinn, Kellie" userId="421b38c7-fe96-4b3c-82b3-6866a642b364" providerId="ADAL" clId="{A71801B7-5F1B-4380-8489-F4F5D0111482}" dt="2024-12-09T19:37:26.485" v="2296" actId="20577"/>
          <ac:spMkLst>
            <pc:docMk/>
            <pc:sldMk cId="683263998" sldId="4924"/>
            <ac:spMk id="4" creationId="{214D430F-E5A9-C878-5A84-62A1C75A96E1}"/>
          </ac:spMkLst>
        </pc:spChg>
        <pc:spChg chg="add mod">
          <ac:chgData name="Sinn, Kellie" userId="421b38c7-fe96-4b3c-82b3-6866a642b364" providerId="ADAL" clId="{A71801B7-5F1B-4380-8489-F4F5D0111482}" dt="2024-12-09T19:37:32.875" v="2325" actId="20577"/>
          <ac:spMkLst>
            <pc:docMk/>
            <pc:sldMk cId="683263998" sldId="4924"/>
            <ac:spMk id="5" creationId="{D11E5F16-7F24-B3CF-1444-1F354D7A0F63}"/>
          </ac:spMkLst>
        </pc:spChg>
        <pc:spChg chg="add mod">
          <ac:chgData name="Sinn, Kellie" userId="421b38c7-fe96-4b3c-82b3-6866a642b364" providerId="ADAL" clId="{A71801B7-5F1B-4380-8489-F4F5D0111482}" dt="2024-12-09T19:37:12.978" v="2293" actId="1076"/>
          <ac:spMkLst>
            <pc:docMk/>
            <pc:sldMk cId="683263998" sldId="4924"/>
            <ac:spMk id="8" creationId="{0458C1C5-12BF-A204-EA03-CE3105DBF6F1}"/>
          </ac:spMkLst>
        </pc:spChg>
        <pc:spChg chg="add">
          <ac:chgData name="Sinn, Kellie" userId="421b38c7-fe96-4b3c-82b3-6866a642b364" providerId="ADAL" clId="{A71801B7-5F1B-4380-8489-F4F5D0111482}" dt="2024-12-09T19:34:19.515" v="2261"/>
          <ac:spMkLst>
            <pc:docMk/>
            <pc:sldMk cId="683263998" sldId="4924"/>
            <ac:spMk id="9" creationId="{3FF01FD8-07F6-2C5E-6DD2-9E0CAF7C2421}"/>
          </ac:spMkLst>
        </pc:spChg>
        <pc:picChg chg="add mod">
          <ac:chgData name="Sinn, Kellie" userId="421b38c7-fe96-4b3c-82b3-6866a642b364" providerId="ADAL" clId="{A71801B7-5F1B-4380-8489-F4F5D0111482}" dt="2024-12-09T19:37:52.047" v="2326" actId="14100"/>
          <ac:picMkLst>
            <pc:docMk/>
            <pc:sldMk cId="683263998" sldId="4924"/>
            <ac:picMk id="6145" creationId="{79F3C260-AA42-9E17-D5AD-E904586B2869}"/>
          </ac:picMkLst>
        </pc:picChg>
        <pc:picChg chg="add mod">
          <ac:chgData name="Sinn, Kellie" userId="421b38c7-fe96-4b3c-82b3-6866a642b364" providerId="ADAL" clId="{A71801B7-5F1B-4380-8489-F4F5D0111482}" dt="2024-12-09T19:38:19.233" v="2331" actId="14100"/>
          <ac:picMkLst>
            <pc:docMk/>
            <pc:sldMk cId="683263998" sldId="4924"/>
            <ac:picMk id="6146" creationId="{A040E226-AEDA-4B79-295E-6C35DAC6A346}"/>
          </ac:picMkLst>
        </pc:picChg>
        <pc:picChg chg="add mod">
          <ac:chgData name="Sinn, Kellie" userId="421b38c7-fe96-4b3c-82b3-6866a642b364" providerId="ADAL" clId="{A71801B7-5F1B-4380-8489-F4F5D0111482}" dt="2024-12-09T19:35:30.746" v="2278" actId="1076"/>
          <ac:picMkLst>
            <pc:docMk/>
            <pc:sldMk cId="683263998" sldId="4924"/>
            <ac:picMk id="6147" creationId="{524CBA81-5106-876F-E7C1-076D40A4B4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7D38-F24F-4832-A942-21E84B364763}"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91977-D9F2-4504-B24D-3ECF566E092F}" type="slidenum">
              <a:rPr lang="en-US" smtClean="0"/>
              <a:t>‹#›</a:t>
            </a:fld>
            <a:endParaRPr lang="en-US"/>
          </a:p>
        </p:txBody>
      </p:sp>
    </p:spTree>
    <p:extLst>
      <p:ext uri="{BB962C8B-B14F-4D97-AF65-F5344CB8AC3E}">
        <p14:creationId xmlns:p14="http://schemas.microsoft.com/office/powerpoint/2010/main" val="401129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83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29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0F9CB8-4665-422B-88AF-359540F9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1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Once you have copy and pasted the icons you like onto your presentation slides, you may delete this page out of your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9F632-0407-4C0A-BE8F-CDAC807460C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0550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C47135-992E-6B40-B315-ADDD83575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Box 8">
            <a:extLst>
              <a:ext uri="{FF2B5EF4-FFF2-40B4-BE49-F238E27FC236}">
                <a16:creationId xmlns:a16="http://schemas.microsoft.com/office/drawing/2014/main" id="{EBF39760-3655-978F-B8CC-28FB8E537D95}"/>
              </a:ext>
            </a:extLst>
          </p:cNvPr>
          <p:cNvSpPr txBox="1"/>
          <p:nvPr userDrawn="1"/>
        </p:nvSpPr>
        <p:spPr>
          <a:xfrm>
            <a:off x="118444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p:txBody>
      </p:sp>
      <p:sp>
        <p:nvSpPr>
          <p:cNvPr id="12" name="TextBox 11">
            <a:extLst>
              <a:ext uri="{FF2B5EF4-FFF2-40B4-BE49-F238E27FC236}">
                <a16:creationId xmlns:a16="http://schemas.microsoft.com/office/drawing/2014/main" id="{359575C7-DE73-0338-76E4-C3503917B22C}"/>
              </a:ext>
            </a:extLst>
          </p:cNvPr>
          <p:cNvSpPr txBox="1"/>
          <p:nvPr userDrawn="1"/>
        </p:nvSpPr>
        <p:spPr>
          <a:xfrm>
            <a:off x="715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chemeClr val="bg1"/>
                </a:solidFill>
                <a:latin typeface="Helvetica" pitchFamily="2" charset="0"/>
              </a:rPr>
              <a:t>•••</a:t>
            </a:r>
          </a:p>
        </p:txBody>
      </p:sp>
      <p:sp>
        <p:nvSpPr>
          <p:cNvPr id="13" name="Rectangle 12">
            <a:extLst>
              <a:ext uri="{FF2B5EF4-FFF2-40B4-BE49-F238E27FC236}">
                <a16:creationId xmlns:a16="http://schemas.microsoft.com/office/drawing/2014/main" id="{61543010-BD2C-96D1-E7C7-6E4902BE043B}"/>
              </a:ext>
            </a:extLst>
          </p:cNvPr>
          <p:cNvSpPr/>
          <p:nvPr userDrawn="1"/>
        </p:nvSpPr>
        <p:spPr>
          <a:xfrm>
            <a:off x="0" y="0"/>
            <a:ext cx="1980602" cy="776396"/>
          </a:xfrm>
          <a:prstGeom prst="rect">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CAAEA3C4-08B2-3456-1421-4F61B9703F83}"/>
              </a:ext>
            </a:extLst>
          </p:cNvPr>
          <p:cNvSpPr/>
          <p:nvPr userDrawn="1"/>
        </p:nvSpPr>
        <p:spPr>
          <a:xfrm>
            <a:off x="838200" y="0"/>
            <a:ext cx="10972903" cy="776396"/>
          </a:xfrm>
          <a:prstGeom prst="parallelogram">
            <a:avLst>
              <a:gd name="adj" fmla="val 46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F39008-A8EA-4B65-C221-7B10EA78C39B}"/>
              </a:ext>
            </a:extLst>
          </p:cNvPr>
          <p:cNvSpPr/>
          <p:nvPr userDrawn="1"/>
        </p:nvSpPr>
        <p:spPr>
          <a:xfrm>
            <a:off x="9717926" y="0"/>
            <a:ext cx="2474074" cy="77639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729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113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455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RAIN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CD0229-8FEF-1A41-9E88-9ED0CD2C6673}"/>
              </a:ext>
            </a:extLst>
          </p:cNvPr>
          <p:cNvSpPr>
            <a:spLocks noGrp="1"/>
          </p:cNvSpPr>
          <p:nvPr>
            <p:ph type="title" hasCustomPrompt="1"/>
          </p:nvPr>
        </p:nvSpPr>
        <p:spPr>
          <a:xfrm>
            <a:off x="1663829" y="811650"/>
            <a:ext cx="4660243" cy="311888"/>
          </a:xfrm>
          <a:prstGeom prst="rect">
            <a:avLst/>
          </a:prstGeom>
        </p:spPr>
        <p:txBody>
          <a:bodyPr/>
          <a:lstStyle>
            <a:lvl1pPr>
              <a:defRPr sz="2000"/>
            </a:lvl1pPr>
          </a:lstStyle>
          <a:p>
            <a:r>
              <a:rPr lang="en-US"/>
              <a:t>TRAINING</a:t>
            </a:r>
          </a:p>
        </p:txBody>
      </p:sp>
      <p:sp>
        <p:nvSpPr>
          <p:cNvPr id="6" name="Text Placeholder 17">
            <a:extLst>
              <a:ext uri="{FF2B5EF4-FFF2-40B4-BE49-F238E27FC236}">
                <a16:creationId xmlns:a16="http://schemas.microsoft.com/office/drawing/2014/main" id="{34875887-C26C-EF4B-9E8B-B815DE9A0D56}"/>
              </a:ext>
            </a:extLst>
          </p:cNvPr>
          <p:cNvSpPr>
            <a:spLocks noGrp="1"/>
          </p:cNvSpPr>
          <p:nvPr>
            <p:ph type="body" sz="quarter" idx="10" hasCustomPrompt="1"/>
          </p:nvPr>
        </p:nvSpPr>
        <p:spPr>
          <a:xfrm>
            <a:off x="762784" y="1922114"/>
            <a:ext cx="4660243" cy="830997"/>
          </a:xfrm>
          <a:prstGeom prst="rect">
            <a:avLst/>
          </a:prstGeom>
        </p:spPr>
        <p:txBody>
          <a:bodyPr/>
          <a:lstStyle>
            <a:lvl1pPr marL="0" indent="0">
              <a:buNone/>
              <a:defRPr sz="1600" i="0">
                <a:solidFill>
                  <a:schemeClr val="tx1">
                    <a:lumMod val="75000"/>
                    <a:lumOff val="25000"/>
                  </a:schemeClr>
                </a:solidFill>
                <a:latin typeface="Helvetica" pitchFamily="2" charset="0"/>
              </a:defRPr>
            </a:lvl1pPr>
            <a:lvl2pPr marL="457200" indent="0">
              <a:buNone/>
              <a:defRPr sz="1800">
                <a:solidFill>
                  <a:schemeClr val="tx1">
                    <a:lumMod val="75000"/>
                    <a:lumOff val="25000"/>
                  </a:schemeClr>
                </a:solidFill>
              </a:defRPr>
            </a:lvl2pPr>
            <a:lvl3pPr marL="914400" indent="0">
              <a:buNone/>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US"/>
              <a:t>We are a world-class medical destination at the forefront of transformative education, science, medicine, and healthcare. </a:t>
            </a:r>
          </a:p>
        </p:txBody>
      </p:sp>
      <p:sp>
        <p:nvSpPr>
          <p:cNvPr id="7" name="Text Placeholder 19">
            <a:extLst>
              <a:ext uri="{FF2B5EF4-FFF2-40B4-BE49-F238E27FC236}">
                <a16:creationId xmlns:a16="http://schemas.microsoft.com/office/drawing/2014/main" id="{2DD5ABC8-4DA4-B141-AA0E-20711C2626D1}"/>
              </a:ext>
            </a:extLst>
          </p:cNvPr>
          <p:cNvSpPr>
            <a:spLocks noGrp="1"/>
          </p:cNvSpPr>
          <p:nvPr>
            <p:ph type="body" sz="quarter" idx="11" hasCustomPrompt="1"/>
          </p:nvPr>
        </p:nvSpPr>
        <p:spPr>
          <a:xfrm>
            <a:off x="762801" y="3278343"/>
            <a:ext cx="4660900" cy="2560637"/>
          </a:xfrm>
          <a:prstGeom prst="rect">
            <a:avLst/>
          </a:prstGeom>
        </p:spPr>
        <p:txBody>
          <a:bodyPr/>
          <a:lstStyle>
            <a:lvl1pPr marL="342900" marR="0" indent="-342900" algn="l" defTabSz="914400" rtl="0" eaLnBrk="1" fontAlgn="auto" latinLnBrk="0" hangingPunct="1">
              <a:lnSpc>
                <a:spcPct val="100000"/>
              </a:lnSpc>
              <a:spcBef>
                <a:spcPts val="1000"/>
              </a:spcBef>
              <a:spcAft>
                <a:spcPts val="0"/>
              </a:spcAft>
              <a:buClr>
                <a:srgbClr val="CBB379"/>
              </a:buClr>
              <a:buSzTx/>
              <a:buFont typeface="Arial" panose="020B0604020202020204" pitchFamily="34" charset="0"/>
              <a:buChar char="•"/>
              <a:tabLst/>
              <a:defRPr sz="1600" b="0">
                <a:solidFill>
                  <a:schemeClr val="tx1">
                    <a:lumMod val="75000"/>
                    <a:lumOff val="25000"/>
                  </a:schemeClr>
                </a:solidFill>
              </a:defRPr>
            </a:lvl1pPr>
            <a:lvl2pPr marL="457200" indent="0">
              <a:buFont typeface="Arial" panose="020B0604020202020204" pitchFamily="34" charset="0"/>
              <a:buNone/>
              <a:defRPr sz="1600">
                <a:solidFill>
                  <a:schemeClr val="tx1">
                    <a:lumMod val="75000"/>
                    <a:lumOff val="25000"/>
                  </a:schemeClr>
                </a:solidFill>
              </a:defRPr>
            </a:lvl2pPr>
            <a:lvl3pPr marL="914400" indent="0">
              <a:buFont typeface="Arial" panose="020B0604020202020204" pitchFamily="34" charset="0"/>
              <a:buNone/>
              <a:defRPr sz="1600">
                <a:solidFill>
                  <a:schemeClr val="tx1">
                    <a:lumMod val="75000"/>
                    <a:lumOff val="25000"/>
                  </a:schemeClr>
                </a:solidFill>
              </a:defRPr>
            </a:lvl3pPr>
            <a:lvl4pPr marL="1371600" indent="0">
              <a:buFont typeface="Arial" panose="020B0604020202020204" pitchFamily="34" charset="0"/>
              <a:buNone/>
              <a:defRPr sz="1600">
                <a:solidFill>
                  <a:schemeClr val="tx1">
                    <a:lumMod val="75000"/>
                    <a:lumOff val="25000"/>
                  </a:schemeClr>
                </a:solidFill>
              </a:defRPr>
            </a:lvl4pPr>
            <a:lvl5pPr marL="1828800" indent="0">
              <a:buFont typeface="Arial" panose="020B0604020202020204" pitchFamily="34" charset="0"/>
              <a:buNone/>
              <a:defRPr sz="1600">
                <a:solidFill>
                  <a:schemeClr val="tx1">
                    <a:lumMod val="75000"/>
                    <a:lumOff val="25000"/>
                  </a:schemeClr>
                </a:solidFill>
              </a:defRPr>
            </a:lvl5pPr>
          </a:lstStyle>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marL="342900" marR="0" lvl="0" indent="-342900" algn="l" defTabSz="914400" rtl="0" eaLnBrk="1" fontAlgn="auto" latinLnBrk="0" hangingPunct="1">
              <a:lnSpc>
                <a:spcPct val="90000"/>
              </a:lnSpc>
              <a:spcBef>
                <a:spcPts val="1000"/>
              </a:spcBef>
              <a:spcAft>
                <a:spcPts val="0"/>
              </a:spcAft>
              <a:buClr>
                <a:srgbClr val="CBB379"/>
              </a:buClr>
              <a:buSzTx/>
              <a:tabLst/>
              <a:defRPr/>
            </a:pPr>
            <a:r>
              <a:rPr lang="en-US"/>
              <a:t>Bullet point</a:t>
            </a:r>
          </a:p>
          <a:p>
            <a:pPr lvl="0"/>
            <a:endParaRPr lang="en-US"/>
          </a:p>
        </p:txBody>
      </p:sp>
      <p:sp>
        <p:nvSpPr>
          <p:cNvPr id="8" name="Text Placeholder 21">
            <a:extLst>
              <a:ext uri="{FF2B5EF4-FFF2-40B4-BE49-F238E27FC236}">
                <a16:creationId xmlns:a16="http://schemas.microsoft.com/office/drawing/2014/main" id="{3CF7DBDE-C516-2645-9102-1B4C37B249CD}"/>
              </a:ext>
            </a:extLst>
          </p:cNvPr>
          <p:cNvSpPr>
            <a:spLocks noGrp="1"/>
          </p:cNvSpPr>
          <p:nvPr>
            <p:ph type="body" sz="quarter" idx="12" hasCustomPrompt="1"/>
          </p:nvPr>
        </p:nvSpPr>
        <p:spPr>
          <a:xfrm>
            <a:off x="762784" y="2925183"/>
            <a:ext cx="2700338" cy="330530"/>
          </a:xfrm>
          <a:prstGeom prst="rect">
            <a:avLst/>
          </a:prstGeom>
        </p:spPr>
        <p:txBody>
          <a:bodyPr/>
          <a:lstStyle>
            <a:lvl1pPr marL="0" indent="0">
              <a:buNone/>
              <a:defRPr sz="1600" b="1">
                <a:solidFill>
                  <a:schemeClr val="tx1">
                    <a:lumMod val="75000"/>
                    <a:lumOff val="25000"/>
                  </a:schemeClr>
                </a:solidFill>
              </a:defRPr>
            </a:lvl1pPr>
          </a:lstStyle>
          <a:p>
            <a:pPr lvl="0"/>
            <a:r>
              <a:rPr lang="en-US"/>
              <a:t>SUBHEADING</a:t>
            </a:r>
          </a:p>
        </p:txBody>
      </p:sp>
      <p:sp>
        <p:nvSpPr>
          <p:cNvPr id="10" name="Picture Placeholder 15">
            <a:extLst>
              <a:ext uri="{FF2B5EF4-FFF2-40B4-BE49-F238E27FC236}">
                <a16:creationId xmlns:a16="http://schemas.microsoft.com/office/drawing/2014/main" id="{987A6143-9BFB-0640-8A56-E6D2AFCAE105}"/>
              </a:ext>
            </a:extLst>
          </p:cNvPr>
          <p:cNvSpPr>
            <a:spLocks noGrp="1"/>
          </p:cNvSpPr>
          <p:nvPr>
            <p:ph type="pic" sz="quarter" idx="13" hasCustomPrompt="1"/>
          </p:nvPr>
        </p:nvSpPr>
        <p:spPr>
          <a:xfrm>
            <a:off x="6555887" y="1"/>
            <a:ext cx="5636113" cy="6857999"/>
          </a:xfrm>
          <a:prstGeom prst="rect">
            <a:avLst/>
          </a:prstGeom>
        </p:spPr>
        <p:txBody>
          <a:bodyPr/>
          <a:lstStyle>
            <a:lvl1pPr marL="0" indent="0" algn="ctr">
              <a:buNone/>
              <a:defRPr sz="1600" i="1">
                <a:solidFill>
                  <a:schemeClr val="bg1">
                    <a:lumMod val="65000"/>
                  </a:schemeClr>
                </a:solidFill>
              </a:defRPr>
            </a:lvl1pPr>
          </a:lstStyle>
          <a:p>
            <a:r>
              <a:rPr lang="en-US" dirty="0"/>
              <a:t>CLICK ICON TO INSERT</a:t>
            </a:r>
            <a:br>
              <a:rPr lang="en-US" dirty="0"/>
            </a:br>
            <a:r>
              <a:rPr lang="en-US" dirty="0"/>
              <a:t>PICTURE OR GRAPHIC</a:t>
            </a:r>
          </a:p>
        </p:txBody>
      </p:sp>
      <p:pic>
        <p:nvPicPr>
          <p:cNvPr id="4" name="Picture 3" descr="A picture containing text, clipart, vector graphics&#10;&#10;Description automatically generated">
            <a:extLst>
              <a:ext uri="{FF2B5EF4-FFF2-40B4-BE49-F238E27FC236}">
                <a16:creationId xmlns:a16="http://schemas.microsoft.com/office/drawing/2014/main" id="{0CE5758C-65B1-EB4D-9B09-A0FA92F3FE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621" y="658658"/>
            <a:ext cx="946989" cy="499064"/>
          </a:xfrm>
          <a:prstGeom prst="rect">
            <a:avLst/>
          </a:prstGeom>
        </p:spPr>
      </p:pic>
      <p:sp>
        <p:nvSpPr>
          <p:cNvPr id="3" name="Oval 2">
            <a:extLst>
              <a:ext uri="{FF2B5EF4-FFF2-40B4-BE49-F238E27FC236}">
                <a16:creationId xmlns:a16="http://schemas.microsoft.com/office/drawing/2014/main" id="{E525F57E-86A8-8144-8038-AEFA51EB9EED}"/>
              </a:ext>
            </a:extLst>
          </p:cNvPr>
          <p:cNvSpPr/>
          <p:nvPr userDrawn="1"/>
        </p:nvSpPr>
        <p:spPr>
          <a:xfrm>
            <a:off x="600622" y="494100"/>
            <a:ext cx="946988" cy="946988"/>
          </a:xfrm>
          <a:prstGeom prst="ellipse">
            <a:avLst/>
          </a:prstGeom>
          <a:noFill/>
          <a:ln w="38100">
            <a:solidFill>
              <a:srgbClr val="CBB37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225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33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07B5-E539-741B-B548-6E4D38879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740FE-FE5A-CC58-34FC-00B17152B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6FAFC-A98A-5B9F-00A2-EBE60DC16A99}"/>
              </a:ext>
            </a:extLst>
          </p:cNvPr>
          <p:cNvSpPr>
            <a:spLocks noGrp="1"/>
          </p:cNvSpPr>
          <p:nvPr>
            <p:ph type="dt" sz="half" idx="10"/>
          </p:nvPr>
        </p:nvSpPr>
        <p:spPr/>
        <p:txBody>
          <a:bodyPr/>
          <a:lstStyle/>
          <a:p>
            <a:fld id="{483ADFFC-4DD7-44C9-8CC1-2E185DF81C7D}" type="datetime1">
              <a:rPr lang="en-US" smtClean="0"/>
              <a:t>12/9/2024</a:t>
            </a:fld>
            <a:endParaRPr lang="en-US" dirty="0"/>
          </a:p>
        </p:txBody>
      </p:sp>
      <p:sp>
        <p:nvSpPr>
          <p:cNvPr id="5" name="Footer Placeholder 4">
            <a:extLst>
              <a:ext uri="{FF2B5EF4-FFF2-40B4-BE49-F238E27FC236}">
                <a16:creationId xmlns:a16="http://schemas.microsoft.com/office/drawing/2014/main" id="{B6DF9458-7BAF-5556-1E35-D260EC36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2F1B9D-4678-A162-7E63-D5E724CD6BDE}"/>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1250653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B109-0BFF-242C-32DE-F2F2BB076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C9CAE-ED2E-347F-84B4-4D6AE99B4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4FCA-26AD-FA3C-5CE1-356780100452}"/>
              </a:ext>
            </a:extLst>
          </p:cNvPr>
          <p:cNvSpPr>
            <a:spLocks noGrp="1"/>
          </p:cNvSpPr>
          <p:nvPr>
            <p:ph type="dt" sz="half" idx="10"/>
          </p:nvPr>
        </p:nvSpPr>
        <p:spPr/>
        <p:txBody>
          <a:bodyPr/>
          <a:lstStyle/>
          <a:p>
            <a:fld id="{939E051A-CAFC-40FF-82B3-B87BEECF76D8}" type="datetime1">
              <a:rPr lang="en-US" smtClean="0"/>
              <a:t>12/9/2024</a:t>
            </a:fld>
            <a:endParaRPr lang="en-US" dirty="0"/>
          </a:p>
        </p:txBody>
      </p:sp>
      <p:sp>
        <p:nvSpPr>
          <p:cNvPr id="5" name="Footer Placeholder 4">
            <a:extLst>
              <a:ext uri="{FF2B5EF4-FFF2-40B4-BE49-F238E27FC236}">
                <a16:creationId xmlns:a16="http://schemas.microsoft.com/office/drawing/2014/main" id="{5E0CD15D-1D5C-6FD6-A96A-3B5E6D195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168F2-B61F-1CC3-74F7-31320B0244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2515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669-758F-8227-888A-A95BD97D3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82846-7318-5191-2A0A-DE050B084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6B25F-FBC4-7A1E-2945-A873105A044F}"/>
              </a:ext>
            </a:extLst>
          </p:cNvPr>
          <p:cNvSpPr>
            <a:spLocks noGrp="1"/>
          </p:cNvSpPr>
          <p:nvPr>
            <p:ph type="dt" sz="half" idx="10"/>
          </p:nvPr>
        </p:nvSpPr>
        <p:spPr/>
        <p:txBody>
          <a:bodyPr/>
          <a:lstStyle/>
          <a:p>
            <a:fld id="{41A69584-A083-40F6-8DEE-FD891920DE8C}" type="datetime1">
              <a:rPr lang="en-US" smtClean="0"/>
              <a:t>12/9/2024</a:t>
            </a:fld>
            <a:endParaRPr lang="en-US" dirty="0"/>
          </a:p>
        </p:txBody>
      </p:sp>
      <p:sp>
        <p:nvSpPr>
          <p:cNvPr id="5" name="Footer Placeholder 4">
            <a:extLst>
              <a:ext uri="{FF2B5EF4-FFF2-40B4-BE49-F238E27FC236}">
                <a16:creationId xmlns:a16="http://schemas.microsoft.com/office/drawing/2014/main" id="{384D2EB5-826C-3E45-3B74-85728A21D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27D68-C1C9-0C3B-62B3-53A702DC60EA}"/>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67854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58D-4AB9-B958-9315-FB9E83DDB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BF480-B5EE-131D-A034-A4ADD1A98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51635-9584-D568-F053-7362C058C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529F7-0D16-0538-BB17-C78AFB19F721}"/>
              </a:ext>
            </a:extLst>
          </p:cNvPr>
          <p:cNvSpPr>
            <a:spLocks noGrp="1"/>
          </p:cNvSpPr>
          <p:nvPr>
            <p:ph type="dt" sz="half" idx="10"/>
          </p:nvPr>
        </p:nvSpPr>
        <p:spPr/>
        <p:txBody>
          <a:bodyPr/>
          <a:lstStyle/>
          <a:p>
            <a:fld id="{E49CF2C7-7BC8-42F5-8A2B-77288F5D517C}" type="datetime1">
              <a:rPr lang="en-US" smtClean="0"/>
              <a:t>12/9/2024</a:t>
            </a:fld>
            <a:endParaRPr lang="en-US" dirty="0"/>
          </a:p>
        </p:txBody>
      </p:sp>
      <p:sp>
        <p:nvSpPr>
          <p:cNvPr id="6" name="Footer Placeholder 5">
            <a:extLst>
              <a:ext uri="{FF2B5EF4-FFF2-40B4-BE49-F238E27FC236}">
                <a16:creationId xmlns:a16="http://schemas.microsoft.com/office/drawing/2014/main" id="{E46C46C4-1131-D6C2-EF90-93987E4DD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21C02-3555-779C-3F6C-BADA4B29697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91590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3282-F329-7C18-5BD6-7C9D40E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DBE30-764A-1BE1-C840-9A58BA2F5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F4593-88A1-C0D3-84BE-34EE1293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646AE-256B-F3B8-3BFD-4FBCD76CB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453F2-6C2C-0750-2E62-1D8DD212F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36040-3C47-7131-6548-C786073FC749}"/>
              </a:ext>
            </a:extLst>
          </p:cNvPr>
          <p:cNvSpPr>
            <a:spLocks noGrp="1"/>
          </p:cNvSpPr>
          <p:nvPr>
            <p:ph type="dt" sz="half" idx="10"/>
          </p:nvPr>
        </p:nvSpPr>
        <p:spPr/>
        <p:txBody>
          <a:bodyPr/>
          <a:lstStyle/>
          <a:p>
            <a:fld id="{1B5B9E2E-A1B2-4DAC-977E-733651D8FB1B}" type="datetime1">
              <a:rPr lang="en-US" smtClean="0"/>
              <a:t>12/9/2024</a:t>
            </a:fld>
            <a:endParaRPr lang="en-US" dirty="0"/>
          </a:p>
        </p:txBody>
      </p:sp>
      <p:sp>
        <p:nvSpPr>
          <p:cNvPr id="8" name="Footer Placeholder 7">
            <a:extLst>
              <a:ext uri="{FF2B5EF4-FFF2-40B4-BE49-F238E27FC236}">
                <a16:creationId xmlns:a16="http://schemas.microsoft.com/office/drawing/2014/main" id="{14380E2F-F784-5335-1EAE-44A257B376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3E9B6-597A-01C5-5F89-1CF531BDF8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2666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3CA-6D31-420B-8BF7-0B1849E26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24ED3-32F6-C79B-7BA1-6E6C97EA5BB2}"/>
              </a:ext>
            </a:extLst>
          </p:cNvPr>
          <p:cNvSpPr>
            <a:spLocks noGrp="1"/>
          </p:cNvSpPr>
          <p:nvPr>
            <p:ph type="dt" sz="half" idx="10"/>
          </p:nvPr>
        </p:nvSpPr>
        <p:spPr/>
        <p:txBody>
          <a:bodyPr/>
          <a:lstStyle/>
          <a:p>
            <a:fld id="{AFCB57CB-E481-4BD2-BDED-71ACD005A0BA}" type="datetime1">
              <a:rPr lang="en-US" smtClean="0"/>
              <a:t>12/9/2024</a:t>
            </a:fld>
            <a:endParaRPr lang="en-US" dirty="0"/>
          </a:p>
        </p:txBody>
      </p:sp>
      <p:sp>
        <p:nvSpPr>
          <p:cNvPr id="4" name="Footer Placeholder 3">
            <a:extLst>
              <a:ext uri="{FF2B5EF4-FFF2-40B4-BE49-F238E27FC236}">
                <a16:creationId xmlns:a16="http://schemas.microsoft.com/office/drawing/2014/main" id="{194FE833-C65B-EBDF-C440-1AA1AD08B1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A7DE4-3B3F-70B0-0262-42DA7219B51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409278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395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7A3C-3AF5-8932-AB70-F45AB91C9E7C}"/>
              </a:ext>
            </a:extLst>
          </p:cNvPr>
          <p:cNvSpPr>
            <a:spLocks noGrp="1"/>
          </p:cNvSpPr>
          <p:nvPr>
            <p:ph type="dt" sz="half" idx="10"/>
          </p:nvPr>
        </p:nvSpPr>
        <p:spPr/>
        <p:txBody>
          <a:bodyPr/>
          <a:lstStyle/>
          <a:p>
            <a:fld id="{7C2C8D88-C415-4E4B-BF44-8E60532BE2E6}" type="datetime1">
              <a:rPr lang="en-US" smtClean="0"/>
              <a:t>12/9/2024</a:t>
            </a:fld>
            <a:endParaRPr lang="en-US" dirty="0"/>
          </a:p>
        </p:txBody>
      </p:sp>
      <p:sp>
        <p:nvSpPr>
          <p:cNvPr id="3" name="Footer Placeholder 2">
            <a:extLst>
              <a:ext uri="{FF2B5EF4-FFF2-40B4-BE49-F238E27FC236}">
                <a16:creationId xmlns:a16="http://schemas.microsoft.com/office/drawing/2014/main" id="{20D7BB2D-D20D-57C4-B993-F305364C6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7E6891-57B4-3DD4-AA1D-10FBD13DE6C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1008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D22-D107-B0E6-2596-7E18EFB9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464-F658-028D-40BE-B23EBD83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32946-2CA6-08A4-F70D-B77CF1610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68CC-19D4-8B8A-4B52-54C334BF2B9E}"/>
              </a:ext>
            </a:extLst>
          </p:cNvPr>
          <p:cNvSpPr>
            <a:spLocks noGrp="1"/>
          </p:cNvSpPr>
          <p:nvPr>
            <p:ph type="dt" sz="half" idx="10"/>
          </p:nvPr>
        </p:nvSpPr>
        <p:spPr/>
        <p:txBody>
          <a:bodyPr/>
          <a:lstStyle/>
          <a:p>
            <a:fld id="{4EA3C36A-8A30-449B-B750-B357547E3182}" type="datetime1">
              <a:rPr lang="en-US" smtClean="0"/>
              <a:t>12/9/2024</a:t>
            </a:fld>
            <a:endParaRPr lang="en-US" dirty="0"/>
          </a:p>
        </p:txBody>
      </p:sp>
      <p:sp>
        <p:nvSpPr>
          <p:cNvPr id="6" name="Footer Placeholder 5">
            <a:extLst>
              <a:ext uri="{FF2B5EF4-FFF2-40B4-BE49-F238E27FC236}">
                <a16:creationId xmlns:a16="http://schemas.microsoft.com/office/drawing/2014/main" id="{65046BEE-E865-18E9-6DC2-5879967DE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B042-B4D0-FBA9-6436-1A6A492F386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427678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315-A083-262E-27AD-9BDD5451F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E1A41-569C-25D8-2B0B-E409EE589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AFE4BE-5723-C648-4516-B1B33C71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DB2F6-533D-DFF6-709F-9306A403BF4C}"/>
              </a:ext>
            </a:extLst>
          </p:cNvPr>
          <p:cNvSpPr>
            <a:spLocks noGrp="1"/>
          </p:cNvSpPr>
          <p:nvPr>
            <p:ph type="dt" sz="half" idx="10"/>
          </p:nvPr>
        </p:nvSpPr>
        <p:spPr/>
        <p:txBody>
          <a:bodyPr/>
          <a:lstStyle/>
          <a:p>
            <a:fld id="{E8218C62-DAAA-4416-82AF-B7746D5C1E62}" type="datetime1">
              <a:rPr lang="en-US" smtClean="0"/>
              <a:t>12/9/2024</a:t>
            </a:fld>
            <a:endParaRPr lang="en-US" dirty="0"/>
          </a:p>
        </p:txBody>
      </p:sp>
      <p:sp>
        <p:nvSpPr>
          <p:cNvPr id="6" name="Footer Placeholder 5">
            <a:extLst>
              <a:ext uri="{FF2B5EF4-FFF2-40B4-BE49-F238E27FC236}">
                <a16:creationId xmlns:a16="http://schemas.microsoft.com/office/drawing/2014/main" id="{EDAB20A2-4B99-D361-2EAB-B9355FBB51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7E439-A2F1-F4E5-98FA-5B56FEE9CE4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114806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E00-B329-453E-5E3C-C08FE8340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D6F3-398D-43EE-81B4-DFDFC8346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E8BA-E414-FF24-D55B-30373F506424}"/>
              </a:ext>
            </a:extLst>
          </p:cNvPr>
          <p:cNvSpPr>
            <a:spLocks noGrp="1"/>
          </p:cNvSpPr>
          <p:nvPr>
            <p:ph type="dt" sz="half" idx="10"/>
          </p:nvPr>
        </p:nvSpPr>
        <p:spPr/>
        <p:txBody>
          <a:bodyPr/>
          <a:lstStyle/>
          <a:p>
            <a:fld id="{0F8E0FC6-1123-495A-A08A-BABE716BAF0F}" type="datetime1">
              <a:rPr lang="en-US" smtClean="0"/>
              <a:t>12/9/2024</a:t>
            </a:fld>
            <a:endParaRPr lang="en-US" dirty="0"/>
          </a:p>
        </p:txBody>
      </p:sp>
      <p:sp>
        <p:nvSpPr>
          <p:cNvPr id="5" name="Footer Placeholder 4">
            <a:extLst>
              <a:ext uri="{FF2B5EF4-FFF2-40B4-BE49-F238E27FC236}">
                <a16:creationId xmlns:a16="http://schemas.microsoft.com/office/drawing/2014/main" id="{41C61EC4-D594-8166-CB73-C7F9A6320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176F1-7599-FA6F-745F-9925926583C1}"/>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881160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1FCA-E860-ADA6-61D9-118E34573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5F0D1-BB67-8F0B-0A57-835311830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55BF4-54D7-C43E-4F4C-29A240E00B64}"/>
              </a:ext>
            </a:extLst>
          </p:cNvPr>
          <p:cNvSpPr>
            <a:spLocks noGrp="1"/>
          </p:cNvSpPr>
          <p:nvPr>
            <p:ph type="dt" sz="half" idx="10"/>
          </p:nvPr>
        </p:nvSpPr>
        <p:spPr/>
        <p:txBody>
          <a:bodyPr/>
          <a:lstStyle/>
          <a:p>
            <a:fld id="{4D94C9B8-53DF-40BD-8920-5776AC561E54}" type="datetime1">
              <a:rPr lang="en-US" smtClean="0"/>
              <a:t>12/9/2024</a:t>
            </a:fld>
            <a:endParaRPr lang="en-US" dirty="0"/>
          </a:p>
        </p:txBody>
      </p:sp>
      <p:sp>
        <p:nvSpPr>
          <p:cNvPr id="5" name="Footer Placeholder 4">
            <a:extLst>
              <a:ext uri="{FF2B5EF4-FFF2-40B4-BE49-F238E27FC236}">
                <a16:creationId xmlns:a16="http://schemas.microsoft.com/office/drawing/2014/main" id="{3133F7B8-E68B-8DC6-5830-D40146065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1FE8C-BFD6-CB70-7491-667F4F9D6A0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307548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07B5-E539-741B-B548-6E4D38879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740FE-FE5A-CC58-34FC-00B17152B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F6FAFC-A98A-5B9F-00A2-EBE60DC16A99}"/>
              </a:ext>
            </a:extLst>
          </p:cNvPr>
          <p:cNvSpPr>
            <a:spLocks noGrp="1"/>
          </p:cNvSpPr>
          <p:nvPr>
            <p:ph type="dt" sz="half" idx="10"/>
          </p:nvPr>
        </p:nvSpPr>
        <p:spPr/>
        <p:txBody>
          <a:bodyPr/>
          <a:lstStyle/>
          <a:p>
            <a:fld id="{483ADFFC-4DD7-44C9-8CC1-2E185DF81C7D}" type="datetime1">
              <a:rPr lang="en-US" smtClean="0"/>
              <a:t>12/9/2024</a:t>
            </a:fld>
            <a:endParaRPr lang="en-US" dirty="0"/>
          </a:p>
        </p:txBody>
      </p:sp>
      <p:sp>
        <p:nvSpPr>
          <p:cNvPr id="5" name="Footer Placeholder 4">
            <a:extLst>
              <a:ext uri="{FF2B5EF4-FFF2-40B4-BE49-F238E27FC236}">
                <a16:creationId xmlns:a16="http://schemas.microsoft.com/office/drawing/2014/main" id="{B6DF9458-7BAF-5556-1E35-D260EC36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2F1B9D-4678-A162-7E63-D5E724CD6BDE}"/>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600384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B109-0BFF-242C-32DE-F2F2BB076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C9CAE-ED2E-347F-84B4-4D6AE99B4E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14FCA-26AD-FA3C-5CE1-356780100452}"/>
              </a:ext>
            </a:extLst>
          </p:cNvPr>
          <p:cNvSpPr>
            <a:spLocks noGrp="1"/>
          </p:cNvSpPr>
          <p:nvPr>
            <p:ph type="dt" sz="half" idx="10"/>
          </p:nvPr>
        </p:nvSpPr>
        <p:spPr/>
        <p:txBody>
          <a:bodyPr/>
          <a:lstStyle/>
          <a:p>
            <a:fld id="{939E051A-CAFC-40FF-82B3-B87BEECF76D8}" type="datetime1">
              <a:rPr lang="en-US" smtClean="0"/>
              <a:t>12/9/2024</a:t>
            </a:fld>
            <a:endParaRPr lang="en-US" dirty="0"/>
          </a:p>
        </p:txBody>
      </p:sp>
      <p:sp>
        <p:nvSpPr>
          <p:cNvPr id="5" name="Footer Placeholder 4">
            <a:extLst>
              <a:ext uri="{FF2B5EF4-FFF2-40B4-BE49-F238E27FC236}">
                <a16:creationId xmlns:a16="http://schemas.microsoft.com/office/drawing/2014/main" id="{5E0CD15D-1D5C-6FD6-A96A-3B5E6D195D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3168F2-B61F-1CC3-74F7-31320B0244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72775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669-758F-8227-888A-A95BD97D3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82846-7318-5191-2A0A-DE050B084B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06B25F-FBC4-7A1E-2945-A873105A044F}"/>
              </a:ext>
            </a:extLst>
          </p:cNvPr>
          <p:cNvSpPr>
            <a:spLocks noGrp="1"/>
          </p:cNvSpPr>
          <p:nvPr>
            <p:ph type="dt" sz="half" idx="10"/>
          </p:nvPr>
        </p:nvSpPr>
        <p:spPr/>
        <p:txBody>
          <a:bodyPr/>
          <a:lstStyle/>
          <a:p>
            <a:fld id="{41A69584-A083-40F6-8DEE-FD891920DE8C}" type="datetime1">
              <a:rPr lang="en-US" smtClean="0"/>
              <a:t>12/9/2024</a:t>
            </a:fld>
            <a:endParaRPr lang="en-US" dirty="0"/>
          </a:p>
        </p:txBody>
      </p:sp>
      <p:sp>
        <p:nvSpPr>
          <p:cNvPr id="5" name="Footer Placeholder 4">
            <a:extLst>
              <a:ext uri="{FF2B5EF4-FFF2-40B4-BE49-F238E27FC236}">
                <a16:creationId xmlns:a16="http://schemas.microsoft.com/office/drawing/2014/main" id="{384D2EB5-826C-3E45-3B74-85728A21DC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27D68-C1C9-0C3B-62B3-53A702DC60EA}"/>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568598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D58D-4AB9-B958-9315-FB9E83DDB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BF480-B5EE-131D-A034-A4ADD1A98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951635-9584-D568-F053-7362C058CB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D529F7-0D16-0538-BB17-C78AFB19F721}"/>
              </a:ext>
            </a:extLst>
          </p:cNvPr>
          <p:cNvSpPr>
            <a:spLocks noGrp="1"/>
          </p:cNvSpPr>
          <p:nvPr>
            <p:ph type="dt" sz="half" idx="10"/>
          </p:nvPr>
        </p:nvSpPr>
        <p:spPr/>
        <p:txBody>
          <a:bodyPr/>
          <a:lstStyle/>
          <a:p>
            <a:fld id="{E49CF2C7-7BC8-42F5-8A2B-77288F5D517C}" type="datetime1">
              <a:rPr lang="en-US" smtClean="0"/>
              <a:t>12/9/2024</a:t>
            </a:fld>
            <a:endParaRPr lang="en-US" dirty="0"/>
          </a:p>
        </p:txBody>
      </p:sp>
      <p:sp>
        <p:nvSpPr>
          <p:cNvPr id="6" name="Footer Placeholder 5">
            <a:extLst>
              <a:ext uri="{FF2B5EF4-FFF2-40B4-BE49-F238E27FC236}">
                <a16:creationId xmlns:a16="http://schemas.microsoft.com/office/drawing/2014/main" id="{E46C46C4-1131-D6C2-EF90-93987E4DDA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21C02-3555-779C-3F6C-BADA4B29697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248987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3282-F329-7C18-5BD6-7C9D40E29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DBE30-764A-1BE1-C840-9A58BA2F55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F4593-88A1-C0D3-84BE-34EE1293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7646AE-256B-F3B8-3BFD-4FBCD76CB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453F2-6C2C-0750-2E62-1D8DD212F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36040-3C47-7131-6548-C786073FC749}"/>
              </a:ext>
            </a:extLst>
          </p:cNvPr>
          <p:cNvSpPr>
            <a:spLocks noGrp="1"/>
          </p:cNvSpPr>
          <p:nvPr>
            <p:ph type="dt" sz="half" idx="10"/>
          </p:nvPr>
        </p:nvSpPr>
        <p:spPr/>
        <p:txBody>
          <a:bodyPr/>
          <a:lstStyle/>
          <a:p>
            <a:fld id="{1B5B9E2E-A1B2-4DAC-977E-733651D8FB1B}" type="datetime1">
              <a:rPr lang="en-US" smtClean="0"/>
              <a:t>12/9/2024</a:t>
            </a:fld>
            <a:endParaRPr lang="en-US" dirty="0"/>
          </a:p>
        </p:txBody>
      </p:sp>
      <p:sp>
        <p:nvSpPr>
          <p:cNvPr id="8" name="Footer Placeholder 7">
            <a:extLst>
              <a:ext uri="{FF2B5EF4-FFF2-40B4-BE49-F238E27FC236}">
                <a16:creationId xmlns:a16="http://schemas.microsoft.com/office/drawing/2014/main" id="{14380E2F-F784-5335-1EAE-44A257B376A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3E9B6-597A-01C5-5F89-1CF531BDF8F0}"/>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419016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9334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23CA-6D31-420B-8BF7-0B1849E26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24ED3-32F6-C79B-7BA1-6E6C97EA5BB2}"/>
              </a:ext>
            </a:extLst>
          </p:cNvPr>
          <p:cNvSpPr>
            <a:spLocks noGrp="1"/>
          </p:cNvSpPr>
          <p:nvPr>
            <p:ph type="dt" sz="half" idx="10"/>
          </p:nvPr>
        </p:nvSpPr>
        <p:spPr/>
        <p:txBody>
          <a:bodyPr/>
          <a:lstStyle/>
          <a:p>
            <a:fld id="{AFCB57CB-E481-4BD2-BDED-71ACD005A0BA}" type="datetime1">
              <a:rPr lang="en-US" smtClean="0"/>
              <a:t>12/9/2024</a:t>
            </a:fld>
            <a:endParaRPr lang="en-US" dirty="0"/>
          </a:p>
        </p:txBody>
      </p:sp>
      <p:sp>
        <p:nvSpPr>
          <p:cNvPr id="4" name="Footer Placeholder 3">
            <a:extLst>
              <a:ext uri="{FF2B5EF4-FFF2-40B4-BE49-F238E27FC236}">
                <a16:creationId xmlns:a16="http://schemas.microsoft.com/office/drawing/2014/main" id="{194FE833-C65B-EBDF-C440-1AA1AD08B1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DA7DE4-3B3F-70B0-0262-42DA7219B51C}"/>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812945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F7A3C-3AF5-8932-AB70-F45AB91C9E7C}"/>
              </a:ext>
            </a:extLst>
          </p:cNvPr>
          <p:cNvSpPr>
            <a:spLocks noGrp="1"/>
          </p:cNvSpPr>
          <p:nvPr>
            <p:ph type="dt" sz="half" idx="10"/>
          </p:nvPr>
        </p:nvSpPr>
        <p:spPr/>
        <p:txBody>
          <a:bodyPr/>
          <a:lstStyle/>
          <a:p>
            <a:fld id="{7C2C8D88-C415-4E4B-BF44-8E60532BE2E6}" type="datetime1">
              <a:rPr lang="en-US" smtClean="0"/>
              <a:t>12/9/2024</a:t>
            </a:fld>
            <a:endParaRPr lang="en-US" dirty="0"/>
          </a:p>
        </p:txBody>
      </p:sp>
      <p:sp>
        <p:nvSpPr>
          <p:cNvPr id="3" name="Footer Placeholder 2">
            <a:extLst>
              <a:ext uri="{FF2B5EF4-FFF2-40B4-BE49-F238E27FC236}">
                <a16:creationId xmlns:a16="http://schemas.microsoft.com/office/drawing/2014/main" id="{20D7BB2D-D20D-57C4-B993-F305364C63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7E6891-57B4-3DD4-AA1D-10FBD13DE6C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54956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FD22-D107-B0E6-2596-7E18EFB91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2A464-F658-028D-40BE-B23EBD83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232946-2CA6-08A4-F70D-B77CF1610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768CC-19D4-8B8A-4B52-54C334BF2B9E}"/>
              </a:ext>
            </a:extLst>
          </p:cNvPr>
          <p:cNvSpPr>
            <a:spLocks noGrp="1"/>
          </p:cNvSpPr>
          <p:nvPr>
            <p:ph type="dt" sz="half" idx="10"/>
          </p:nvPr>
        </p:nvSpPr>
        <p:spPr/>
        <p:txBody>
          <a:bodyPr/>
          <a:lstStyle/>
          <a:p>
            <a:fld id="{4EA3C36A-8A30-449B-B750-B357547E3182}" type="datetime1">
              <a:rPr lang="en-US" smtClean="0"/>
              <a:t>12/9/2024</a:t>
            </a:fld>
            <a:endParaRPr lang="en-US" dirty="0"/>
          </a:p>
        </p:txBody>
      </p:sp>
      <p:sp>
        <p:nvSpPr>
          <p:cNvPr id="6" name="Footer Placeholder 5">
            <a:extLst>
              <a:ext uri="{FF2B5EF4-FFF2-40B4-BE49-F238E27FC236}">
                <a16:creationId xmlns:a16="http://schemas.microsoft.com/office/drawing/2014/main" id="{65046BEE-E865-18E9-6DC2-5879967DE3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BB042-B4D0-FBA9-6436-1A6A492F386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781506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4315-A083-262E-27AD-9BDD5451F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E1A41-569C-25D8-2B0B-E409EE5897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AFE4BE-5723-C648-4516-B1B33C71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DB2F6-533D-DFF6-709F-9306A403BF4C}"/>
              </a:ext>
            </a:extLst>
          </p:cNvPr>
          <p:cNvSpPr>
            <a:spLocks noGrp="1"/>
          </p:cNvSpPr>
          <p:nvPr>
            <p:ph type="dt" sz="half" idx="10"/>
          </p:nvPr>
        </p:nvSpPr>
        <p:spPr/>
        <p:txBody>
          <a:bodyPr/>
          <a:lstStyle/>
          <a:p>
            <a:fld id="{E8218C62-DAAA-4416-82AF-B7746D5C1E62}" type="datetime1">
              <a:rPr lang="en-US" smtClean="0"/>
              <a:t>12/9/2024</a:t>
            </a:fld>
            <a:endParaRPr lang="en-US" dirty="0"/>
          </a:p>
        </p:txBody>
      </p:sp>
      <p:sp>
        <p:nvSpPr>
          <p:cNvPr id="6" name="Footer Placeholder 5">
            <a:extLst>
              <a:ext uri="{FF2B5EF4-FFF2-40B4-BE49-F238E27FC236}">
                <a16:creationId xmlns:a16="http://schemas.microsoft.com/office/drawing/2014/main" id="{EDAB20A2-4B99-D361-2EAB-B9355FBB51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7E439-A2F1-F4E5-98FA-5B56FEE9CE45}"/>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833578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E00-B329-453E-5E3C-C08FE8340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D6F3-398D-43EE-81B4-DFDFC83469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E8BA-E414-FF24-D55B-30373F506424}"/>
              </a:ext>
            </a:extLst>
          </p:cNvPr>
          <p:cNvSpPr>
            <a:spLocks noGrp="1"/>
          </p:cNvSpPr>
          <p:nvPr>
            <p:ph type="dt" sz="half" idx="10"/>
          </p:nvPr>
        </p:nvSpPr>
        <p:spPr/>
        <p:txBody>
          <a:bodyPr/>
          <a:lstStyle/>
          <a:p>
            <a:fld id="{0F8E0FC6-1123-495A-A08A-BABE716BAF0F}" type="datetime1">
              <a:rPr lang="en-US" smtClean="0"/>
              <a:t>12/9/2024</a:t>
            </a:fld>
            <a:endParaRPr lang="en-US" dirty="0"/>
          </a:p>
        </p:txBody>
      </p:sp>
      <p:sp>
        <p:nvSpPr>
          <p:cNvPr id="5" name="Footer Placeholder 4">
            <a:extLst>
              <a:ext uri="{FF2B5EF4-FFF2-40B4-BE49-F238E27FC236}">
                <a16:creationId xmlns:a16="http://schemas.microsoft.com/office/drawing/2014/main" id="{41C61EC4-D594-8166-CB73-C7F9A6320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1176F1-7599-FA6F-745F-9925926583C1}"/>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329244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F1FCA-E860-ADA6-61D9-118E34573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B5F0D1-BB67-8F0B-0A57-835311830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55BF4-54D7-C43E-4F4C-29A240E00B64}"/>
              </a:ext>
            </a:extLst>
          </p:cNvPr>
          <p:cNvSpPr>
            <a:spLocks noGrp="1"/>
          </p:cNvSpPr>
          <p:nvPr>
            <p:ph type="dt" sz="half" idx="10"/>
          </p:nvPr>
        </p:nvSpPr>
        <p:spPr/>
        <p:txBody>
          <a:bodyPr/>
          <a:lstStyle/>
          <a:p>
            <a:fld id="{4D94C9B8-53DF-40BD-8920-5776AC561E54}" type="datetime1">
              <a:rPr lang="en-US" smtClean="0"/>
              <a:t>12/9/2024</a:t>
            </a:fld>
            <a:endParaRPr lang="en-US" dirty="0"/>
          </a:p>
        </p:txBody>
      </p:sp>
      <p:sp>
        <p:nvSpPr>
          <p:cNvPr id="5" name="Footer Placeholder 4">
            <a:extLst>
              <a:ext uri="{FF2B5EF4-FFF2-40B4-BE49-F238E27FC236}">
                <a16:creationId xmlns:a16="http://schemas.microsoft.com/office/drawing/2014/main" id="{3133F7B8-E68B-8DC6-5830-D40146065A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1FE8C-BFD6-CB70-7491-667F4F9D6A06}"/>
              </a:ext>
            </a:extLst>
          </p:cNvPr>
          <p:cNvSpPr>
            <a:spLocks noGrp="1"/>
          </p:cNvSpPr>
          <p:nvPr>
            <p:ph type="sldNum" sz="quarter" idx="12"/>
          </p:nvPr>
        </p:nvSpPr>
        <p:spPr/>
        <p:txBody>
          <a:bodyPr/>
          <a:lstStyle/>
          <a:p>
            <a:fld id="{6DCD70F8-46AC-4B59-B83B-1ACAE85E6693}" type="slidenum">
              <a:rPr lang="en-US" smtClean="0"/>
              <a:t>‹#›</a:t>
            </a:fld>
            <a:endParaRPr lang="en-US" dirty="0"/>
          </a:p>
        </p:txBody>
      </p:sp>
    </p:spTree>
    <p:extLst>
      <p:ext uri="{BB962C8B-B14F-4D97-AF65-F5344CB8AC3E}">
        <p14:creationId xmlns:p14="http://schemas.microsoft.com/office/powerpoint/2010/main" val="2282462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06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6376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2687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195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12/9/2024</a:t>
            </a:fld>
            <a:endParaRPr lang="en-US" dirty="0"/>
          </a:p>
        </p:txBody>
      </p:sp>
    </p:spTree>
    <p:extLst>
      <p:ext uri="{BB962C8B-B14F-4D97-AF65-F5344CB8AC3E}">
        <p14:creationId xmlns:p14="http://schemas.microsoft.com/office/powerpoint/2010/main" val="26858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12/9/2024</a:t>
            </a:fld>
            <a:endParaRPr lang="en-US" dirty="0"/>
          </a:p>
        </p:txBody>
      </p:sp>
    </p:spTree>
    <p:extLst>
      <p:ext uri="{BB962C8B-B14F-4D97-AF65-F5344CB8AC3E}">
        <p14:creationId xmlns:p14="http://schemas.microsoft.com/office/powerpoint/2010/main" val="333467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32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3E1BEB9E-BF20-8656-CA6D-02095E7A9E46}"/>
              </a:ext>
            </a:extLst>
          </p:cNvPr>
          <p:cNvSpPr/>
          <p:nvPr userDrawn="1"/>
        </p:nvSpPr>
        <p:spPr>
          <a:xfrm>
            <a:off x="0" y="0"/>
            <a:ext cx="1733107" cy="679378"/>
          </a:xfrm>
          <a:prstGeom prst="rect">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635627C0-C1D2-3EA6-4FF9-8F4AA28195BB}"/>
              </a:ext>
            </a:extLst>
          </p:cNvPr>
          <p:cNvSpPr/>
          <p:nvPr userDrawn="1"/>
        </p:nvSpPr>
        <p:spPr>
          <a:xfrm>
            <a:off x="838201" y="0"/>
            <a:ext cx="9602244" cy="679414"/>
          </a:xfrm>
          <a:prstGeom prst="parallelogram">
            <a:avLst>
              <a:gd name="adj" fmla="val 462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6FB048C-78F7-3435-AB34-80A305121593}"/>
              </a:ext>
            </a:extLst>
          </p:cNvPr>
          <p:cNvSpPr/>
          <p:nvPr userDrawn="1"/>
        </p:nvSpPr>
        <p:spPr>
          <a:xfrm>
            <a:off x="10027085" y="0"/>
            <a:ext cx="2164915" cy="67937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15CFA74-A81B-23FF-79CA-629D89126ED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6216514"/>
            <a:ext cx="12192000" cy="675860"/>
          </a:xfrm>
          <a:prstGeom prst="rect">
            <a:avLst/>
          </a:prstGeom>
        </p:spPr>
      </p:pic>
      <p:sp>
        <p:nvSpPr>
          <p:cNvPr id="19" name="TextBox 18">
            <a:extLst>
              <a:ext uri="{FF2B5EF4-FFF2-40B4-BE49-F238E27FC236}">
                <a16:creationId xmlns:a16="http://schemas.microsoft.com/office/drawing/2014/main" id="{4A93675B-5A83-6BBC-8DB9-22BA5541FE40}"/>
              </a:ext>
            </a:extLst>
          </p:cNvPr>
          <p:cNvSpPr txBox="1"/>
          <p:nvPr userDrawn="1"/>
        </p:nvSpPr>
        <p:spPr>
          <a:xfrm>
            <a:off x="11844461" y="6297964"/>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a:p>
            <a:pPr marL="0" marR="0" lvl="0" indent="0" algn="l" defTabSz="914400" rtl="0" eaLnBrk="1" fontAlgn="auto" latinLnBrk="0" hangingPunct="1">
              <a:lnSpc>
                <a:spcPts val="760"/>
              </a:lnSpc>
              <a:spcBef>
                <a:spcPts val="0"/>
              </a:spcBef>
              <a:spcAft>
                <a:spcPts val="0"/>
              </a:spcAft>
              <a:buClrTx/>
              <a:buSzTx/>
              <a:buFontTx/>
              <a:buNone/>
              <a:tabLst/>
              <a:defRPr/>
            </a:pPr>
            <a:r>
              <a:rPr lang="en-US" sz="700" spc="600" dirty="0">
                <a:solidFill>
                  <a:srgbClr val="CFB87C"/>
                </a:solidFill>
                <a:latin typeface="Helvetica" pitchFamily="2" charset="0"/>
              </a:rPr>
              <a:t>•••</a:t>
            </a:r>
          </a:p>
        </p:txBody>
      </p:sp>
      <p:pic>
        <p:nvPicPr>
          <p:cNvPr id="2" name="Picture 1">
            <a:extLst>
              <a:ext uri="{FF2B5EF4-FFF2-40B4-BE49-F238E27FC236}">
                <a16:creationId xmlns:a16="http://schemas.microsoft.com/office/drawing/2014/main" id="{588500E1-C5FD-13FA-C632-28F07AB8C9FF}"/>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1266108" y="6216514"/>
            <a:ext cx="10925892" cy="675860"/>
          </a:xfrm>
          <a:prstGeom prst="rect">
            <a:avLst/>
          </a:prstGeom>
        </p:spPr>
      </p:pic>
      <p:pic>
        <p:nvPicPr>
          <p:cNvPr id="3" name="Picture 2">
            <a:extLst>
              <a:ext uri="{FF2B5EF4-FFF2-40B4-BE49-F238E27FC236}">
                <a16:creationId xmlns:a16="http://schemas.microsoft.com/office/drawing/2014/main" id="{1280C7FD-6472-1D53-127A-20553F42B14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456065" y="6262557"/>
            <a:ext cx="2963890" cy="525059"/>
          </a:xfrm>
          <a:prstGeom prst="rect">
            <a:avLst/>
          </a:prstGeom>
        </p:spPr>
      </p:pic>
    </p:spTree>
    <p:extLst>
      <p:ext uri="{BB962C8B-B14F-4D97-AF65-F5344CB8AC3E}">
        <p14:creationId xmlns:p14="http://schemas.microsoft.com/office/powerpoint/2010/main" val="27100888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2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7FBD-C9DA-BDBA-D223-1C6D99926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5932-6FE3-A66F-8A21-69D8B407A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4EA7-0D94-4797-3EC3-59A5B66F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6CA7-581D-4D36-83BF-310FDB81622F}" type="datetime1">
              <a:rPr lang="en-US" smtClean="0"/>
              <a:t>12/9/2024</a:t>
            </a:fld>
            <a:endParaRPr lang="en-US" dirty="0"/>
          </a:p>
        </p:txBody>
      </p:sp>
      <p:sp>
        <p:nvSpPr>
          <p:cNvPr id="5" name="Footer Placeholder 4">
            <a:extLst>
              <a:ext uri="{FF2B5EF4-FFF2-40B4-BE49-F238E27FC236}">
                <a16:creationId xmlns:a16="http://schemas.microsoft.com/office/drawing/2014/main" id="{4E3AF872-6A88-3125-DB18-F22E80C20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E98085-DDC5-CF4F-C9C3-12D01E97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0F8-46AC-4B59-B83B-1ACAE85E6693}" type="slidenum">
              <a:rPr lang="en-US" smtClean="0"/>
              <a:t>‹#›</a:t>
            </a:fld>
            <a:endParaRPr lang="en-US" dirty="0"/>
          </a:p>
        </p:txBody>
      </p:sp>
    </p:spTree>
    <p:extLst>
      <p:ext uri="{BB962C8B-B14F-4D97-AF65-F5344CB8AC3E}">
        <p14:creationId xmlns:p14="http://schemas.microsoft.com/office/powerpoint/2010/main" val="1497749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77FBD-C9DA-BDBA-D223-1C6D99926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5932-6FE3-A66F-8A21-69D8B407A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4EA7-0D94-4797-3EC3-59A5B66F8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B6CA7-581D-4D36-83BF-310FDB81622F}" type="datetime1">
              <a:rPr lang="en-US" smtClean="0"/>
              <a:t>12/9/2024</a:t>
            </a:fld>
            <a:endParaRPr lang="en-US" dirty="0"/>
          </a:p>
        </p:txBody>
      </p:sp>
      <p:sp>
        <p:nvSpPr>
          <p:cNvPr id="5" name="Footer Placeholder 4">
            <a:extLst>
              <a:ext uri="{FF2B5EF4-FFF2-40B4-BE49-F238E27FC236}">
                <a16:creationId xmlns:a16="http://schemas.microsoft.com/office/drawing/2014/main" id="{4E3AF872-6A88-3125-DB18-F22E80C202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E98085-DDC5-CF4F-C9C3-12D01E97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0F8-46AC-4B59-B83B-1ACAE85E6693}" type="slidenum">
              <a:rPr lang="en-US" smtClean="0"/>
              <a:t>‹#›</a:t>
            </a:fld>
            <a:endParaRPr lang="en-US" dirty="0"/>
          </a:p>
        </p:txBody>
      </p:sp>
    </p:spTree>
    <p:extLst>
      <p:ext uri="{BB962C8B-B14F-4D97-AF65-F5344CB8AC3E}">
        <p14:creationId xmlns:p14="http://schemas.microsoft.com/office/powerpoint/2010/main" val="21322782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cid:image008.png@01DB47BB.BB4417E0" TargetMode="External"/><Relationship Id="rId5" Type="http://schemas.openxmlformats.org/officeDocument/2006/relationships/image" Target="../media/image21.png"/><Relationship Id="rId4" Type="http://schemas.openxmlformats.org/officeDocument/2006/relationships/image" Target="cid:image007.png@01DB47BB.BB4417E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cid:image004.png@01DB47B9.5B06DD60" TargetMode="External"/><Relationship Id="rId5" Type="http://schemas.openxmlformats.org/officeDocument/2006/relationships/image" Target="../media/image24.png"/><Relationship Id="rId4" Type="http://schemas.openxmlformats.org/officeDocument/2006/relationships/image" Target="cid:image003.png@01DB47B9.5B06DD6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cid:image009.png@01DB47BC.27D7A7F0"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B47B9.DE5FBE20"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cid:image010.png@01DB47BC.747FFC10" TargetMode="External"/><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cid:image002.png@01DB47B9.DE5FBE20"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s://forms.office.com/Pages/ResponsePage.aspx?id=XOYJ9QuOLUeycG7Um4Mp3b-fEcLQk9RFlw9G2BbiUadUMU9QREE4SkxGTEtNNU1GREdPUVBQRk9aWS4u"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18" Type="http://schemas.openxmlformats.org/officeDocument/2006/relationships/image" Target="../media/image9.png"/><Relationship Id="rId3" Type="http://schemas.openxmlformats.org/officeDocument/2006/relationships/image" Target="../media/image35.png"/><Relationship Id="rId21"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4.png"/><Relationship Id="rId20" Type="http://schemas.openxmlformats.org/officeDocument/2006/relationships/image" Target="../media/image47.png"/><Relationship Id="rId1" Type="http://schemas.openxmlformats.org/officeDocument/2006/relationships/slideLayout" Target="../slideLayouts/slideLayout36.xml"/><Relationship Id="rId6" Type="http://schemas.openxmlformats.org/officeDocument/2006/relationships/image" Target="../media/image36.png"/><Relationship Id="rId11" Type="http://schemas.openxmlformats.org/officeDocument/2006/relationships/image" Target="../media/image11.png"/><Relationship Id="rId5" Type="http://schemas.openxmlformats.org/officeDocument/2006/relationships/image" Target="../media/image12.png"/><Relationship Id="rId15" Type="http://schemas.openxmlformats.org/officeDocument/2006/relationships/image" Target="../media/image10.png"/><Relationship Id="rId10" Type="http://schemas.openxmlformats.org/officeDocument/2006/relationships/image" Target="../media/image40.png"/><Relationship Id="rId19" Type="http://schemas.openxmlformats.org/officeDocument/2006/relationships/image" Target="../media/image46.png"/><Relationship Id="rId4" Type="http://schemas.openxmlformats.org/officeDocument/2006/relationships/image" Target="../media/image8.png"/><Relationship Id="rId9" Type="http://schemas.openxmlformats.org/officeDocument/2006/relationships/image" Target="../media/image39.png"/><Relationship Id="rId1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cid:image005.png@01DB4A46.601E82A0"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cid:image004.png@01DB4A44.BBB403D0" TargetMode="External"/><Relationship Id="rId5" Type="http://schemas.openxmlformats.org/officeDocument/2006/relationships/image" Target="../media/image18.png"/><Relationship Id="rId4" Type="http://schemas.openxmlformats.org/officeDocument/2006/relationships/image" Target="cid:image003.png@01DB4A44.BBB403D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A city street with buildings and trees&#10;&#10;Description automatically generated">
            <a:extLst>
              <a:ext uri="{FF2B5EF4-FFF2-40B4-BE49-F238E27FC236}">
                <a16:creationId xmlns:a16="http://schemas.microsoft.com/office/drawing/2014/main" id="{CCC6CCFA-E5C8-E982-CD84-B58C5F3051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6" y="1"/>
            <a:ext cx="10287001" cy="6858000"/>
          </a:xfrm>
          <a:prstGeom prst="rect">
            <a:avLst/>
          </a:prstGeom>
        </p:spPr>
      </p:pic>
      <p:sp>
        <p:nvSpPr>
          <p:cNvPr id="2" name="Slide Number Placeholder 1">
            <a:extLst>
              <a:ext uri="{FF2B5EF4-FFF2-40B4-BE49-F238E27FC236}">
                <a16:creationId xmlns:a16="http://schemas.microsoft.com/office/drawing/2014/main" id="{F0C96050-D2AC-C539-5D25-80ABE000F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D70F8-46AC-4B59-B83B-1ACAE85E66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5A0C4B5-E63B-F43E-54D5-C9D561B0A32D}"/>
              </a:ext>
            </a:extLst>
          </p:cNvPr>
          <p:cNvGrpSpPr/>
          <p:nvPr/>
        </p:nvGrpSpPr>
        <p:grpSpPr>
          <a:xfrm>
            <a:off x="106748" y="1145293"/>
            <a:ext cx="2015713" cy="45719"/>
            <a:chOff x="11055" y="1038968"/>
            <a:chExt cx="2015713" cy="45719"/>
          </a:xfrm>
        </p:grpSpPr>
        <p:sp>
          <p:nvSpPr>
            <p:cNvPr id="5" name="Oval 4">
              <a:extLst>
                <a:ext uri="{FF2B5EF4-FFF2-40B4-BE49-F238E27FC236}">
                  <a16:creationId xmlns:a16="http://schemas.microsoft.com/office/drawing/2014/main" id="{9A6A157B-FA3C-32B6-A3A4-B030A6B3A841}"/>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C309143-0487-2A61-15B5-E0F416C6CAAE}"/>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70BDEFF-63D9-8942-6A8F-820A6996D108}"/>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04C5218-99FD-BA1C-A634-FB3853F00F60}"/>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37A2C23-E22A-F23C-9098-91C349946C3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458690C-586E-5458-9ABB-4FF5937AA65C}"/>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762065D-1B15-04C5-9FF8-4C44A5F36D41}"/>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F655780-4C30-0225-0DFE-C5766570E55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034DF32B-F894-E699-51E5-77D73B7CEB2D}"/>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5EBDB39-D8D8-CE09-6E07-DF1A8FA700F2}"/>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CB7A2400-057F-2E4A-C285-02ECB4F5FE9B}"/>
              </a:ext>
            </a:extLst>
          </p:cNvPr>
          <p:cNvGrpSpPr/>
          <p:nvPr/>
        </p:nvGrpSpPr>
        <p:grpSpPr>
          <a:xfrm>
            <a:off x="106748" y="933502"/>
            <a:ext cx="2015713" cy="45719"/>
            <a:chOff x="11055" y="1038968"/>
            <a:chExt cx="2015713" cy="45719"/>
          </a:xfrm>
        </p:grpSpPr>
        <p:sp>
          <p:nvSpPr>
            <p:cNvPr id="16" name="Oval 15">
              <a:extLst>
                <a:ext uri="{FF2B5EF4-FFF2-40B4-BE49-F238E27FC236}">
                  <a16:creationId xmlns:a16="http://schemas.microsoft.com/office/drawing/2014/main" id="{E7F41741-F128-B793-FF42-FA2CAEA2B184}"/>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CA67E54-FD7A-8002-DEC3-9708DCCA7268}"/>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CDDD266-C141-67EA-1AD8-8E6CA4A71578}"/>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64DFA8E-D7FD-7F89-55FF-B449532A005B}"/>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35E2925-D419-D898-F220-E69F32180187}"/>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AB24AAF5-75AC-40A0-D3CC-F658C5005E8D}"/>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B49BB790-7F78-C8B7-9B4C-6C9D6BDA3727}"/>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0C50BD3-D3B7-1974-B899-66818DB0418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958BD399-8E79-2341-3B04-5D63FF8CAF92}"/>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BAA7FD6-0264-3602-DC96-EB513F75D9D4}"/>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592F2CAC-BE67-6051-731C-1E27C4DBE297}"/>
              </a:ext>
            </a:extLst>
          </p:cNvPr>
          <p:cNvGrpSpPr/>
          <p:nvPr/>
        </p:nvGrpSpPr>
        <p:grpSpPr>
          <a:xfrm>
            <a:off x="106748" y="725072"/>
            <a:ext cx="2015713" cy="45719"/>
            <a:chOff x="11055" y="1038968"/>
            <a:chExt cx="2015713" cy="45719"/>
          </a:xfrm>
        </p:grpSpPr>
        <p:sp>
          <p:nvSpPr>
            <p:cNvPr id="27" name="Oval 26">
              <a:extLst>
                <a:ext uri="{FF2B5EF4-FFF2-40B4-BE49-F238E27FC236}">
                  <a16:creationId xmlns:a16="http://schemas.microsoft.com/office/drawing/2014/main" id="{84DD78E7-198C-3982-F34E-9341E752E1FF}"/>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A61A369-9097-CC2E-BEBB-701816723E25}"/>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1437EAE-2DF1-079E-DB00-F141B448784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0DA5B6B6-11C1-9906-81FB-1C5658018D08}"/>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562B4C45-C656-4396-ABB5-FBBA22B8BDC7}"/>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A5B17970-E6FA-64A3-F8AD-5F79A41FC70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EF8B412-4C0A-4E07-4BA8-0AF475CD5A47}"/>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558DF189-4717-028A-8D7B-7D2449C13BC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97F617E3-14BA-A021-3E9D-3F0F0D2072FE}"/>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B17F2EFC-7678-21E4-D41B-AA858B91BEDD}"/>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C470411E-283A-6DB6-93F5-10A327226F4F}"/>
              </a:ext>
            </a:extLst>
          </p:cNvPr>
          <p:cNvGrpSpPr/>
          <p:nvPr/>
        </p:nvGrpSpPr>
        <p:grpSpPr>
          <a:xfrm>
            <a:off x="106748" y="516643"/>
            <a:ext cx="2015713" cy="45719"/>
            <a:chOff x="11055" y="1038968"/>
            <a:chExt cx="2015713" cy="45719"/>
          </a:xfrm>
        </p:grpSpPr>
        <p:sp>
          <p:nvSpPr>
            <p:cNvPr id="38" name="Oval 37">
              <a:extLst>
                <a:ext uri="{FF2B5EF4-FFF2-40B4-BE49-F238E27FC236}">
                  <a16:creationId xmlns:a16="http://schemas.microsoft.com/office/drawing/2014/main" id="{3B17A14A-675D-62A4-07B7-AE797DBCC8C1}"/>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F15738A-435E-409A-EA29-7CDEE45FF62E}"/>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24D25EB0-D3C0-7392-0FE4-014EB7D5E6E3}"/>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A60FBA03-7155-6BEF-B8F1-EB7A2F17C731}"/>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3CCEF82-ED54-E11F-C493-38012A9CC1B0}"/>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647E7050-7124-7013-CF4E-37AB15F21E8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F9BBC79-6D0C-B3F3-3414-B65DF8E81272}"/>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31FBEB8-9F00-C258-30C5-6E4FCE4C6CBC}"/>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D7F32AF-D633-ED27-50CE-C1EE9724313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00E395E1-431A-6E35-4254-87CCFAB2F6F2}"/>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6BA5A06D-EA89-482D-E174-351F27FA807F}"/>
              </a:ext>
            </a:extLst>
          </p:cNvPr>
          <p:cNvGrpSpPr/>
          <p:nvPr/>
        </p:nvGrpSpPr>
        <p:grpSpPr>
          <a:xfrm>
            <a:off x="106748" y="304852"/>
            <a:ext cx="2015713" cy="45719"/>
            <a:chOff x="11055" y="1038968"/>
            <a:chExt cx="2015713" cy="45719"/>
          </a:xfrm>
        </p:grpSpPr>
        <p:sp>
          <p:nvSpPr>
            <p:cNvPr id="49" name="Oval 48">
              <a:extLst>
                <a:ext uri="{FF2B5EF4-FFF2-40B4-BE49-F238E27FC236}">
                  <a16:creationId xmlns:a16="http://schemas.microsoft.com/office/drawing/2014/main" id="{5201D772-EF34-AB7C-1C64-B04B65FE31D5}"/>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0B7B7A8E-1DA5-9886-400F-B14F6C4EAAB9}"/>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64609C7-FB17-B764-EDA5-20CCB9931A9F}"/>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72BD772-688C-9645-604D-C69D6EBF50A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1BD67CEA-1589-9A02-E21A-DAC991B9CFAD}"/>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1E3A0316-2CCA-9710-43E0-C3CDD4D89373}"/>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AE9C0709-4547-4973-C643-85C398FB2C74}"/>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B37C5C0-927A-20E7-91FF-2EA4AA2607DF}"/>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E17F7E94-FC19-7C4F-33F1-63A33FC2E6C6}"/>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0A706D19-3C77-6F00-9953-549556BD53D6}"/>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2FD1C050-1398-3C69-55D9-2FE126C5F8BB}"/>
              </a:ext>
            </a:extLst>
          </p:cNvPr>
          <p:cNvGrpSpPr/>
          <p:nvPr/>
        </p:nvGrpSpPr>
        <p:grpSpPr>
          <a:xfrm>
            <a:off x="106748" y="96422"/>
            <a:ext cx="2015713" cy="45719"/>
            <a:chOff x="11055" y="1038968"/>
            <a:chExt cx="2015713" cy="45719"/>
          </a:xfrm>
        </p:grpSpPr>
        <p:sp>
          <p:nvSpPr>
            <p:cNvPr id="60" name="Oval 59">
              <a:extLst>
                <a:ext uri="{FF2B5EF4-FFF2-40B4-BE49-F238E27FC236}">
                  <a16:creationId xmlns:a16="http://schemas.microsoft.com/office/drawing/2014/main" id="{BEB72CE3-3789-9D77-136E-B72754DC3AE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416137C4-3646-3C99-0D66-2DD0053C0E2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A566C1C7-14F3-BEF4-A897-6807B996A4CA}"/>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1A850B35-EE8E-099E-3DEB-4B3743A51CD0}"/>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55D57F9C-05D8-ED15-6959-2EED8A78ED39}"/>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04C15BBD-2D8D-B105-B9F9-84F06213C7BD}"/>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04A42308-A47B-34B8-5A38-F4DFD54C4010}"/>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13881D0A-6F2D-C193-B830-CF4AF49BA926}"/>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7A483CB4-0A44-2968-30FE-1F55C07628D9}"/>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F0982847-2C48-8060-FE09-12EC7B6C9BC9}"/>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3" name="Picture 72" descr="A black and grey rectangle&#10;&#10;Description automatically generated">
            <a:extLst>
              <a:ext uri="{FF2B5EF4-FFF2-40B4-BE49-F238E27FC236}">
                <a16:creationId xmlns:a16="http://schemas.microsoft.com/office/drawing/2014/main" id="{DA1E5C36-4C9E-9898-DF2C-02FE86272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2" y="0"/>
            <a:ext cx="12179303" cy="6858000"/>
          </a:xfrm>
          <a:prstGeom prst="rect">
            <a:avLst/>
          </a:prstGeom>
        </p:spPr>
      </p:pic>
      <p:sp>
        <p:nvSpPr>
          <p:cNvPr id="80" name="TextBox 11">
            <a:extLst>
              <a:ext uri="{FF2B5EF4-FFF2-40B4-BE49-F238E27FC236}">
                <a16:creationId xmlns:a16="http://schemas.microsoft.com/office/drawing/2014/main" id="{634CC576-1750-A9C7-7765-D617727A7144}"/>
              </a:ext>
            </a:extLst>
          </p:cNvPr>
          <p:cNvSpPr txBox="1"/>
          <p:nvPr/>
        </p:nvSpPr>
        <p:spPr>
          <a:xfrm>
            <a:off x="6096000" y="3834910"/>
            <a:ext cx="5119929" cy="805542"/>
          </a:xfrm>
          <a:prstGeom prst="rect">
            <a:avLst/>
          </a:prstGeom>
        </p:spPr>
        <p:txBody>
          <a:bodyPr lIns="0" tIns="0" rIns="0" bIns="0" rtlCol="0" anchor="t">
            <a:spAutoFit/>
          </a:bodyPr>
          <a:lstStyle/>
          <a:p>
            <a:pPr marL="0" marR="0" lvl="0" indent="0" algn="l" defTabSz="914400" rtl="0" eaLnBrk="1" fontAlgn="auto" latinLnBrk="0" hangingPunct="1">
              <a:lnSpc>
                <a:spcPts val="6602"/>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CFB87C"/>
              </a:solidFill>
              <a:effectLst/>
              <a:uLnTx/>
              <a:uFillTx/>
              <a:latin typeface="Roboto Light" panose="02000000000000000000" pitchFamily="2" charset="0"/>
              <a:ea typeface="Roboto Light" panose="02000000000000000000" pitchFamily="2" charset="0"/>
              <a:cs typeface="+mn-cs"/>
            </a:endParaRPr>
          </a:p>
        </p:txBody>
      </p:sp>
      <p:sp>
        <p:nvSpPr>
          <p:cNvPr id="81" name="Title 1">
            <a:extLst>
              <a:ext uri="{FF2B5EF4-FFF2-40B4-BE49-F238E27FC236}">
                <a16:creationId xmlns:a16="http://schemas.microsoft.com/office/drawing/2014/main" id="{566922B8-D306-EE48-8021-D69E5A01D8F2}"/>
              </a:ext>
            </a:extLst>
          </p:cNvPr>
          <p:cNvSpPr txBox="1">
            <a:spLocks/>
          </p:cNvSpPr>
          <p:nvPr/>
        </p:nvSpPr>
        <p:spPr>
          <a:xfrm>
            <a:off x="6317195" y="4257675"/>
            <a:ext cx="4819592" cy="677311"/>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400" b="0" i="0" u="none" strike="noStrike" kern="1200" cap="none" spc="0" normalizeH="0" baseline="0" noProof="0" dirty="0">
                <a:ln>
                  <a:noFill/>
                </a:ln>
                <a:solidFill>
                  <a:prstClr val="white"/>
                </a:solidFill>
                <a:effectLst/>
                <a:uLnTx/>
                <a:uFillTx/>
                <a:latin typeface="Helvetica"/>
                <a:ea typeface="+mj-ea"/>
                <a:cs typeface="Helvetica"/>
              </a:rPr>
              <a:t>Kellie Sinn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Helvetica"/>
                <a:ea typeface="+mj-ea"/>
                <a:cs typeface="Helvetica"/>
              </a:rPr>
              <a:t>Research Facilitator and Trainer</a:t>
            </a:r>
          </a:p>
        </p:txBody>
      </p:sp>
      <p:sp>
        <p:nvSpPr>
          <p:cNvPr id="82" name="Subtitle 2">
            <a:extLst>
              <a:ext uri="{FF2B5EF4-FFF2-40B4-BE49-F238E27FC236}">
                <a16:creationId xmlns:a16="http://schemas.microsoft.com/office/drawing/2014/main" id="{E4CCD54C-3610-4084-CD57-889B5785E1CA}"/>
              </a:ext>
            </a:extLst>
          </p:cNvPr>
          <p:cNvSpPr txBox="1">
            <a:spLocks/>
          </p:cNvSpPr>
          <p:nvPr/>
        </p:nvSpPr>
        <p:spPr>
          <a:xfrm>
            <a:off x="6606264" y="4699179"/>
            <a:ext cx="6721208" cy="13294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lang="en-US" sz="1800" dirty="0">
                <a:solidFill>
                  <a:srgbClr val="CFB87C"/>
                </a:solidFill>
                <a:latin typeface="Helvetica" pitchFamily="2" charset="0"/>
              </a:rPr>
              <a:t>December 10th</a:t>
            </a:r>
            <a:r>
              <a:rPr kumimoji="0" lang="en-US" sz="1800" b="0" i="0" u="none" strike="noStrike" kern="1200" cap="none" spc="0" normalizeH="0" baseline="0" noProof="0" dirty="0">
                <a:ln>
                  <a:noFill/>
                </a:ln>
                <a:solidFill>
                  <a:srgbClr val="CFB87C"/>
                </a:solidFill>
                <a:effectLst/>
                <a:uLnTx/>
                <a:uFillTx/>
                <a:latin typeface="Helvetica" pitchFamily="2" charset="0"/>
                <a:ea typeface="+mn-ea"/>
                <a:cs typeface="+mn-cs"/>
              </a:rPr>
              <a:t>, 2024</a:t>
            </a:r>
          </a:p>
        </p:txBody>
      </p:sp>
      <p:sp>
        <p:nvSpPr>
          <p:cNvPr id="85" name="Oval 84">
            <a:extLst>
              <a:ext uri="{FF2B5EF4-FFF2-40B4-BE49-F238E27FC236}">
                <a16:creationId xmlns:a16="http://schemas.microsoft.com/office/drawing/2014/main" id="{B0C88933-5CE7-27AD-D482-494E59511B2B}"/>
              </a:ext>
            </a:extLst>
          </p:cNvPr>
          <p:cNvSpPr/>
          <p:nvPr/>
        </p:nvSpPr>
        <p:spPr>
          <a:xfrm>
            <a:off x="10287970"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A690B715-38A1-2E7B-86D5-34FBB5246531}"/>
              </a:ext>
            </a:extLst>
          </p:cNvPr>
          <p:cNvSpPr/>
          <p:nvPr/>
        </p:nvSpPr>
        <p:spPr>
          <a:xfrm>
            <a:off x="10509846"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D918277E-366E-1749-09B3-0402FEB72025}"/>
              </a:ext>
            </a:extLst>
          </p:cNvPr>
          <p:cNvSpPr/>
          <p:nvPr/>
        </p:nvSpPr>
        <p:spPr>
          <a:xfrm>
            <a:off x="10728361"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40D11582-ABDB-3699-7CDA-86159298C654}"/>
              </a:ext>
            </a:extLst>
          </p:cNvPr>
          <p:cNvSpPr/>
          <p:nvPr/>
        </p:nvSpPr>
        <p:spPr>
          <a:xfrm>
            <a:off x="10950237"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BB0CE2B7-3C17-45D9-410F-EC7E72F3E6EB}"/>
              </a:ext>
            </a:extLst>
          </p:cNvPr>
          <p:cNvSpPr/>
          <p:nvPr/>
        </p:nvSpPr>
        <p:spPr>
          <a:xfrm>
            <a:off x="11165391"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9E547F42-4BEA-4568-24BC-5EA3C676163B}"/>
              </a:ext>
            </a:extLst>
          </p:cNvPr>
          <p:cNvSpPr/>
          <p:nvPr/>
        </p:nvSpPr>
        <p:spPr>
          <a:xfrm>
            <a:off x="11387267"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2E0748C0-3775-4945-08A2-AB92674CBD48}"/>
              </a:ext>
            </a:extLst>
          </p:cNvPr>
          <p:cNvSpPr/>
          <p:nvPr/>
        </p:nvSpPr>
        <p:spPr>
          <a:xfrm>
            <a:off x="11605782"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6CA1C20E-7C97-0237-EBD2-3D1FF5F40CF0}"/>
              </a:ext>
            </a:extLst>
          </p:cNvPr>
          <p:cNvSpPr/>
          <p:nvPr/>
        </p:nvSpPr>
        <p:spPr>
          <a:xfrm>
            <a:off x="11827658"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52EAEABB-23C5-33BF-8B63-4392FEC6D932}"/>
              </a:ext>
            </a:extLst>
          </p:cNvPr>
          <p:cNvSpPr/>
          <p:nvPr/>
        </p:nvSpPr>
        <p:spPr>
          <a:xfrm>
            <a:off x="10069455"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86B448B-D98C-60C2-2BEB-6F1DE6BCDBE9}"/>
              </a:ext>
            </a:extLst>
          </p:cNvPr>
          <p:cNvSpPr/>
          <p:nvPr/>
        </p:nvSpPr>
        <p:spPr>
          <a:xfrm>
            <a:off x="12039449" y="114529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6FAAAEF-28C1-1DDC-94F0-CDD282C6C8C5}"/>
              </a:ext>
            </a:extLst>
          </p:cNvPr>
          <p:cNvSpPr/>
          <p:nvPr/>
        </p:nvSpPr>
        <p:spPr>
          <a:xfrm>
            <a:off x="10287970"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4E766975-B83C-444F-A672-850B1E8E1A3C}"/>
              </a:ext>
            </a:extLst>
          </p:cNvPr>
          <p:cNvSpPr/>
          <p:nvPr/>
        </p:nvSpPr>
        <p:spPr>
          <a:xfrm>
            <a:off x="10509846"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BAD1A4BE-75D3-6111-1E94-DFCE3DD6DC10}"/>
              </a:ext>
            </a:extLst>
          </p:cNvPr>
          <p:cNvSpPr/>
          <p:nvPr/>
        </p:nvSpPr>
        <p:spPr>
          <a:xfrm>
            <a:off x="10728361"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D752E821-55BC-C7E7-69C9-0767C25B12AC}"/>
              </a:ext>
            </a:extLst>
          </p:cNvPr>
          <p:cNvSpPr/>
          <p:nvPr/>
        </p:nvSpPr>
        <p:spPr>
          <a:xfrm>
            <a:off x="10950237"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2BABAE8B-770D-17A3-E31B-7C03FC64CC4F}"/>
              </a:ext>
            </a:extLst>
          </p:cNvPr>
          <p:cNvSpPr/>
          <p:nvPr/>
        </p:nvSpPr>
        <p:spPr>
          <a:xfrm>
            <a:off x="11165391"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0D9FE5E9-6114-84CF-B1D2-9A3F87566C1D}"/>
              </a:ext>
            </a:extLst>
          </p:cNvPr>
          <p:cNvSpPr/>
          <p:nvPr/>
        </p:nvSpPr>
        <p:spPr>
          <a:xfrm>
            <a:off x="11387267"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362E945F-FB55-4705-C8E1-CCEEE9D42E0A}"/>
              </a:ext>
            </a:extLst>
          </p:cNvPr>
          <p:cNvSpPr/>
          <p:nvPr/>
        </p:nvSpPr>
        <p:spPr>
          <a:xfrm>
            <a:off x="11605782"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108225C9-DB8F-ADF4-CF56-E1FB5AB05685}"/>
              </a:ext>
            </a:extLst>
          </p:cNvPr>
          <p:cNvSpPr/>
          <p:nvPr/>
        </p:nvSpPr>
        <p:spPr>
          <a:xfrm>
            <a:off x="11827658"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DE17DBE3-44FF-B308-E461-53C3974626F6}"/>
              </a:ext>
            </a:extLst>
          </p:cNvPr>
          <p:cNvSpPr/>
          <p:nvPr/>
        </p:nvSpPr>
        <p:spPr>
          <a:xfrm>
            <a:off x="10069455"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57E009CA-A78C-F71E-0F74-C9B2BECCC0FF}"/>
              </a:ext>
            </a:extLst>
          </p:cNvPr>
          <p:cNvSpPr/>
          <p:nvPr/>
        </p:nvSpPr>
        <p:spPr>
          <a:xfrm>
            <a:off x="12039449" y="93350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8FD3963E-5EAA-7D4F-22E9-9F7490E07301}"/>
              </a:ext>
            </a:extLst>
          </p:cNvPr>
          <p:cNvSpPr/>
          <p:nvPr/>
        </p:nvSpPr>
        <p:spPr>
          <a:xfrm>
            <a:off x="10287970"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7336C0D9-F7BC-582D-B6AC-BE9C41E5CF11}"/>
              </a:ext>
            </a:extLst>
          </p:cNvPr>
          <p:cNvSpPr/>
          <p:nvPr/>
        </p:nvSpPr>
        <p:spPr>
          <a:xfrm>
            <a:off x="10509846"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A15CC9AD-6CEB-4D72-07DD-E1E39F4C9342}"/>
              </a:ext>
            </a:extLst>
          </p:cNvPr>
          <p:cNvSpPr/>
          <p:nvPr/>
        </p:nvSpPr>
        <p:spPr>
          <a:xfrm>
            <a:off x="10728361"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E3CF9067-02AA-C2DD-38F5-66235D16C558}"/>
              </a:ext>
            </a:extLst>
          </p:cNvPr>
          <p:cNvSpPr/>
          <p:nvPr/>
        </p:nvSpPr>
        <p:spPr>
          <a:xfrm>
            <a:off x="10950237"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Oval 110">
            <a:extLst>
              <a:ext uri="{FF2B5EF4-FFF2-40B4-BE49-F238E27FC236}">
                <a16:creationId xmlns:a16="http://schemas.microsoft.com/office/drawing/2014/main" id="{0B223C87-3148-F2B2-B7FB-590914F11F4F}"/>
              </a:ext>
            </a:extLst>
          </p:cNvPr>
          <p:cNvSpPr/>
          <p:nvPr/>
        </p:nvSpPr>
        <p:spPr>
          <a:xfrm>
            <a:off x="11165391"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05BB8FBB-6E18-C2DE-0E8A-B734C6942B8B}"/>
              </a:ext>
            </a:extLst>
          </p:cNvPr>
          <p:cNvSpPr/>
          <p:nvPr/>
        </p:nvSpPr>
        <p:spPr>
          <a:xfrm>
            <a:off x="11387267"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36C6E40B-1518-F50C-D4EE-DC05DBE5E9C7}"/>
              </a:ext>
            </a:extLst>
          </p:cNvPr>
          <p:cNvSpPr/>
          <p:nvPr/>
        </p:nvSpPr>
        <p:spPr>
          <a:xfrm>
            <a:off x="11605782"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4BE26C93-2DE7-04E8-92CF-957035276C37}"/>
              </a:ext>
            </a:extLst>
          </p:cNvPr>
          <p:cNvSpPr/>
          <p:nvPr/>
        </p:nvSpPr>
        <p:spPr>
          <a:xfrm>
            <a:off x="11827658"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C56250EC-4D2B-DA8A-23CE-D1A6D87D71D8}"/>
              </a:ext>
            </a:extLst>
          </p:cNvPr>
          <p:cNvSpPr/>
          <p:nvPr/>
        </p:nvSpPr>
        <p:spPr>
          <a:xfrm>
            <a:off x="10069455"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AB76EEC2-C41C-0944-8FA9-8BB0BA07A80A}"/>
              </a:ext>
            </a:extLst>
          </p:cNvPr>
          <p:cNvSpPr/>
          <p:nvPr/>
        </p:nvSpPr>
        <p:spPr>
          <a:xfrm>
            <a:off x="12039449" y="72507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0FB3646D-4332-FBF6-0826-BE8905D99388}"/>
              </a:ext>
            </a:extLst>
          </p:cNvPr>
          <p:cNvSpPr/>
          <p:nvPr/>
        </p:nvSpPr>
        <p:spPr>
          <a:xfrm>
            <a:off x="10287970"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0404C5FE-E89E-2352-3375-F2ADF835C860}"/>
              </a:ext>
            </a:extLst>
          </p:cNvPr>
          <p:cNvSpPr/>
          <p:nvPr/>
        </p:nvSpPr>
        <p:spPr>
          <a:xfrm>
            <a:off x="10509846"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93EC039-B603-E5CD-0DDB-23B54618D644}"/>
              </a:ext>
            </a:extLst>
          </p:cNvPr>
          <p:cNvSpPr/>
          <p:nvPr/>
        </p:nvSpPr>
        <p:spPr>
          <a:xfrm>
            <a:off x="10728361"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C79A15A8-843F-2B57-E488-B1E0ACC75E0D}"/>
              </a:ext>
            </a:extLst>
          </p:cNvPr>
          <p:cNvSpPr/>
          <p:nvPr/>
        </p:nvSpPr>
        <p:spPr>
          <a:xfrm>
            <a:off x="10950237"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81070E54-06F9-EEB8-3E6B-4CAE82026AEF}"/>
              </a:ext>
            </a:extLst>
          </p:cNvPr>
          <p:cNvSpPr/>
          <p:nvPr/>
        </p:nvSpPr>
        <p:spPr>
          <a:xfrm>
            <a:off x="11165391"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7EF80CD1-B38D-2818-798E-8E9400CA87CE}"/>
              </a:ext>
            </a:extLst>
          </p:cNvPr>
          <p:cNvSpPr/>
          <p:nvPr/>
        </p:nvSpPr>
        <p:spPr>
          <a:xfrm>
            <a:off x="11387267"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A1C6AEB0-14B3-AD92-3470-197E76E8603F}"/>
              </a:ext>
            </a:extLst>
          </p:cNvPr>
          <p:cNvSpPr/>
          <p:nvPr/>
        </p:nvSpPr>
        <p:spPr>
          <a:xfrm>
            <a:off x="11605782"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17F2CD85-6E19-805D-D6B9-18112CF25EF7}"/>
              </a:ext>
            </a:extLst>
          </p:cNvPr>
          <p:cNvSpPr/>
          <p:nvPr/>
        </p:nvSpPr>
        <p:spPr>
          <a:xfrm>
            <a:off x="11827658"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9060324E-899C-EDA7-CB30-2489D041CF5E}"/>
              </a:ext>
            </a:extLst>
          </p:cNvPr>
          <p:cNvSpPr/>
          <p:nvPr/>
        </p:nvSpPr>
        <p:spPr>
          <a:xfrm>
            <a:off x="10069455"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E58112A9-3063-1259-315F-C8DF2277B290}"/>
              </a:ext>
            </a:extLst>
          </p:cNvPr>
          <p:cNvSpPr/>
          <p:nvPr/>
        </p:nvSpPr>
        <p:spPr>
          <a:xfrm>
            <a:off x="12039449" y="516643"/>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B882FF73-9FBE-7DBE-D145-314968397568}"/>
              </a:ext>
            </a:extLst>
          </p:cNvPr>
          <p:cNvSpPr/>
          <p:nvPr/>
        </p:nvSpPr>
        <p:spPr>
          <a:xfrm>
            <a:off x="10287970"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614BFBFF-FC2B-CA71-5B70-E37D06FC6DA7}"/>
              </a:ext>
            </a:extLst>
          </p:cNvPr>
          <p:cNvSpPr/>
          <p:nvPr/>
        </p:nvSpPr>
        <p:spPr>
          <a:xfrm>
            <a:off x="10509846"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F7BCE128-0E63-AAB9-9FAC-15BB6BC9A9B5}"/>
              </a:ext>
            </a:extLst>
          </p:cNvPr>
          <p:cNvSpPr/>
          <p:nvPr/>
        </p:nvSpPr>
        <p:spPr>
          <a:xfrm>
            <a:off x="10728361"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405DB37F-A971-265F-8C97-69304A27047C}"/>
              </a:ext>
            </a:extLst>
          </p:cNvPr>
          <p:cNvSpPr/>
          <p:nvPr/>
        </p:nvSpPr>
        <p:spPr>
          <a:xfrm>
            <a:off x="10950237"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E29F7582-F5BC-4F11-2A18-F34BE8B1DBFA}"/>
              </a:ext>
            </a:extLst>
          </p:cNvPr>
          <p:cNvSpPr/>
          <p:nvPr/>
        </p:nvSpPr>
        <p:spPr>
          <a:xfrm>
            <a:off x="11165391"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A1A40AC5-BF26-7830-9DF3-B8A81E43A210}"/>
              </a:ext>
            </a:extLst>
          </p:cNvPr>
          <p:cNvSpPr/>
          <p:nvPr/>
        </p:nvSpPr>
        <p:spPr>
          <a:xfrm>
            <a:off x="11387267"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F33A9698-F238-BA24-8345-52A05EAEC7F3}"/>
              </a:ext>
            </a:extLst>
          </p:cNvPr>
          <p:cNvSpPr/>
          <p:nvPr/>
        </p:nvSpPr>
        <p:spPr>
          <a:xfrm>
            <a:off x="11605782"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5E84DC90-C6D6-394F-7FCD-491AEC600908}"/>
              </a:ext>
            </a:extLst>
          </p:cNvPr>
          <p:cNvSpPr/>
          <p:nvPr/>
        </p:nvSpPr>
        <p:spPr>
          <a:xfrm>
            <a:off x="11827658"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29D3D761-9A12-0C35-3B2F-D6A36E926912}"/>
              </a:ext>
            </a:extLst>
          </p:cNvPr>
          <p:cNvSpPr/>
          <p:nvPr/>
        </p:nvSpPr>
        <p:spPr>
          <a:xfrm>
            <a:off x="10069455"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586B6C80-787B-C5C1-AA69-53E4CB8A3451}"/>
              </a:ext>
            </a:extLst>
          </p:cNvPr>
          <p:cNvSpPr/>
          <p:nvPr/>
        </p:nvSpPr>
        <p:spPr>
          <a:xfrm>
            <a:off x="12039449" y="30485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ABD3E406-FF93-6611-5728-BEEA2A4E7192}"/>
              </a:ext>
            </a:extLst>
          </p:cNvPr>
          <p:cNvSpPr/>
          <p:nvPr/>
        </p:nvSpPr>
        <p:spPr>
          <a:xfrm>
            <a:off x="10287970"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3E1AA372-20F4-378B-A0CE-D67BCFA13BCF}"/>
              </a:ext>
            </a:extLst>
          </p:cNvPr>
          <p:cNvSpPr/>
          <p:nvPr/>
        </p:nvSpPr>
        <p:spPr>
          <a:xfrm>
            <a:off x="10509846"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C003EF94-2BC6-1D06-A1A7-14056BEBFAB4}"/>
              </a:ext>
            </a:extLst>
          </p:cNvPr>
          <p:cNvSpPr/>
          <p:nvPr/>
        </p:nvSpPr>
        <p:spPr>
          <a:xfrm>
            <a:off x="10728361"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CD6609EE-9251-E5EC-B2B8-95158F25CF27}"/>
              </a:ext>
            </a:extLst>
          </p:cNvPr>
          <p:cNvSpPr/>
          <p:nvPr/>
        </p:nvSpPr>
        <p:spPr>
          <a:xfrm>
            <a:off x="10950237"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53F3B7DF-A5C3-1943-5EAD-E91E1E09F0FA}"/>
              </a:ext>
            </a:extLst>
          </p:cNvPr>
          <p:cNvSpPr/>
          <p:nvPr/>
        </p:nvSpPr>
        <p:spPr>
          <a:xfrm>
            <a:off x="11165391"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6C4842D6-806D-E650-4B81-6FAABA52E8CE}"/>
              </a:ext>
            </a:extLst>
          </p:cNvPr>
          <p:cNvSpPr/>
          <p:nvPr/>
        </p:nvSpPr>
        <p:spPr>
          <a:xfrm>
            <a:off x="11387267"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0015A1D7-2211-1A77-F484-2F52BA756C5F}"/>
              </a:ext>
            </a:extLst>
          </p:cNvPr>
          <p:cNvSpPr/>
          <p:nvPr/>
        </p:nvSpPr>
        <p:spPr>
          <a:xfrm>
            <a:off x="11605782"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A8613F20-2B22-BFFF-1FC5-F758A15CD119}"/>
              </a:ext>
            </a:extLst>
          </p:cNvPr>
          <p:cNvSpPr/>
          <p:nvPr/>
        </p:nvSpPr>
        <p:spPr>
          <a:xfrm>
            <a:off x="11827658"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84C84048-07B3-2BF6-2D1B-6527350CEA1D}"/>
              </a:ext>
            </a:extLst>
          </p:cNvPr>
          <p:cNvSpPr/>
          <p:nvPr/>
        </p:nvSpPr>
        <p:spPr>
          <a:xfrm>
            <a:off x="10069455"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CC36F4A7-9534-4E54-DF89-4122AEDAED26}"/>
              </a:ext>
            </a:extLst>
          </p:cNvPr>
          <p:cNvSpPr/>
          <p:nvPr/>
        </p:nvSpPr>
        <p:spPr>
          <a:xfrm>
            <a:off x="12039449" y="96422"/>
            <a:ext cx="45719" cy="45719"/>
          </a:xfrm>
          <a:prstGeom prst="ellipse">
            <a:avLst/>
          </a:prstGeom>
          <a:solidFill>
            <a:srgbClr val="CFB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0" name="Group 149">
            <a:extLst>
              <a:ext uri="{FF2B5EF4-FFF2-40B4-BE49-F238E27FC236}">
                <a16:creationId xmlns:a16="http://schemas.microsoft.com/office/drawing/2014/main" id="{C1434B65-8059-C84C-48A9-40C39AAAA5C3}"/>
              </a:ext>
            </a:extLst>
          </p:cNvPr>
          <p:cNvGrpSpPr/>
          <p:nvPr/>
        </p:nvGrpSpPr>
        <p:grpSpPr>
          <a:xfrm>
            <a:off x="106748" y="6706121"/>
            <a:ext cx="2015713" cy="45719"/>
            <a:chOff x="11055" y="1038968"/>
            <a:chExt cx="2015713" cy="45719"/>
          </a:xfrm>
        </p:grpSpPr>
        <p:sp>
          <p:nvSpPr>
            <p:cNvPr id="151" name="Oval 150">
              <a:extLst>
                <a:ext uri="{FF2B5EF4-FFF2-40B4-BE49-F238E27FC236}">
                  <a16:creationId xmlns:a16="http://schemas.microsoft.com/office/drawing/2014/main" id="{8037F4E7-0CE2-73E0-2F65-80CB5AB08D84}"/>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DD4EE418-CEAA-80A0-D6E5-FD71B438A8E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4F0FC180-3ADD-E926-D1B7-D8C9EA5F6AA9}"/>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3E73F745-FD55-4581-656B-A06136C99955}"/>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5DBDBF78-796E-E009-19C5-7B9B2D577C12}"/>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70A038E2-6DF2-66F0-6017-C673C4F1ACD3}"/>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661A443A-40A0-53DE-69BE-DB8C46465C0B}"/>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2813F2CD-7C6B-71B2-E288-7BC04D7AE22A}"/>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CEEDEE75-E0E9-114B-9FBE-9C44AA905270}"/>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2201C59A-8B1F-D511-E5C2-B7AEBBD33A47}"/>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B52C60FE-835D-1AAE-B38C-3EECB3314C9B}"/>
              </a:ext>
            </a:extLst>
          </p:cNvPr>
          <p:cNvGrpSpPr/>
          <p:nvPr/>
        </p:nvGrpSpPr>
        <p:grpSpPr>
          <a:xfrm>
            <a:off x="106748" y="6494330"/>
            <a:ext cx="2015713" cy="45719"/>
            <a:chOff x="11055" y="1038968"/>
            <a:chExt cx="2015713" cy="45719"/>
          </a:xfrm>
        </p:grpSpPr>
        <p:sp>
          <p:nvSpPr>
            <p:cNvPr id="162" name="Oval 161">
              <a:extLst>
                <a:ext uri="{FF2B5EF4-FFF2-40B4-BE49-F238E27FC236}">
                  <a16:creationId xmlns:a16="http://schemas.microsoft.com/office/drawing/2014/main" id="{9ADC5694-D1DE-AB3B-9CCA-73739F2CE272}"/>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2BD03023-350A-0E25-58AF-2BC186D7DBC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91271B44-C9F3-3933-C6F3-9EF90F1C1EC1}"/>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E2182C78-3E2B-651F-B582-D6A923BEEC2E}"/>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2726FD4A-33B4-6D69-C770-E1BC989A288D}"/>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FF4540A8-E5BB-EB10-1A90-C3B28A40203E}"/>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BC6B17D4-540A-0E1B-CE7B-61DF1F492D1E}"/>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58EEF674-F71D-A993-33C1-DB125B86B86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E40C0C20-1A24-3026-ECC2-00CD4C467F79}"/>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F983FCDF-3398-53BB-F61C-B104D2660C0B}"/>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2" name="Group 171">
            <a:extLst>
              <a:ext uri="{FF2B5EF4-FFF2-40B4-BE49-F238E27FC236}">
                <a16:creationId xmlns:a16="http://schemas.microsoft.com/office/drawing/2014/main" id="{19E93106-7F26-E419-6BA5-B8A060D5C5D0}"/>
              </a:ext>
            </a:extLst>
          </p:cNvPr>
          <p:cNvGrpSpPr/>
          <p:nvPr/>
        </p:nvGrpSpPr>
        <p:grpSpPr>
          <a:xfrm>
            <a:off x="106748" y="6285900"/>
            <a:ext cx="2015713" cy="45719"/>
            <a:chOff x="11055" y="1038968"/>
            <a:chExt cx="2015713" cy="45719"/>
          </a:xfrm>
        </p:grpSpPr>
        <p:sp>
          <p:nvSpPr>
            <p:cNvPr id="173" name="Oval 172">
              <a:extLst>
                <a:ext uri="{FF2B5EF4-FFF2-40B4-BE49-F238E27FC236}">
                  <a16:creationId xmlns:a16="http://schemas.microsoft.com/office/drawing/2014/main" id="{927EBD70-0424-DD45-C968-0DDCD8F397D8}"/>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587F0DC0-61A8-3C0E-92DF-D4E074074CF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ACC8320A-4FA0-F56C-3161-7C40ACAFB97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B1DBE82B-7028-11CA-42FD-B17F8061078F}"/>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4381EADD-8BE7-87ED-DD8C-5F4E0AA0AF70}"/>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18FA19E6-FF24-5B99-90F5-02A40DF59348}"/>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FE920A53-FEE8-29DC-132A-EACD1FB0B6BF}"/>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FDB4FAC9-861A-B8AD-055D-FD645B93BE2D}"/>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D7518684-9F79-F5F9-973E-6F2344E04676}"/>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097BB081-EF16-88E5-BEB3-9998EF27ED3E}"/>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3" name="Group 182">
            <a:extLst>
              <a:ext uri="{FF2B5EF4-FFF2-40B4-BE49-F238E27FC236}">
                <a16:creationId xmlns:a16="http://schemas.microsoft.com/office/drawing/2014/main" id="{9D4B86CD-EB7C-7931-4864-73F4B441D4BB}"/>
              </a:ext>
            </a:extLst>
          </p:cNvPr>
          <p:cNvGrpSpPr/>
          <p:nvPr/>
        </p:nvGrpSpPr>
        <p:grpSpPr>
          <a:xfrm>
            <a:off x="106748" y="6077471"/>
            <a:ext cx="2015713" cy="45719"/>
            <a:chOff x="11055" y="1038968"/>
            <a:chExt cx="2015713" cy="45719"/>
          </a:xfrm>
        </p:grpSpPr>
        <p:sp>
          <p:nvSpPr>
            <p:cNvPr id="184" name="Oval 183">
              <a:extLst>
                <a:ext uri="{FF2B5EF4-FFF2-40B4-BE49-F238E27FC236}">
                  <a16:creationId xmlns:a16="http://schemas.microsoft.com/office/drawing/2014/main" id="{5EAAA347-CBBD-1018-F3E8-35E2ED7D633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182A37DB-32F2-CF78-3D8E-47A641468871}"/>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97249FEA-74E0-BAA3-E64B-53BE1B161780}"/>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B482BE30-5B75-BD8D-368F-5F31A51024D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195B39EF-2AF8-C20D-D25C-AED42CFEE873}"/>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BE0CD4E4-8B33-5AF9-4B08-82C1A03F552F}"/>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94EEE0C5-1FA2-EADB-8E36-A199E1C0F774}"/>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9F055255-D3B1-7744-5568-6C10C9E44329}"/>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E0FB8E73-985A-26CA-A90A-D897C7E17E63}"/>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19C6395C-AD6A-D136-865C-3A6285195810}"/>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4" name="Group 193">
            <a:extLst>
              <a:ext uri="{FF2B5EF4-FFF2-40B4-BE49-F238E27FC236}">
                <a16:creationId xmlns:a16="http://schemas.microsoft.com/office/drawing/2014/main" id="{EE62794A-EECC-5F85-737E-F05324972F53}"/>
              </a:ext>
            </a:extLst>
          </p:cNvPr>
          <p:cNvGrpSpPr/>
          <p:nvPr/>
        </p:nvGrpSpPr>
        <p:grpSpPr>
          <a:xfrm>
            <a:off x="106748" y="5865680"/>
            <a:ext cx="2015713" cy="45719"/>
            <a:chOff x="11055" y="1038968"/>
            <a:chExt cx="2015713" cy="45719"/>
          </a:xfrm>
        </p:grpSpPr>
        <p:sp>
          <p:nvSpPr>
            <p:cNvPr id="195" name="Oval 194">
              <a:extLst>
                <a:ext uri="{FF2B5EF4-FFF2-40B4-BE49-F238E27FC236}">
                  <a16:creationId xmlns:a16="http://schemas.microsoft.com/office/drawing/2014/main" id="{73E592DB-CC70-CD1B-FFF6-96411FE445FE}"/>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8B76163D-F805-C036-31CD-C8D8CEC712DC}"/>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A9936DA9-223E-D646-512D-78BBE8C28EFA}"/>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8FB89D76-115F-6613-4D55-D750A3C641F6}"/>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A98B557A-4E4F-311D-D78C-8A054B2128DE}"/>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4337CAEF-DE49-08CA-DA92-11CABBF8070B}"/>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7AAEDAC0-E0FD-B0DE-E187-5E5C9D95AFE5}"/>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0A0AEA2F-A379-042D-0130-1A64CCCB1D83}"/>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6A3B95C2-1237-E011-55E7-D911EC0A4884}"/>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DADC0D3C-B045-E715-C158-F5ACF92AD444}"/>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5" name="Group 204">
            <a:extLst>
              <a:ext uri="{FF2B5EF4-FFF2-40B4-BE49-F238E27FC236}">
                <a16:creationId xmlns:a16="http://schemas.microsoft.com/office/drawing/2014/main" id="{87BB9166-5CDE-A57A-2281-0638CB5593DE}"/>
              </a:ext>
            </a:extLst>
          </p:cNvPr>
          <p:cNvGrpSpPr/>
          <p:nvPr/>
        </p:nvGrpSpPr>
        <p:grpSpPr>
          <a:xfrm>
            <a:off x="106748" y="5657250"/>
            <a:ext cx="2015713" cy="45719"/>
            <a:chOff x="11055" y="1038968"/>
            <a:chExt cx="2015713" cy="45719"/>
          </a:xfrm>
        </p:grpSpPr>
        <p:sp>
          <p:nvSpPr>
            <p:cNvPr id="206" name="Oval 205">
              <a:extLst>
                <a:ext uri="{FF2B5EF4-FFF2-40B4-BE49-F238E27FC236}">
                  <a16:creationId xmlns:a16="http://schemas.microsoft.com/office/drawing/2014/main" id="{C769CA43-5404-1753-F461-73651A2504A8}"/>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96C489B6-EB14-C6EA-6F52-348CF931340A}"/>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4F60DA16-8B5C-CDD0-19D6-8D08690C9522}"/>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5F389624-FB32-E08C-3BB5-1ADEB04CC1C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BB411043-0E0D-6E95-30C5-E38245202F4B}"/>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119981FA-CAE1-9389-C567-7E7B09D8A4DA}"/>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42C5DF01-6663-503B-3201-C3D4DDE63D9C}"/>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98AF1817-C13D-4ECB-1AE4-CE8BEE07CE4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12AF251D-9D01-C54D-B635-F1250C349BC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561F6014-EDA1-8763-B552-B5BFBD8B544B}"/>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11">
            <a:extLst>
              <a:ext uri="{FF2B5EF4-FFF2-40B4-BE49-F238E27FC236}">
                <a16:creationId xmlns:a16="http://schemas.microsoft.com/office/drawing/2014/main" id="{41BE2477-1727-969D-5F5E-2C6E297DBB6A}"/>
              </a:ext>
            </a:extLst>
          </p:cNvPr>
          <p:cNvSpPr txBox="1"/>
          <p:nvPr/>
        </p:nvSpPr>
        <p:spPr>
          <a:xfrm>
            <a:off x="6275603" y="1904609"/>
            <a:ext cx="5552055" cy="788677"/>
          </a:xfrm>
          <a:prstGeom prst="rect">
            <a:avLst/>
          </a:prstGeom>
        </p:spPr>
        <p:txBody>
          <a:bodyPr wrap="square" lIns="0" tIns="0" rIns="0" bIns="0" rtlCol="0" anchor="t">
            <a:spAutoFit/>
          </a:bodyPr>
          <a:lstStyle/>
          <a:p>
            <a:pPr marL="0" marR="0" lvl="0" indent="0" algn="l" defTabSz="914400" rtl="0" eaLnBrk="1" fontAlgn="auto" latinLnBrk="0" hangingPunct="1">
              <a:lnSpc>
                <a:spcPts val="6602"/>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FB87C"/>
                </a:solidFill>
                <a:effectLst/>
                <a:uLnTx/>
                <a:uFillTx/>
                <a:latin typeface="Roboto Light" panose="02000000000000000000" pitchFamily="2" charset="0"/>
                <a:ea typeface="Roboto Light" panose="02000000000000000000" pitchFamily="2" charset="0"/>
                <a:cs typeface="+mn-cs"/>
              </a:rPr>
              <a:t>OnCore Support</a:t>
            </a:r>
          </a:p>
        </p:txBody>
      </p:sp>
      <p:sp>
        <p:nvSpPr>
          <p:cNvPr id="72" name="TextBox 71">
            <a:extLst>
              <a:ext uri="{FF2B5EF4-FFF2-40B4-BE49-F238E27FC236}">
                <a16:creationId xmlns:a16="http://schemas.microsoft.com/office/drawing/2014/main" id="{83F5F2D8-2C34-32B2-DB2F-6C30E668355A}"/>
              </a:ext>
            </a:extLst>
          </p:cNvPr>
          <p:cNvSpPr txBox="1"/>
          <p:nvPr/>
        </p:nvSpPr>
        <p:spPr>
          <a:xfrm>
            <a:off x="6275603" y="2653166"/>
            <a:ext cx="608536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 ADVISORY MEETING</a:t>
            </a:r>
          </a:p>
        </p:txBody>
      </p:sp>
      <p:pic>
        <p:nvPicPr>
          <p:cNvPr id="78" name="Picture 77" descr="A black and white sign with white text&#10;&#10;Description automatically generated">
            <a:extLst>
              <a:ext uri="{FF2B5EF4-FFF2-40B4-BE49-F238E27FC236}">
                <a16:creationId xmlns:a16="http://schemas.microsoft.com/office/drawing/2014/main" id="{77DE99D8-ADDB-4523-898C-36BFB6AEDD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04121" y="5610721"/>
            <a:ext cx="4929532" cy="824364"/>
          </a:xfrm>
          <a:prstGeom prst="rect">
            <a:avLst/>
          </a:prstGeom>
        </p:spPr>
      </p:pic>
    </p:spTree>
    <p:extLst>
      <p:ext uri="{BB962C8B-B14F-4D97-AF65-F5344CB8AC3E}">
        <p14:creationId xmlns:p14="http://schemas.microsoft.com/office/powerpoint/2010/main" val="41569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37675" y="898740"/>
            <a:ext cx="6121911" cy="4955203"/>
          </a:xfrm>
          <a:prstGeom prst="rect">
            <a:avLst/>
          </a:prstGeom>
          <a:noFill/>
        </p:spPr>
        <p:txBody>
          <a:bodyPr wrap="square" lIns="91440" tIns="45720" rIns="91440" bIns="45720" rtlCol="0" anchor="t">
            <a:spAutoFit/>
          </a:bodyPr>
          <a:lstStyle/>
          <a:p>
            <a:pPr marL="342900" marR="0" indent="-342900">
              <a:buFont typeface="Arial" panose="020B0604020202020204" pitchFamily="34" charset="0"/>
              <a:buChar char="•"/>
            </a:pPr>
            <a:r>
              <a:rPr lang="en-US" sz="2000" dirty="0">
                <a:effectLst/>
                <a:latin typeface="Helvetica" panose="020B0604020202020204" pitchFamily="34" charset="0"/>
                <a:ea typeface="Aptos" panose="020B0004020202020204" pitchFamily="34" charset="0"/>
                <a:cs typeface="Helvetica" panose="020B0604020202020204" pitchFamily="34" charset="0"/>
              </a:rPr>
              <a:t>Project Analysts have been reverting designations back to “Milestone” or to what designations the coverage analysts had previously indicated if this was done after coverage analysis (such as during initial calendar review by the study team). </a:t>
            </a:r>
          </a:p>
          <a:p>
            <a:pPr marL="0" marR="0"/>
            <a:endParaRPr lang="en-US" sz="2000" dirty="0">
              <a:latin typeface="Helvetica" panose="020B0604020202020204" pitchFamily="34" charset="0"/>
              <a:ea typeface="Aptos" panose="020B0004020202020204" pitchFamily="34" charset="0"/>
              <a:cs typeface="Helvetica" panose="020B0604020202020204" pitchFamily="34" charset="0"/>
            </a:endParaRPr>
          </a:p>
          <a:p>
            <a:pPr marL="342900" marR="0" indent="-342900">
              <a:buFont typeface="Arial" panose="020B0604020202020204" pitchFamily="34" charset="0"/>
              <a:buChar char="•"/>
            </a:pPr>
            <a:r>
              <a:rPr lang="en-US" sz="2000" dirty="0">
                <a:effectLst/>
                <a:latin typeface="Helvetica" panose="020B0604020202020204" pitchFamily="34" charset="0"/>
                <a:ea typeface="Aptos" panose="020B0004020202020204" pitchFamily="34" charset="0"/>
                <a:cs typeface="Helvetica" panose="020B0604020202020204" pitchFamily="34" charset="0"/>
              </a:rPr>
              <a:t>Project Analysts only update designations to pass thru if they have financials that indicate a procedure is invoiceable. As a result of this automatic modifying of designations, this has created a duplicative work and sometimes mistakes when procedures were not properly returned to their correct designation after an “As Needed” update. </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a:t>
            </a:r>
            <a:r>
              <a:rPr lang="en-US" sz="2800" dirty="0">
                <a:solidFill>
                  <a:prstClr val="white"/>
                </a:solidFill>
                <a:latin typeface="Helvetica" pitchFamily="2" charset="0"/>
                <a:cs typeface="Calibri Light" panose="020F0302020204030204" pitchFamily="34" charset="0"/>
              </a:rPr>
              <a:t>Process Update To As Needed Functionality</a:t>
            </a: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Tree>
    <p:extLst>
      <p:ext uri="{BB962C8B-B14F-4D97-AF65-F5344CB8AC3E}">
        <p14:creationId xmlns:p14="http://schemas.microsoft.com/office/powerpoint/2010/main" val="123103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37675" y="898740"/>
            <a:ext cx="6121911" cy="4955203"/>
          </a:xfrm>
          <a:prstGeom prst="rect">
            <a:avLst/>
          </a:prstGeom>
          <a:noFill/>
        </p:spPr>
        <p:txBody>
          <a:bodyPr wrap="square" lIns="91440" tIns="45720" rIns="91440" bIns="45720" rtlCol="0" anchor="t">
            <a:spAutoFit/>
          </a:bodyPr>
          <a:lstStyle/>
          <a:p>
            <a:pPr marL="285750" marR="0" indent="-285750">
              <a:buFont typeface="Arial" panose="020B0604020202020204" pitchFamily="34" charset="0"/>
              <a:buChar char="•"/>
            </a:pPr>
            <a:r>
              <a:rPr lang="en-US" sz="2000" dirty="0">
                <a:effectLst/>
                <a:latin typeface="Aptos" panose="020B0004020202020204" pitchFamily="34" charset="0"/>
                <a:ea typeface="Aptos" panose="020B0004020202020204" pitchFamily="34" charset="0"/>
                <a:cs typeface="Aptos" panose="020B0004020202020204" pitchFamily="34" charset="0"/>
              </a:rPr>
              <a:t>Project Analysts will now be marking procedures “As Needed” by simply attaching a footnote. This footnote looks nearly identical to the previous method. Project Analysts will continue to update procedures to Pass Thru manually when a contract indicates a procedure as invoiceable at certain timepoints. This will not negatively affect billing compliance and should in fact improve it by causing less changes.</a:t>
            </a:r>
          </a:p>
          <a:p>
            <a:pPr marL="0" marR="0"/>
            <a:r>
              <a:rPr lang="en-US" sz="2000" dirty="0">
                <a:effectLst/>
                <a:latin typeface="Aptos" panose="020B0004020202020204" pitchFamily="34" charset="0"/>
                <a:ea typeface="Aptos" panose="020B0004020202020204" pitchFamily="34" charset="0"/>
                <a:cs typeface="Aptos" panose="020B0004020202020204" pitchFamily="34" charset="0"/>
              </a:rPr>
              <a:t> </a:t>
            </a:r>
          </a:p>
          <a:p>
            <a:pPr marL="285750" marR="0" indent="-285750">
              <a:buFont typeface="Arial" panose="020B0604020202020204" pitchFamily="34" charset="0"/>
              <a:buChar char="•"/>
            </a:pPr>
            <a:r>
              <a:rPr lang="en-US" sz="2000" dirty="0">
                <a:effectLst/>
                <a:latin typeface="Aptos" panose="020B0004020202020204" pitchFamily="34" charset="0"/>
                <a:ea typeface="Aptos" panose="020B0004020202020204" pitchFamily="34" charset="0"/>
                <a:cs typeface="Aptos" panose="020B0004020202020204" pitchFamily="34" charset="0"/>
              </a:rPr>
              <a:t>This is a change going forward and will not involve re-doing already finished calendars. If at a calendar amendment an update to As Needed is part of the changes, all of the procedures will be updated to match the new footnote methodology at that time.</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Process Update To As Needed Functionality</a:t>
            </a:r>
          </a:p>
        </p:txBody>
      </p:sp>
    </p:spTree>
    <p:extLst>
      <p:ext uri="{BB962C8B-B14F-4D97-AF65-F5344CB8AC3E}">
        <p14:creationId xmlns:p14="http://schemas.microsoft.com/office/powerpoint/2010/main" val="389157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Process Update </a:t>
            </a:r>
            <a:r>
              <a:rPr lang="en-US" sz="2800" dirty="0">
                <a:solidFill>
                  <a:prstClr val="white"/>
                </a:solidFill>
                <a:latin typeface="Helvetica" pitchFamily="2" charset="0"/>
                <a:cs typeface="Calibri Light" panose="020F0302020204030204" pitchFamily="34" charset="0"/>
              </a:rPr>
              <a:t>To As Needed Functionality</a:t>
            </a: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1026" name="Picture 2">
            <a:extLst>
              <a:ext uri="{FF2B5EF4-FFF2-40B4-BE49-F238E27FC236}">
                <a16:creationId xmlns:a16="http://schemas.microsoft.com/office/drawing/2014/main" id="{285DECB1-93D7-A01B-F107-6A436D9EFCB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23440" y="2154812"/>
            <a:ext cx="3972559" cy="107581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22B85030-9CE3-20D1-A0CB-00D0FD422CC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123440" y="3729760"/>
            <a:ext cx="3972560" cy="1421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307829C-4248-77A0-2B66-2FFA8C68629A}"/>
              </a:ext>
            </a:extLst>
          </p:cNvPr>
          <p:cNvSpPr>
            <a:spLocks noChangeArrowheads="1"/>
          </p:cNvSpPr>
          <p:nvPr/>
        </p:nvSpPr>
        <p:spPr bwMode="auto">
          <a:xfrm>
            <a:off x="639354" y="764704"/>
            <a:ext cx="769444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We previously used the built-in As Needed OnCore functionality which looked like this on the calendar: </a:t>
            </a:r>
          </a:p>
        </p:txBody>
      </p:sp>
      <p:sp>
        <p:nvSpPr>
          <p:cNvPr id="5" name="Rectangle 4">
            <a:extLst>
              <a:ext uri="{FF2B5EF4-FFF2-40B4-BE49-F238E27FC236}">
                <a16:creationId xmlns:a16="http://schemas.microsoft.com/office/drawing/2014/main" id="{C16B5A72-1B1D-0608-0FD2-86E87F347850}"/>
              </a:ext>
            </a:extLst>
          </p:cNvPr>
          <p:cNvSpPr>
            <a:spLocks noChangeArrowheads="1"/>
          </p:cNvSpPr>
          <p:nvPr/>
        </p:nvSpPr>
        <p:spPr bwMode="auto">
          <a:xfrm>
            <a:off x="141514" y="47280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2DD597E0-2544-9F47-3088-59EA08C1C147}"/>
              </a:ext>
            </a:extLst>
          </p:cNvPr>
          <p:cNvSpPr>
            <a:spLocks noChangeArrowheads="1"/>
          </p:cNvSpPr>
          <p:nvPr/>
        </p:nvSpPr>
        <p:spPr bwMode="auto">
          <a:xfrm>
            <a:off x="141514" y="58202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8887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019118" y="99351"/>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prstClr val="white"/>
                </a:solidFill>
                <a:latin typeface="Helvetica" pitchFamily="2" charset="0"/>
                <a:cs typeface="Calibri Light" panose="020F0302020204030204" pitchFamily="34" charset="0"/>
              </a:rPr>
              <a:t>CHANGE</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 Process Update To As Needed Functionality</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85508633-D782-2F24-C13B-1E930941F2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3895" y="679260"/>
            <a:ext cx="4478104" cy="5557815"/>
          </a:xfrm>
          <a:prstGeom prst="rect">
            <a:avLst/>
          </a:prstGeom>
        </p:spPr>
      </p:pic>
      <p:pic>
        <p:nvPicPr>
          <p:cNvPr id="2050" name="Picture 2">
            <a:extLst>
              <a:ext uri="{FF2B5EF4-FFF2-40B4-BE49-F238E27FC236}">
                <a16:creationId xmlns:a16="http://schemas.microsoft.com/office/drawing/2014/main" id="{E282980E-BD74-4907-5E6E-468C3FEE275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57924" y="2175511"/>
            <a:ext cx="3834130" cy="112903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98A92EA2-0D6B-DBFB-E766-1574108CBBC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857924" y="3912766"/>
            <a:ext cx="3912956" cy="13106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C1E7F55-4BCA-59DE-CB8B-52BB49C18EB0}"/>
              </a:ext>
            </a:extLst>
          </p:cNvPr>
          <p:cNvSpPr>
            <a:spLocks noChangeArrowheads="1"/>
          </p:cNvSpPr>
          <p:nvPr/>
        </p:nvSpPr>
        <p:spPr bwMode="auto">
          <a:xfrm>
            <a:off x="741680" y="981468"/>
            <a:ext cx="687832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Helvetica" panose="020B0604020202020204" pitchFamily="34" charset="0"/>
                <a:ea typeface="Aptos" panose="020B0004020202020204" pitchFamily="34" charset="0"/>
                <a:cs typeface="Helvetica" panose="020B0604020202020204" pitchFamily="34" charset="0"/>
              </a:rPr>
              <a:t>We are n</a:t>
            </a:r>
            <a:r>
              <a:rPr kumimoji="0" lang="en-US" altLang="en-US" sz="2000" b="0" i="0" u="none" strike="noStrike" cap="none" normalizeH="0" baseline="0" dirty="0">
                <a:ln>
                  <a:noFill/>
                </a:ln>
                <a:solidFill>
                  <a:schemeClr val="tx1"/>
                </a:solidFill>
                <a:effectLst/>
                <a:latin typeface="Helvetica" panose="020B0604020202020204" pitchFamily="34" charset="0"/>
                <a:ea typeface="Aptos" panose="020B0004020202020204" pitchFamily="34" charset="0"/>
                <a:cs typeface="Helvetica" panose="020B0604020202020204" pitchFamily="34" charset="0"/>
              </a:rPr>
              <a:t>ow using the As Needed functionality as a footnote, which looks like this on a calendar:</a:t>
            </a: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979A7F72-08EE-EDE5-B8A3-31467B4CD2A3}"/>
              </a:ext>
            </a:extLst>
          </p:cNvPr>
          <p:cNvSpPr>
            <a:spLocks noChangeArrowheads="1"/>
          </p:cNvSpPr>
          <p:nvPr/>
        </p:nvSpPr>
        <p:spPr bwMode="auto">
          <a:xfrm>
            <a:off x="2021840" y="43802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0715E933-1392-1B1E-A40B-973C05DFB0BD}"/>
              </a:ext>
            </a:extLst>
          </p:cNvPr>
          <p:cNvSpPr>
            <a:spLocks noChangeArrowheads="1"/>
          </p:cNvSpPr>
          <p:nvPr/>
        </p:nvSpPr>
        <p:spPr bwMode="auto">
          <a:xfrm>
            <a:off x="2021840" y="54025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9060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019118" y="99351"/>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Process Update To As Needed Functionality</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4" name="Rectangle 2">
            <a:extLst>
              <a:ext uri="{FF2B5EF4-FFF2-40B4-BE49-F238E27FC236}">
                <a16:creationId xmlns:a16="http://schemas.microsoft.com/office/drawing/2014/main" id="{35157AB6-BBE0-AD34-134A-8BF20F03118B}"/>
              </a:ext>
            </a:extLst>
          </p:cNvPr>
          <p:cNvSpPr>
            <a:spLocks noChangeArrowheads="1"/>
          </p:cNvSpPr>
          <p:nvPr/>
        </p:nvSpPr>
        <p:spPr bwMode="auto">
          <a:xfrm>
            <a:off x="1430598" y="1025206"/>
            <a:ext cx="84582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Helvetica" panose="020B0604020202020204" pitchFamily="34" charset="0"/>
                <a:ea typeface="Aptos" panose="020B0004020202020204" pitchFamily="34" charset="0"/>
                <a:cs typeface="Helvetica" panose="020B0604020202020204" pitchFamily="34" charset="0"/>
              </a:rPr>
              <a:t>At the procedure level (if you clicked into the blue hyperlink of the procedure on a calendar) this is what it looked like before: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3D5B5642-000B-E25A-D464-F0E89986EF5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2152872"/>
            <a:ext cx="8458200" cy="31874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38067D5-D464-B1BE-32AB-CB6B18368062}"/>
              </a:ext>
            </a:extLst>
          </p:cNvPr>
          <p:cNvSpPr>
            <a:spLocks noChangeArrowheads="1"/>
          </p:cNvSpPr>
          <p:nvPr/>
        </p:nvSpPr>
        <p:spPr bwMode="auto">
          <a:xfrm>
            <a:off x="1524000" y="534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8221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3EA2D-ECCF-DA47-9385-153C74E2C29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3D2C370-1E46-3E40-C613-1324CDC83AD2}"/>
              </a:ext>
            </a:extLst>
          </p:cNvPr>
          <p:cNvSpPr txBox="1">
            <a:spLocks/>
          </p:cNvSpPr>
          <p:nvPr/>
        </p:nvSpPr>
        <p:spPr>
          <a:xfrm>
            <a:off x="1019118" y="99351"/>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Process Update To As Needed Functionality</a:t>
            </a:r>
          </a:p>
        </p:txBody>
      </p:sp>
      <p:sp>
        <p:nvSpPr>
          <p:cNvPr id="6" name="Text Placeholder 2">
            <a:extLst>
              <a:ext uri="{FF2B5EF4-FFF2-40B4-BE49-F238E27FC236}">
                <a16:creationId xmlns:a16="http://schemas.microsoft.com/office/drawing/2014/main" id="{D7B4BF54-4034-B302-39C8-91E812FD1C74}"/>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7" name="Rectangle 3">
            <a:extLst>
              <a:ext uri="{FF2B5EF4-FFF2-40B4-BE49-F238E27FC236}">
                <a16:creationId xmlns:a16="http://schemas.microsoft.com/office/drawing/2014/main" id="{FBD35D59-35B3-DD9F-DD74-CE6DD01E4BBC}"/>
              </a:ext>
            </a:extLst>
          </p:cNvPr>
          <p:cNvSpPr>
            <a:spLocks noChangeArrowheads="1"/>
          </p:cNvSpPr>
          <p:nvPr/>
        </p:nvSpPr>
        <p:spPr bwMode="auto">
          <a:xfrm>
            <a:off x="1524000" y="534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D034F85B-F39B-724A-7E86-DD1704298910}"/>
              </a:ext>
            </a:extLst>
          </p:cNvPr>
          <p:cNvSpPr>
            <a:spLocks noChangeArrowheads="1"/>
          </p:cNvSpPr>
          <p:nvPr/>
        </p:nvSpPr>
        <p:spPr bwMode="auto">
          <a:xfrm>
            <a:off x="1348784" y="1108836"/>
            <a:ext cx="724618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Helvetica" panose="020B0604020202020204" pitchFamily="34" charset="0"/>
                <a:cs typeface="Helvetica" panose="020B0604020202020204" pitchFamily="34" charset="0"/>
              </a:rPr>
              <a:t>This is what it looks like now with As Needed as a footnote: </a:t>
            </a: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1">
            <a:extLst>
              <a:ext uri="{FF2B5EF4-FFF2-40B4-BE49-F238E27FC236}">
                <a16:creationId xmlns:a16="http://schemas.microsoft.com/office/drawing/2014/main" id="{BAC10859-A676-759D-EF4D-8F80E583FA4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48784" y="1676227"/>
            <a:ext cx="8547100" cy="35544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22581F4-670C-8C02-891C-81C78150D470}"/>
              </a:ext>
            </a:extLst>
          </p:cNvPr>
          <p:cNvSpPr>
            <a:spLocks noChangeArrowheads="1"/>
          </p:cNvSpPr>
          <p:nvPr/>
        </p:nvSpPr>
        <p:spPr bwMode="auto">
          <a:xfrm>
            <a:off x="1822450" y="5989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EEE9B0DB-0D38-414F-FE15-32585F69657A}"/>
              </a:ext>
            </a:extLst>
          </p:cNvPr>
          <p:cNvSpPr txBox="1"/>
          <p:nvPr/>
        </p:nvSpPr>
        <p:spPr>
          <a:xfrm>
            <a:off x="1247718" y="5450068"/>
            <a:ext cx="8648166" cy="707886"/>
          </a:xfrm>
          <a:prstGeom prst="rect">
            <a:avLst/>
          </a:prstGeom>
          <a:noFill/>
        </p:spPr>
        <p:txBody>
          <a:bodyPr wrap="square">
            <a:spAutoFit/>
          </a:bodyPr>
          <a:lstStyle/>
          <a:p>
            <a:pPr marL="0" marR="0"/>
            <a:r>
              <a:rPr lang="en-US" sz="2000" dirty="0">
                <a:effectLst/>
                <a:latin typeface="Helvetica" panose="020B0604020202020204" pitchFamily="34" charset="0"/>
                <a:ea typeface="Aptos" panose="020B0004020202020204" pitchFamily="34" charset="0"/>
                <a:cs typeface="Helvetica" panose="020B0604020202020204" pitchFamily="34" charset="0"/>
              </a:rPr>
              <a:t>The “Visits” section will list the specific visits if it is only As Needed at specific visits (instead of at all of them).</a:t>
            </a:r>
          </a:p>
        </p:txBody>
      </p:sp>
    </p:spTree>
    <p:extLst>
      <p:ext uri="{BB962C8B-B14F-4D97-AF65-F5344CB8AC3E}">
        <p14:creationId xmlns:p14="http://schemas.microsoft.com/office/powerpoint/2010/main" val="84091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85B4E-5B2D-E7F8-6695-B7AF8E19575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36C5781-9985-72CD-7AB1-CF95D10044DF}"/>
              </a:ext>
            </a:extLst>
          </p:cNvPr>
          <p:cNvSpPr txBox="1">
            <a:spLocks/>
          </p:cNvSpPr>
          <p:nvPr/>
        </p:nvSpPr>
        <p:spPr>
          <a:xfrm>
            <a:off x="1019118" y="99351"/>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Process Update To As Needed Functionality</a:t>
            </a:r>
          </a:p>
        </p:txBody>
      </p:sp>
      <p:sp>
        <p:nvSpPr>
          <p:cNvPr id="6" name="Text Placeholder 2">
            <a:extLst>
              <a:ext uri="{FF2B5EF4-FFF2-40B4-BE49-F238E27FC236}">
                <a16:creationId xmlns:a16="http://schemas.microsoft.com/office/drawing/2014/main" id="{84FE544F-1181-F60B-2824-DECFA2B923F0}"/>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7" name="Rectangle 3">
            <a:extLst>
              <a:ext uri="{FF2B5EF4-FFF2-40B4-BE49-F238E27FC236}">
                <a16:creationId xmlns:a16="http://schemas.microsoft.com/office/drawing/2014/main" id="{1D80C010-0636-A3DD-11D3-8E9BFAD1F27D}"/>
              </a:ext>
            </a:extLst>
          </p:cNvPr>
          <p:cNvSpPr>
            <a:spLocks noChangeArrowheads="1"/>
          </p:cNvSpPr>
          <p:nvPr/>
        </p:nvSpPr>
        <p:spPr bwMode="auto">
          <a:xfrm>
            <a:off x="1524000" y="5340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5956E5D9-19FD-A0C3-E458-2A954D863909}"/>
              </a:ext>
            </a:extLst>
          </p:cNvPr>
          <p:cNvSpPr>
            <a:spLocks noChangeArrowheads="1"/>
          </p:cNvSpPr>
          <p:nvPr/>
        </p:nvSpPr>
        <p:spPr bwMode="auto">
          <a:xfrm>
            <a:off x="1822450" y="5989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a:extLst>
              <a:ext uri="{FF2B5EF4-FFF2-40B4-BE49-F238E27FC236}">
                <a16:creationId xmlns:a16="http://schemas.microsoft.com/office/drawing/2014/main" id="{5449936B-51F3-0EFC-806A-9FB39120A4A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98800" y="1747520"/>
            <a:ext cx="5480093" cy="1517497"/>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a:extLst>
              <a:ext uri="{FF2B5EF4-FFF2-40B4-BE49-F238E27FC236}">
                <a16:creationId xmlns:a16="http://schemas.microsoft.com/office/drawing/2014/main" id="{611E4314-C943-2469-3E58-03659D822D4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086142" y="4277363"/>
            <a:ext cx="5610817" cy="16423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B92444F-0F55-4653-649C-011AEF4C6FFC}"/>
              </a:ext>
            </a:extLst>
          </p:cNvPr>
          <p:cNvSpPr>
            <a:spLocks noChangeArrowheads="1"/>
          </p:cNvSpPr>
          <p:nvPr/>
        </p:nvSpPr>
        <p:spPr bwMode="auto">
          <a:xfrm>
            <a:off x="570318" y="1122656"/>
            <a:ext cx="101995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Helvetica" panose="020B0604020202020204" pitchFamily="34" charset="0"/>
                <a:ea typeface="Aptos" panose="020B0004020202020204" pitchFamily="34" charset="0"/>
                <a:cs typeface="Helvetica" panose="020B0604020202020204" pitchFamily="34" charset="0"/>
              </a:rPr>
              <a:t>In the budget calendar there is now no Pass Thru Procedures (As Needed) section:</a:t>
            </a: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p:txBody>
      </p:sp>
      <p:sp>
        <p:nvSpPr>
          <p:cNvPr id="9" name="Rectangle 4">
            <a:extLst>
              <a:ext uri="{FF2B5EF4-FFF2-40B4-BE49-F238E27FC236}">
                <a16:creationId xmlns:a16="http://schemas.microsoft.com/office/drawing/2014/main" id="{9D3E6579-FDB9-0ACE-0449-2BB586DE0997}"/>
              </a:ext>
            </a:extLst>
          </p:cNvPr>
          <p:cNvSpPr>
            <a:spLocks noChangeArrowheads="1"/>
          </p:cNvSpPr>
          <p:nvPr/>
        </p:nvSpPr>
        <p:spPr bwMode="auto">
          <a:xfrm>
            <a:off x="570317" y="3442597"/>
            <a:ext cx="1052440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Helvetica" panose="020B0604020202020204" pitchFamily="34" charset="0"/>
                <a:ea typeface="Aptos" panose="020B0004020202020204" pitchFamily="34" charset="0"/>
                <a:cs typeface="Helvetica" panose="020B0604020202020204" pitchFamily="34" charset="0"/>
              </a:rPr>
              <a:t>But </a:t>
            </a:r>
            <a:r>
              <a:rPr kumimoji="0" lang="en-US" altLang="en-US" sz="2000" b="0" i="0" u="none" strike="noStrike" cap="none" normalizeH="0" baseline="0" dirty="0">
                <a:ln>
                  <a:noFill/>
                </a:ln>
                <a:solidFill>
                  <a:schemeClr val="tx1"/>
                </a:solidFill>
                <a:effectLst/>
                <a:latin typeface="Helvetica" panose="020B0604020202020204" pitchFamily="34" charset="0"/>
                <a:ea typeface="Aptos" panose="020B0004020202020204" pitchFamily="34" charset="0"/>
                <a:cs typeface="Helvetica" panose="020B0604020202020204" pitchFamily="34" charset="0"/>
              </a:rPr>
              <a:t>there is still Pass Thru Procedures (Regularly Scheduled) that will now list all the pass thru costs and scheduling:</a:t>
            </a:r>
            <a:endParaRPr kumimoji="0" lang="en-US" alt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6B2F8A2C-AF40-C387-AC46-B14C0F927456}"/>
              </a:ext>
            </a:extLst>
          </p:cNvPr>
          <p:cNvSpPr>
            <a:spLocks noChangeArrowheads="1"/>
          </p:cNvSpPr>
          <p:nvPr/>
        </p:nvSpPr>
        <p:spPr bwMode="auto">
          <a:xfrm>
            <a:off x="3098800" y="57156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94408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ulpture in a park&#10;&#10;Description automatically generated">
            <a:extLst>
              <a:ext uri="{FF2B5EF4-FFF2-40B4-BE49-F238E27FC236}">
                <a16:creationId xmlns:a16="http://schemas.microsoft.com/office/drawing/2014/main" id="{2C469966-E734-8326-336C-732FE5C426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3" name="Rectangle 2">
            <a:extLst>
              <a:ext uri="{FF2B5EF4-FFF2-40B4-BE49-F238E27FC236}">
                <a16:creationId xmlns:a16="http://schemas.microsoft.com/office/drawing/2014/main" id="{D82FFD0C-5B22-CCEE-9ADD-90F5AFB737FC}"/>
              </a:ext>
            </a:extLst>
          </p:cNvPr>
          <p:cNvSpPr/>
          <p:nvPr/>
        </p:nvSpPr>
        <p:spPr>
          <a:xfrm>
            <a:off x="0" y="674594"/>
            <a:ext cx="12192000" cy="5540903"/>
          </a:xfrm>
          <a:prstGeom prst="rect">
            <a:avLst/>
          </a:prstGeom>
          <a:solidFill>
            <a:srgbClr val="CFB87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9" name="Group 128">
            <a:extLst>
              <a:ext uri="{FF2B5EF4-FFF2-40B4-BE49-F238E27FC236}">
                <a16:creationId xmlns:a16="http://schemas.microsoft.com/office/drawing/2014/main" id="{ED6F2924-620E-3A93-AE0F-F278D990D5FB}"/>
              </a:ext>
            </a:extLst>
          </p:cNvPr>
          <p:cNvGrpSpPr/>
          <p:nvPr/>
        </p:nvGrpSpPr>
        <p:grpSpPr>
          <a:xfrm>
            <a:off x="0" y="2266327"/>
            <a:ext cx="12137231" cy="2857827"/>
            <a:chOff x="0" y="2322707"/>
            <a:chExt cx="12137231" cy="2857827"/>
          </a:xfrm>
        </p:grpSpPr>
        <p:sp>
          <p:nvSpPr>
            <p:cNvPr id="4" name="Title 1">
              <a:extLst>
                <a:ext uri="{FF2B5EF4-FFF2-40B4-BE49-F238E27FC236}">
                  <a16:creationId xmlns:a16="http://schemas.microsoft.com/office/drawing/2014/main" id="{BD978E95-7996-45B3-162A-6FDE8FD6B6B5}"/>
                </a:ext>
              </a:extLst>
            </p:cNvPr>
            <p:cNvSpPr txBox="1">
              <a:spLocks/>
            </p:cNvSpPr>
            <p:nvPr/>
          </p:nvSpPr>
          <p:spPr>
            <a:xfrm>
              <a:off x="0" y="3386695"/>
              <a:ext cx="12137231" cy="17938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spc="300" dirty="0">
                  <a:solidFill>
                    <a:prstClr val="black"/>
                  </a:solidFill>
                  <a:latin typeface="Helvetica"/>
                  <a:cs typeface="Helvetica"/>
                </a:rPr>
                <a:t>QUESTIONS?</a:t>
              </a:r>
              <a:endParaRPr kumimoji="0" lang="en-US" sz="4800" b="0" i="0" u="none" strike="noStrike" kern="1200" cap="none" spc="300" normalizeH="0" baseline="0" noProof="0" dirty="0">
                <a:ln>
                  <a:noFill/>
                </a:ln>
                <a:solidFill>
                  <a:prstClr val="black"/>
                </a:solidFill>
                <a:effectLst/>
                <a:uLnTx/>
                <a:uFillTx/>
                <a:latin typeface="Helvetica"/>
                <a:ea typeface="+mj-ea"/>
                <a:cs typeface="Helvetica"/>
              </a:endParaRPr>
            </a:p>
          </p:txBody>
        </p:sp>
        <p:sp>
          <p:nvSpPr>
            <p:cNvPr id="8" name="Oval 7">
              <a:extLst>
                <a:ext uri="{FF2B5EF4-FFF2-40B4-BE49-F238E27FC236}">
                  <a16:creationId xmlns:a16="http://schemas.microsoft.com/office/drawing/2014/main" id="{A2255620-7D9B-AF8D-424D-4BF72029E061}"/>
                </a:ext>
              </a:extLst>
            </p:cNvPr>
            <p:cNvSpPr/>
            <p:nvPr/>
          </p:nvSpPr>
          <p:spPr>
            <a:xfrm>
              <a:off x="5275873" y="2322707"/>
              <a:ext cx="1178719" cy="117871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FF22B994-21E7-3302-17F4-C880EF888D3C}"/>
              </a:ext>
            </a:extLst>
          </p:cNvPr>
          <p:cNvSpPr/>
          <p:nvPr/>
        </p:nvSpPr>
        <p:spPr>
          <a:xfrm>
            <a:off x="0" y="0"/>
            <a:ext cx="12192000" cy="6786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F851350-7630-5719-9090-EA6D5D647E63}"/>
              </a:ext>
            </a:extLst>
          </p:cNvPr>
          <p:cNvSpPr/>
          <p:nvPr/>
        </p:nvSpPr>
        <p:spPr>
          <a:xfrm>
            <a:off x="0" y="6207919"/>
            <a:ext cx="12192000" cy="67865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20AACE-36C3-34BB-059E-C86F2CB807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60677" y="2451131"/>
            <a:ext cx="809110" cy="809110"/>
          </a:xfrm>
          <a:prstGeom prst="rect">
            <a:avLst/>
          </a:prstGeom>
        </p:spPr>
      </p:pic>
    </p:spTree>
    <p:extLst>
      <p:ext uri="{BB962C8B-B14F-4D97-AF65-F5344CB8AC3E}">
        <p14:creationId xmlns:p14="http://schemas.microsoft.com/office/powerpoint/2010/main" val="19023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2E793-6E36-F419-82D2-3961D9485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D70F8-46AC-4B59-B83B-1ACAE85E669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descr="A low angle view of a building&#10;&#10;Description automatically generated with medium confidence">
            <a:extLst>
              <a:ext uri="{FF2B5EF4-FFF2-40B4-BE49-F238E27FC236}">
                <a16:creationId xmlns:a16="http://schemas.microsoft.com/office/drawing/2014/main" id="{8096E051-B25F-1060-D918-E3B53DEB47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5766" b="-6683"/>
          <a:stretch/>
        </p:blipFill>
        <p:spPr>
          <a:xfrm>
            <a:off x="0" y="0"/>
            <a:ext cx="12192000" cy="6858000"/>
          </a:xfrm>
          <a:prstGeom prst="rect">
            <a:avLst/>
          </a:prstGeom>
        </p:spPr>
      </p:pic>
      <p:grpSp>
        <p:nvGrpSpPr>
          <p:cNvPr id="71" name="Group 70">
            <a:extLst>
              <a:ext uri="{FF2B5EF4-FFF2-40B4-BE49-F238E27FC236}">
                <a16:creationId xmlns:a16="http://schemas.microsoft.com/office/drawing/2014/main" id="{062B9BDA-B907-36EA-8F1F-9362DE0F3E10}"/>
              </a:ext>
            </a:extLst>
          </p:cNvPr>
          <p:cNvGrpSpPr/>
          <p:nvPr/>
        </p:nvGrpSpPr>
        <p:grpSpPr>
          <a:xfrm>
            <a:off x="106748" y="6687587"/>
            <a:ext cx="2015713" cy="45719"/>
            <a:chOff x="11055" y="1038968"/>
            <a:chExt cx="2015713" cy="45719"/>
          </a:xfrm>
        </p:grpSpPr>
        <p:sp>
          <p:nvSpPr>
            <p:cNvPr id="72" name="Oval 71">
              <a:extLst>
                <a:ext uri="{FF2B5EF4-FFF2-40B4-BE49-F238E27FC236}">
                  <a16:creationId xmlns:a16="http://schemas.microsoft.com/office/drawing/2014/main" id="{36C5C1C6-9E58-A47D-DFA5-27B7F32B098D}"/>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1458FEBE-AFBE-AAB8-3F21-30735D92AE12}"/>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3F68E2CE-1BB2-09A4-DA2D-464F56E7EB1F}"/>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29E447E1-1453-D256-0C7A-9F1631DDFFAA}"/>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21846748-1623-E835-A73B-DE8DE69DBCF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D5D68149-DE0C-B2D9-459D-540CA8F7BDC7}"/>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058EE5BD-E8F5-62A8-52F4-FD4FAA0F1F76}"/>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A6888796-E87A-43E0-3B6B-27630B87B571}"/>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009216E0-F78C-2F44-8229-B83A3E24433B}"/>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C29881E2-68EC-C1EF-908E-A935179D4996}"/>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2" name="Group 81">
            <a:extLst>
              <a:ext uri="{FF2B5EF4-FFF2-40B4-BE49-F238E27FC236}">
                <a16:creationId xmlns:a16="http://schemas.microsoft.com/office/drawing/2014/main" id="{784BAFC8-67F3-DEC1-556E-5AD1E45ED126}"/>
              </a:ext>
            </a:extLst>
          </p:cNvPr>
          <p:cNvGrpSpPr/>
          <p:nvPr/>
        </p:nvGrpSpPr>
        <p:grpSpPr>
          <a:xfrm>
            <a:off x="106748" y="6475796"/>
            <a:ext cx="2015713" cy="45719"/>
            <a:chOff x="11055" y="1038968"/>
            <a:chExt cx="2015713" cy="45719"/>
          </a:xfrm>
        </p:grpSpPr>
        <p:sp>
          <p:nvSpPr>
            <p:cNvPr id="83" name="Oval 82">
              <a:extLst>
                <a:ext uri="{FF2B5EF4-FFF2-40B4-BE49-F238E27FC236}">
                  <a16:creationId xmlns:a16="http://schemas.microsoft.com/office/drawing/2014/main" id="{FAE70E4B-5843-1A35-C2EF-96B7B4A5D983}"/>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F4831F80-438A-CF61-EBE5-B707673EC0E1}"/>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24384693-E118-FF57-0105-CB9F864121E4}"/>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1D9DC032-6323-FCDB-6DE5-55406066F6DD}"/>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F4CE8DA0-C874-635E-9753-E4DC575C1416}"/>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2B5CE6A3-C7E8-6873-AE0A-DC3FA1D8AB79}"/>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2CDDE75B-B54E-D2AD-CF15-B5D48A0871F8}"/>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098ECB26-D8FE-DD3E-8FBD-F526EAC4D074}"/>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65203722-7F69-CD28-A083-751E9A8A2848}"/>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45385134-49F4-C297-B119-C82E36C8AF1E}"/>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7C67F5D9-93B4-39FF-8262-5DEF50B4ACF2}"/>
              </a:ext>
            </a:extLst>
          </p:cNvPr>
          <p:cNvGrpSpPr/>
          <p:nvPr/>
        </p:nvGrpSpPr>
        <p:grpSpPr>
          <a:xfrm>
            <a:off x="106748" y="6267366"/>
            <a:ext cx="2015713" cy="45719"/>
            <a:chOff x="11055" y="1038968"/>
            <a:chExt cx="2015713" cy="45719"/>
          </a:xfrm>
        </p:grpSpPr>
        <p:sp>
          <p:nvSpPr>
            <p:cNvPr id="94" name="Oval 93">
              <a:extLst>
                <a:ext uri="{FF2B5EF4-FFF2-40B4-BE49-F238E27FC236}">
                  <a16:creationId xmlns:a16="http://schemas.microsoft.com/office/drawing/2014/main" id="{630C9003-43CD-D3F3-6A7B-9E85B4EC9EEB}"/>
                </a:ext>
              </a:extLst>
            </p:cNvPr>
            <p:cNvSpPr/>
            <p:nvPr/>
          </p:nvSpPr>
          <p:spPr>
            <a:xfrm>
              <a:off x="229570"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FE51C314-2595-AAC2-EC6D-87AC40CA59CD}"/>
                </a:ext>
              </a:extLst>
            </p:cNvPr>
            <p:cNvSpPr/>
            <p:nvPr/>
          </p:nvSpPr>
          <p:spPr>
            <a:xfrm>
              <a:off x="451446"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608C089-1666-0BA7-902B-EDB846457C87}"/>
                </a:ext>
              </a:extLst>
            </p:cNvPr>
            <p:cNvSpPr/>
            <p:nvPr/>
          </p:nvSpPr>
          <p:spPr>
            <a:xfrm>
              <a:off x="66996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9EF96CDA-117E-CB6C-007B-D4FF129003B9}"/>
                </a:ext>
              </a:extLst>
            </p:cNvPr>
            <p:cNvSpPr/>
            <p:nvPr/>
          </p:nvSpPr>
          <p:spPr>
            <a:xfrm>
              <a:off x="89183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E6F3827F-EE8C-1568-6895-2694D727EB5E}"/>
                </a:ext>
              </a:extLst>
            </p:cNvPr>
            <p:cNvSpPr/>
            <p:nvPr/>
          </p:nvSpPr>
          <p:spPr>
            <a:xfrm>
              <a:off x="1106991"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83E45732-927D-5BE2-ECF7-F09BA8F469C2}"/>
                </a:ext>
              </a:extLst>
            </p:cNvPr>
            <p:cNvSpPr/>
            <p:nvPr/>
          </p:nvSpPr>
          <p:spPr>
            <a:xfrm>
              <a:off x="1328867"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BBBED8D0-5ED9-776E-E0FA-0F93E8F4043F}"/>
                </a:ext>
              </a:extLst>
            </p:cNvPr>
            <p:cNvSpPr/>
            <p:nvPr/>
          </p:nvSpPr>
          <p:spPr>
            <a:xfrm>
              <a:off x="1547382"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Oval 100">
              <a:extLst>
                <a:ext uri="{FF2B5EF4-FFF2-40B4-BE49-F238E27FC236}">
                  <a16:creationId xmlns:a16="http://schemas.microsoft.com/office/drawing/2014/main" id="{ED958338-AD18-883F-35C7-A41AE94CDEAC}"/>
                </a:ext>
              </a:extLst>
            </p:cNvPr>
            <p:cNvSpPr/>
            <p:nvPr/>
          </p:nvSpPr>
          <p:spPr>
            <a:xfrm>
              <a:off x="1769258"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A9BAEFBC-4EB2-451A-92BB-FD775F0C7ADC}"/>
                </a:ext>
              </a:extLst>
            </p:cNvPr>
            <p:cNvSpPr/>
            <p:nvPr/>
          </p:nvSpPr>
          <p:spPr>
            <a:xfrm>
              <a:off x="11055"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7CB3EED-2A45-717B-7872-EC0D335D0A9A}"/>
                </a:ext>
              </a:extLst>
            </p:cNvPr>
            <p:cNvSpPr/>
            <p:nvPr/>
          </p:nvSpPr>
          <p:spPr>
            <a:xfrm>
              <a:off x="1981049" y="1038968"/>
              <a:ext cx="45719" cy="457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7" name="Date Placeholder 3">
            <a:extLst>
              <a:ext uri="{FF2B5EF4-FFF2-40B4-BE49-F238E27FC236}">
                <a16:creationId xmlns:a16="http://schemas.microsoft.com/office/drawing/2014/main" id="{47880344-D3A2-A6A5-9202-A9D192C34FD5}"/>
              </a:ext>
            </a:extLst>
          </p:cNvPr>
          <p:cNvSpPr txBox="1">
            <a:spLocks/>
          </p:cNvSpPr>
          <p:nvPr/>
        </p:nvSpPr>
        <p:spPr>
          <a:xfrm>
            <a:off x="838200" y="633781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8" name="Picture 137">
            <a:extLst>
              <a:ext uri="{FF2B5EF4-FFF2-40B4-BE49-F238E27FC236}">
                <a16:creationId xmlns:a16="http://schemas.microsoft.com/office/drawing/2014/main" id="{43E730EC-1642-0F54-60EE-50124AA107F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6182448"/>
            <a:ext cx="7981658" cy="675860"/>
          </a:xfrm>
          <a:prstGeom prst="rect">
            <a:avLst/>
          </a:prstGeom>
        </p:spPr>
      </p:pic>
      <p:sp>
        <p:nvSpPr>
          <p:cNvPr id="140" name="TextBox 139">
            <a:extLst>
              <a:ext uri="{FF2B5EF4-FFF2-40B4-BE49-F238E27FC236}">
                <a16:creationId xmlns:a16="http://schemas.microsoft.com/office/drawing/2014/main" id="{AE89DDE1-FF64-8D1E-4BA8-F432F47FA41C}"/>
              </a:ext>
            </a:extLst>
          </p:cNvPr>
          <p:cNvSpPr txBox="1"/>
          <p:nvPr/>
        </p:nvSpPr>
        <p:spPr>
          <a:xfrm>
            <a:off x="71561" y="6279430"/>
            <a:ext cx="449140" cy="512961"/>
          </a:xfrm>
          <a:prstGeom prst="rect">
            <a:avLst/>
          </a:prstGeom>
          <a:noFill/>
        </p:spPr>
        <p:txBody>
          <a:bodyPr wrap="square" lIns="0" tIns="0" rIns="0" bIns="0" rtlCol="0">
            <a:spAutoFit/>
          </a:bodyPr>
          <a:lstStyle/>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a:p>
            <a:pPr marL="0" marR="0" lvl="0" indent="0" algn="l" defTabSz="914400" rtl="0" eaLnBrk="1" fontAlgn="auto" latinLnBrk="0" hangingPunct="1">
              <a:lnSpc>
                <a:spcPts val="760"/>
              </a:lnSpc>
              <a:spcBef>
                <a:spcPts val="0"/>
              </a:spcBef>
              <a:spcAft>
                <a:spcPts val="0"/>
              </a:spcAft>
              <a:buClrTx/>
              <a:buSzTx/>
              <a:buFontTx/>
              <a:buNone/>
              <a:tabLst/>
              <a:defRPr/>
            </a:pPr>
            <a:r>
              <a:rPr kumimoji="0" lang="en-US" sz="700" b="0" i="0" u="none" strike="noStrike" kern="1200" cap="none" spc="600" normalizeH="0" baseline="0" noProof="0" dirty="0">
                <a:ln>
                  <a:noFill/>
                </a:ln>
                <a:solidFill>
                  <a:prstClr val="white"/>
                </a:solidFill>
                <a:effectLst/>
                <a:uLnTx/>
                <a:uFillTx/>
                <a:latin typeface="Helvetica" pitchFamily="2" charset="0"/>
                <a:ea typeface="+mn-ea"/>
                <a:cs typeface="+mn-cs"/>
              </a:rPr>
              <a:t>•••</a:t>
            </a:r>
          </a:p>
        </p:txBody>
      </p:sp>
      <p:pic>
        <p:nvPicPr>
          <p:cNvPr id="141" name="Picture 140" descr="A black and grey rectangle&#10;&#10;Description automatically generated">
            <a:extLst>
              <a:ext uri="{FF2B5EF4-FFF2-40B4-BE49-F238E27FC236}">
                <a16:creationId xmlns:a16="http://schemas.microsoft.com/office/drawing/2014/main" id="{5517E08A-A85F-77A3-610D-AB2BEA68A6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40537" y="0"/>
            <a:ext cx="9251463" cy="6858000"/>
          </a:xfrm>
          <a:prstGeom prst="rect">
            <a:avLst/>
          </a:prstGeom>
        </p:spPr>
      </p:pic>
      <p:sp>
        <p:nvSpPr>
          <p:cNvPr id="7" name="TextBox 6">
            <a:extLst>
              <a:ext uri="{FF2B5EF4-FFF2-40B4-BE49-F238E27FC236}">
                <a16:creationId xmlns:a16="http://schemas.microsoft.com/office/drawing/2014/main" id="{9D7A8F5D-0201-FFF1-EA54-FF7747BDAC1E}"/>
              </a:ext>
            </a:extLst>
          </p:cNvPr>
          <p:cNvSpPr txBox="1"/>
          <p:nvPr/>
        </p:nvSpPr>
        <p:spPr>
          <a:xfrm>
            <a:off x="8227000" y="6094764"/>
            <a:ext cx="3774765" cy="400110"/>
          </a:xfrm>
          <a:prstGeom prst="rect">
            <a:avLst/>
          </a:prstGeom>
          <a:noFill/>
        </p:spPr>
        <p:txBody>
          <a:bodyPr wrap="square" rtlCol="0">
            <a:spAutoFit/>
          </a:bodyPr>
          <a:lstStyle/>
          <a:p>
            <a:r>
              <a:rPr lang="en-US" sz="2000" b="1" dirty="0">
                <a:solidFill>
                  <a:schemeClr val="bg1"/>
                </a:solidFill>
                <a:latin typeface="Helvetica" panose="020B0604020202020204" pitchFamily="34" charset="0"/>
                <a:cs typeface="Helvetica" panose="020B0604020202020204" pitchFamily="34" charset="0"/>
              </a:rPr>
              <a:t>OnCore Support</a:t>
            </a:r>
          </a:p>
        </p:txBody>
      </p:sp>
      <p:sp>
        <p:nvSpPr>
          <p:cNvPr id="5" name="Rectangle 4">
            <a:extLst>
              <a:ext uri="{FF2B5EF4-FFF2-40B4-BE49-F238E27FC236}">
                <a16:creationId xmlns:a16="http://schemas.microsoft.com/office/drawing/2014/main" id="{F01C639A-858F-CF1B-7A2F-95A71A2CDFCA}"/>
              </a:ext>
            </a:extLst>
          </p:cNvPr>
          <p:cNvSpPr/>
          <p:nvPr/>
        </p:nvSpPr>
        <p:spPr>
          <a:xfrm>
            <a:off x="0" y="989007"/>
            <a:ext cx="4409440" cy="97765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E1D14A-60CB-E920-6638-A0D7B2D0C50C}"/>
              </a:ext>
            </a:extLst>
          </p:cNvPr>
          <p:cNvSpPr txBox="1"/>
          <p:nvPr/>
        </p:nvSpPr>
        <p:spPr>
          <a:xfrm>
            <a:off x="364406" y="544915"/>
            <a:ext cx="8856059" cy="133682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i="0" u="none" strike="noStrike" kern="1200" cap="none" spc="0" normalizeH="0" baseline="0" noProof="0" dirty="0">
                <a:ln>
                  <a:noFill/>
                </a:ln>
                <a:solidFill>
                  <a:srgbClr val="FFFFFF"/>
                </a:solidFill>
                <a:effectLst/>
                <a:uLnTx/>
                <a:uFillTx/>
                <a:latin typeface="Helvetica" pitchFamily="2" charset="0"/>
                <a:ea typeface="+mn-ea"/>
                <a:cs typeface="+mn-cs"/>
              </a:rPr>
              <a:t>THANK YOU</a:t>
            </a:r>
          </a:p>
        </p:txBody>
      </p:sp>
    </p:spTree>
    <p:extLst>
      <p:ext uri="{BB962C8B-B14F-4D97-AF65-F5344CB8AC3E}">
        <p14:creationId xmlns:p14="http://schemas.microsoft.com/office/powerpoint/2010/main" val="169637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Item 1</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lang="en-US" sz="2400"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400" b="1" dirty="0">
                <a:solidFill>
                  <a:prstClr val="black"/>
                </a:solidFill>
                <a:latin typeface="Helvetica"/>
                <a:cs typeface="Helvetica"/>
              </a:rPr>
              <a:t>Item 2</a:t>
            </a:r>
            <a:endParaRPr kumimoji="0" lang="en-US" sz="2400" b="1"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p>
          <a:p>
            <a:pPr marL="274320" indent="-274320">
              <a:spcAft>
                <a:spcPts val="600"/>
              </a:spcAft>
              <a:buClr>
                <a:srgbClr val="CBB379"/>
              </a:buClr>
              <a:buFont typeface="Arial" panose="020B0604020202020204" pitchFamily="34" charset="0"/>
              <a:buChar char="•"/>
            </a:pPr>
            <a:endParaRPr lang="en-US" sz="2400" dirty="0">
              <a:solidFill>
                <a:prstClr val="black"/>
              </a:solidFill>
              <a:latin typeface="Helvetica"/>
              <a:cs typeface="Helvetica"/>
            </a:endParaRPr>
          </a:p>
          <a:p>
            <a:pPr>
              <a:spcAft>
                <a:spcPts val="600"/>
              </a:spcAft>
              <a:buClr>
                <a:srgbClr val="CBB379"/>
              </a:buClr>
            </a:pPr>
            <a:r>
              <a:rPr lang="en-US" sz="2400" b="1" dirty="0">
                <a:solidFill>
                  <a:prstClr val="black"/>
                </a:solidFill>
                <a:latin typeface="Helvetica"/>
                <a:cs typeface="Helvetica"/>
              </a:rPr>
              <a:t>Item 3</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and updates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85306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1BFFD2-409A-1823-9C1D-6B0694A6A3A7}"/>
              </a:ext>
            </a:extLst>
          </p:cNvPr>
          <p:cNvSpPr txBox="1">
            <a:spLocks/>
          </p:cNvSpPr>
          <p:nvPr/>
        </p:nvSpPr>
        <p:spPr>
          <a:xfrm>
            <a:off x="1247718" y="144360"/>
            <a:ext cx="11739705" cy="7258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STRUCTURE</a:t>
            </a:r>
          </a:p>
        </p:txBody>
      </p:sp>
      <p:cxnSp>
        <p:nvCxnSpPr>
          <p:cNvPr id="8" name="Straight Connector 7">
            <a:extLst>
              <a:ext uri="{FF2B5EF4-FFF2-40B4-BE49-F238E27FC236}">
                <a16:creationId xmlns:a16="http://schemas.microsoft.com/office/drawing/2014/main" id="{4715F320-FE02-31F4-AE22-1A1BA929C0EB}"/>
              </a:ext>
            </a:extLst>
          </p:cNvPr>
          <p:cNvCxnSpPr>
            <a:cxnSpLocks/>
          </p:cNvCxnSpPr>
          <p:nvPr/>
        </p:nvCxnSpPr>
        <p:spPr>
          <a:xfrm>
            <a:off x="3011316" y="2017628"/>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2A72F9-371B-4374-F15B-05F60CF49BF9}"/>
              </a:ext>
            </a:extLst>
          </p:cNvPr>
          <p:cNvCxnSpPr>
            <a:cxnSpLocks/>
          </p:cNvCxnSpPr>
          <p:nvPr/>
        </p:nvCxnSpPr>
        <p:spPr>
          <a:xfrm>
            <a:off x="3011316" y="2770749"/>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9DEEA1-E6AE-9A6C-0CAA-36DEB8C60971}"/>
              </a:ext>
            </a:extLst>
          </p:cNvPr>
          <p:cNvSpPr txBox="1"/>
          <p:nvPr/>
        </p:nvSpPr>
        <p:spPr>
          <a:xfrm>
            <a:off x="4532189" y="1473752"/>
            <a:ext cx="4333330" cy="646331"/>
          </a:xfrm>
          <a:prstGeom prst="rect">
            <a:avLst/>
          </a:prstGeom>
          <a:noFill/>
        </p:spPr>
        <p:txBody>
          <a:bodyPr wrap="square" rtlCol="0">
            <a:spAutoFit/>
          </a:bodyPr>
          <a:lstStyle/>
          <a:p>
            <a:r>
              <a:rPr lang="en-US" sz="1800" dirty="0">
                <a:latin typeface="Helvetica" pitchFamily="2" charset="0"/>
              </a:rPr>
              <a:t>Review of previous items</a:t>
            </a:r>
          </a:p>
          <a:p>
            <a:endParaRPr lang="en-US" dirty="0"/>
          </a:p>
        </p:txBody>
      </p:sp>
      <p:sp>
        <p:nvSpPr>
          <p:cNvPr id="12" name="TextBox 11">
            <a:extLst>
              <a:ext uri="{FF2B5EF4-FFF2-40B4-BE49-F238E27FC236}">
                <a16:creationId xmlns:a16="http://schemas.microsoft.com/office/drawing/2014/main" id="{7A145E09-5A2D-C97B-8178-920079837181}"/>
              </a:ext>
            </a:extLst>
          </p:cNvPr>
          <p:cNvSpPr txBox="1"/>
          <p:nvPr/>
        </p:nvSpPr>
        <p:spPr>
          <a:xfrm>
            <a:off x="4543583" y="2209523"/>
            <a:ext cx="4333330" cy="369332"/>
          </a:xfrm>
          <a:prstGeom prst="rect">
            <a:avLst/>
          </a:prstGeom>
          <a:noFill/>
        </p:spPr>
        <p:txBody>
          <a:bodyPr wrap="square" rtlCol="0">
            <a:spAutoFit/>
          </a:bodyPr>
          <a:lstStyle/>
          <a:p>
            <a:r>
              <a:rPr lang="en-US" sz="1800" dirty="0">
                <a:latin typeface="Helvetica" pitchFamily="2" charset="0"/>
              </a:rPr>
              <a:t>Definitions</a:t>
            </a:r>
          </a:p>
        </p:txBody>
      </p:sp>
      <p:sp>
        <p:nvSpPr>
          <p:cNvPr id="13" name="TextBox 12">
            <a:extLst>
              <a:ext uri="{FF2B5EF4-FFF2-40B4-BE49-F238E27FC236}">
                <a16:creationId xmlns:a16="http://schemas.microsoft.com/office/drawing/2014/main" id="{60ED5234-A4B8-76CC-4894-D00EA21BF07D}"/>
              </a:ext>
            </a:extLst>
          </p:cNvPr>
          <p:cNvSpPr txBox="1"/>
          <p:nvPr/>
        </p:nvSpPr>
        <p:spPr>
          <a:xfrm>
            <a:off x="4543583" y="2898841"/>
            <a:ext cx="4333330" cy="369332"/>
          </a:xfrm>
          <a:prstGeom prst="rect">
            <a:avLst/>
          </a:prstGeom>
          <a:noFill/>
        </p:spPr>
        <p:txBody>
          <a:bodyPr wrap="square" rtlCol="0">
            <a:spAutoFit/>
          </a:bodyPr>
          <a:lstStyle/>
          <a:p>
            <a:r>
              <a:rPr lang="en-US" sz="1800" dirty="0">
                <a:latin typeface="Helvetica" pitchFamily="2" charset="0"/>
              </a:rPr>
              <a:t>Review of new items</a:t>
            </a:r>
          </a:p>
        </p:txBody>
      </p:sp>
      <p:sp>
        <p:nvSpPr>
          <p:cNvPr id="23" name="TextBox 22">
            <a:extLst>
              <a:ext uri="{FF2B5EF4-FFF2-40B4-BE49-F238E27FC236}">
                <a16:creationId xmlns:a16="http://schemas.microsoft.com/office/drawing/2014/main" id="{6D66D726-2687-1D4E-1E46-6FD3C4163BBD}"/>
              </a:ext>
            </a:extLst>
          </p:cNvPr>
          <p:cNvSpPr txBox="1"/>
          <p:nvPr/>
        </p:nvSpPr>
        <p:spPr>
          <a:xfrm>
            <a:off x="4532189" y="3606104"/>
            <a:ext cx="3757796" cy="646331"/>
          </a:xfrm>
          <a:prstGeom prst="rect">
            <a:avLst/>
          </a:prstGeom>
          <a:noFill/>
        </p:spPr>
        <p:txBody>
          <a:bodyPr wrap="square" rtlCol="0">
            <a:spAutoFit/>
          </a:bodyPr>
          <a:lstStyle/>
          <a:p>
            <a:r>
              <a:rPr lang="en-US" sz="1800" dirty="0">
                <a:latin typeface="Helvetica" pitchFamily="2" charset="0"/>
              </a:rPr>
              <a:t>Reminders and FYIs</a:t>
            </a:r>
          </a:p>
          <a:p>
            <a:endParaRPr lang="en-US" dirty="0"/>
          </a:p>
        </p:txBody>
      </p:sp>
      <p:sp>
        <p:nvSpPr>
          <p:cNvPr id="24" name="TextBox 23">
            <a:extLst>
              <a:ext uri="{FF2B5EF4-FFF2-40B4-BE49-F238E27FC236}">
                <a16:creationId xmlns:a16="http://schemas.microsoft.com/office/drawing/2014/main" id="{D078BD06-A36B-1472-8A16-C1C08858670D}"/>
              </a:ext>
            </a:extLst>
          </p:cNvPr>
          <p:cNvSpPr txBox="1"/>
          <p:nvPr/>
        </p:nvSpPr>
        <p:spPr>
          <a:xfrm>
            <a:off x="4543581" y="4316237"/>
            <a:ext cx="3757797" cy="369332"/>
          </a:xfrm>
          <a:prstGeom prst="rect">
            <a:avLst/>
          </a:prstGeom>
          <a:noFill/>
        </p:spPr>
        <p:txBody>
          <a:bodyPr wrap="square" rtlCol="0">
            <a:spAutoFit/>
          </a:bodyPr>
          <a:lstStyle/>
          <a:p>
            <a:r>
              <a:rPr lang="en-US" sz="1800" dirty="0">
                <a:latin typeface="Helvetica" pitchFamily="2" charset="0"/>
              </a:rPr>
              <a:t>Questions</a:t>
            </a:r>
          </a:p>
        </p:txBody>
      </p:sp>
      <p:sp>
        <p:nvSpPr>
          <p:cNvPr id="25" name="TextBox 24">
            <a:extLst>
              <a:ext uri="{FF2B5EF4-FFF2-40B4-BE49-F238E27FC236}">
                <a16:creationId xmlns:a16="http://schemas.microsoft.com/office/drawing/2014/main" id="{B3CA5B08-64CB-27C1-3213-AC8AF8E22B90}"/>
              </a:ext>
            </a:extLst>
          </p:cNvPr>
          <p:cNvSpPr txBox="1"/>
          <p:nvPr/>
        </p:nvSpPr>
        <p:spPr>
          <a:xfrm>
            <a:off x="4606183" y="5005555"/>
            <a:ext cx="3695195" cy="369332"/>
          </a:xfrm>
          <a:prstGeom prst="rect">
            <a:avLst/>
          </a:prstGeom>
          <a:noFill/>
        </p:spPr>
        <p:txBody>
          <a:bodyPr wrap="square" rtlCol="0">
            <a:spAutoFit/>
          </a:bodyPr>
          <a:lstStyle/>
          <a:p>
            <a:r>
              <a:rPr lang="en-US" sz="1800" dirty="0">
                <a:latin typeface="Helvetica" pitchFamily="2" charset="0"/>
              </a:rPr>
              <a:t>Reminder! </a:t>
            </a:r>
            <a:r>
              <a:rPr lang="en-US" sz="1800" dirty="0">
                <a:latin typeface="Helvetica" pitchFamily="2" charset="0"/>
                <a:hlinkClick r:id="rId2"/>
              </a:rPr>
              <a:t>Submit agenda items</a:t>
            </a:r>
            <a:endParaRPr lang="en-US" sz="1800" dirty="0">
              <a:latin typeface="Helvetica" pitchFamily="2" charset="0"/>
            </a:endParaRPr>
          </a:p>
        </p:txBody>
      </p:sp>
      <p:cxnSp>
        <p:nvCxnSpPr>
          <p:cNvPr id="29" name="Straight Connector 28">
            <a:extLst>
              <a:ext uri="{FF2B5EF4-FFF2-40B4-BE49-F238E27FC236}">
                <a16:creationId xmlns:a16="http://schemas.microsoft.com/office/drawing/2014/main" id="{DF25933C-2909-5944-89BB-6742747F8B08}"/>
              </a:ext>
            </a:extLst>
          </p:cNvPr>
          <p:cNvCxnSpPr>
            <a:cxnSpLocks/>
          </p:cNvCxnSpPr>
          <p:nvPr/>
        </p:nvCxnSpPr>
        <p:spPr>
          <a:xfrm>
            <a:off x="3011316" y="3444443"/>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5C2203-6B9A-F6C3-F32B-9F2D1CFF2D35}"/>
              </a:ext>
            </a:extLst>
          </p:cNvPr>
          <p:cNvCxnSpPr>
            <a:cxnSpLocks/>
          </p:cNvCxnSpPr>
          <p:nvPr/>
        </p:nvCxnSpPr>
        <p:spPr>
          <a:xfrm>
            <a:off x="3044072" y="4160869"/>
            <a:ext cx="5634290"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7AB834B-BF3B-85ED-FEC8-97D5E265641F}"/>
              </a:ext>
            </a:extLst>
          </p:cNvPr>
          <p:cNvCxnSpPr>
            <a:cxnSpLocks/>
          </p:cNvCxnSpPr>
          <p:nvPr/>
        </p:nvCxnSpPr>
        <p:spPr>
          <a:xfrm>
            <a:off x="3011316" y="4860200"/>
            <a:ext cx="5667046" cy="0"/>
          </a:xfrm>
          <a:prstGeom prst="line">
            <a:avLst/>
          </a:prstGeom>
          <a:ln w="12700">
            <a:solidFill>
              <a:srgbClr val="EAEAEA"/>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0E6C9BD8-D0E4-B421-030A-1002223921F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3688" y="1353847"/>
            <a:ext cx="590078" cy="590078"/>
          </a:xfrm>
          <a:prstGeom prst="rect">
            <a:avLst/>
          </a:prstGeom>
        </p:spPr>
      </p:pic>
      <p:pic>
        <p:nvPicPr>
          <p:cNvPr id="37" name="Picture 36">
            <a:extLst>
              <a:ext uri="{FF2B5EF4-FFF2-40B4-BE49-F238E27FC236}">
                <a16:creationId xmlns:a16="http://schemas.microsoft.com/office/drawing/2014/main" id="{2875807A-246D-6263-1107-09EA140965B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863688" y="2074733"/>
            <a:ext cx="668501" cy="668501"/>
          </a:xfrm>
          <a:prstGeom prst="rect">
            <a:avLst/>
          </a:prstGeom>
        </p:spPr>
      </p:pic>
      <p:pic>
        <p:nvPicPr>
          <p:cNvPr id="38" name="Picture 37">
            <a:extLst>
              <a:ext uri="{FF2B5EF4-FFF2-40B4-BE49-F238E27FC236}">
                <a16:creationId xmlns:a16="http://schemas.microsoft.com/office/drawing/2014/main" id="{63ACF1C2-D8A8-2C7F-0442-94B9963ACCE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14834" y="2739614"/>
            <a:ext cx="687786" cy="687786"/>
          </a:xfrm>
          <a:prstGeom prst="rect">
            <a:avLst/>
          </a:prstGeom>
        </p:spPr>
      </p:pic>
      <p:pic>
        <p:nvPicPr>
          <p:cNvPr id="39" name="Picture 38">
            <a:extLst>
              <a:ext uri="{FF2B5EF4-FFF2-40B4-BE49-F238E27FC236}">
                <a16:creationId xmlns:a16="http://schemas.microsoft.com/office/drawing/2014/main" id="{54047E9D-84C0-05F9-2D21-AD6D39F2C41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63126" y="4969453"/>
            <a:ext cx="590078" cy="590078"/>
          </a:xfrm>
          <a:prstGeom prst="rect">
            <a:avLst/>
          </a:prstGeom>
        </p:spPr>
      </p:pic>
      <p:pic>
        <p:nvPicPr>
          <p:cNvPr id="40" name="Picture 39">
            <a:extLst>
              <a:ext uri="{FF2B5EF4-FFF2-40B4-BE49-F238E27FC236}">
                <a16:creationId xmlns:a16="http://schemas.microsoft.com/office/drawing/2014/main" id="{6DC61BCF-454B-B2B2-C5C6-E729E4324D9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11643" y="4207876"/>
            <a:ext cx="516199" cy="516199"/>
          </a:xfrm>
          <a:prstGeom prst="rect">
            <a:avLst/>
          </a:prstGeom>
        </p:spPr>
      </p:pic>
      <p:pic>
        <p:nvPicPr>
          <p:cNvPr id="41" name="Picture 40">
            <a:extLst>
              <a:ext uri="{FF2B5EF4-FFF2-40B4-BE49-F238E27FC236}">
                <a16:creationId xmlns:a16="http://schemas.microsoft.com/office/drawing/2014/main" id="{C81B2A4D-F3E7-55E7-08FD-D65874742E9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813710" y="3427400"/>
            <a:ext cx="688910" cy="688910"/>
          </a:xfrm>
          <a:prstGeom prst="rect">
            <a:avLst/>
          </a:prstGeom>
        </p:spPr>
      </p:pic>
    </p:spTree>
    <p:extLst>
      <p:ext uri="{BB962C8B-B14F-4D97-AF65-F5344CB8AC3E}">
        <p14:creationId xmlns:p14="http://schemas.microsoft.com/office/powerpoint/2010/main" val="207228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4470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Details of change</a:t>
            </a:r>
          </a:p>
          <a:p>
            <a:pPr>
              <a:spcAft>
                <a:spcPts val="600"/>
              </a:spcAft>
              <a:buClr>
                <a:srgbClr val="CBB379"/>
              </a:buClr>
              <a:defRPr/>
            </a:pPr>
            <a:r>
              <a:rPr lang="en-US" sz="2400" b="1" dirty="0">
                <a:solidFill>
                  <a:prstClr val="black"/>
                </a:solidFill>
                <a:latin typeface="Helvetica"/>
                <a:cs typeface="Helvetica"/>
              </a:rPr>
              <a:t>Impact</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lang="en-US" sz="2400" dirty="0">
                <a:solidFill>
                  <a:prstClr val="black"/>
                </a:solidFill>
                <a:latin typeface="Helvetica"/>
                <a:cs typeface="Helvetica"/>
              </a:rPr>
              <a:t>Impacted parties, downstream effects, etc.</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a:spcAft>
                <a:spcPts val="600"/>
              </a:spcAft>
              <a:buClr>
                <a:srgbClr val="CBB379"/>
              </a:buCl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Future Considerations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If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TITLE OF CHANGE</a:t>
            </a:r>
          </a:p>
        </p:txBody>
      </p:sp>
    </p:spTree>
    <p:extLst>
      <p:ext uri="{BB962C8B-B14F-4D97-AF65-F5344CB8AC3E}">
        <p14:creationId xmlns:p14="http://schemas.microsoft.com/office/powerpoint/2010/main" val="2212833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44709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Proposal</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sz="2400" dirty="0">
                <a:solidFill>
                  <a:prstClr val="black"/>
                </a:solidFill>
                <a:latin typeface="Helvetica"/>
                <a:cs typeface="Helvetica"/>
              </a:rPr>
              <a:t>Proposal details</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a:spcAft>
                <a:spcPts val="600"/>
              </a:spcAft>
              <a:buClr>
                <a:srgbClr val="CBB379"/>
              </a:buClr>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Impact</a:t>
            </a: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Impacted parties, downstream effects, etc.</a:t>
            </a:r>
          </a:p>
          <a:p>
            <a:pPr>
              <a:spcAft>
                <a:spcPts val="600"/>
              </a:spcAft>
              <a:buClr>
                <a:srgbClr val="CBB379"/>
              </a:buClr>
            </a:pPr>
            <a:r>
              <a:rPr lang="en-US" sz="2400" b="1" dirty="0">
                <a:solidFill>
                  <a:prstClr val="black"/>
                </a:solidFill>
                <a:latin typeface="Helvetica"/>
                <a:cs typeface="Helvetica"/>
              </a:rPr>
              <a:t>Future Considerations</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r>
              <a:rPr lang="en-US" sz="2400" dirty="0">
                <a:solidFill>
                  <a:prstClr val="black"/>
                </a:solidFill>
                <a:latin typeface="Helvetica"/>
                <a:cs typeface="Helvetica"/>
              </a:rPr>
              <a:t>If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PROPOSAL: TITLE OF PROPOSAL</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8" name="Picture 7">
            <a:extLst>
              <a:ext uri="{FF2B5EF4-FFF2-40B4-BE49-F238E27FC236}">
                <a16:creationId xmlns:a16="http://schemas.microsoft.com/office/drawing/2014/main" id="{85508633-D782-2F24-C13B-1E930941F2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13895" y="679260"/>
            <a:ext cx="4478104" cy="5557815"/>
          </a:xfrm>
          <a:prstGeom prst="rect">
            <a:avLst/>
          </a:prstGeom>
        </p:spPr>
      </p:pic>
    </p:spTree>
    <p:extLst>
      <p:ext uri="{BB962C8B-B14F-4D97-AF65-F5344CB8AC3E}">
        <p14:creationId xmlns:p14="http://schemas.microsoft.com/office/powerpoint/2010/main" val="15932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129266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Reminder</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List any reminders as applicable</a:t>
            </a: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REMINDERS AND FYIs</a:t>
            </a:r>
          </a:p>
        </p:txBody>
      </p:sp>
      <p:pic>
        <p:nvPicPr>
          <p:cNvPr id="7" name="Picture 6" descr="A snow covered sidewalk with large round objects&#10;&#10;Description automatically generated">
            <a:extLst>
              <a:ext uri="{FF2B5EF4-FFF2-40B4-BE49-F238E27FC236}">
                <a16:creationId xmlns:a16="http://schemas.microsoft.com/office/drawing/2014/main" id="{E2837A87-D804-B560-28B5-8D165E78A9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9150" y="679260"/>
            <a:ext cx="4312850" cy="5569140"/>
          </a:xfrm>
          <a:prstGeom prst="rect">
            <a:avLst/>
          </a:prstGeom>
        </p:spPr>
      </p:pic>
    </p:spTree>
    <p:extLst>
      <p:ext uri="{BB962C8B-B14F-4D97-AF65-F5344CB8AC3E}">
        <p14:creationId xmlns:p14="http://schemas.microsoft.com/office/powerpoint/2010/main" val="43171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77085DE5-76C5-6E4A-90A6-EFBCAF405B33}"/>
              </a:ext>
            </a:extLst>
          </p:cNvPr>
          <p:cNvSpPr txBox="1"/>
          <p:nvPr/>
        </p:nvSpPr>
        <p:spPr>
          <a:xfrm>
            <a:off x="1167242" y="389204"/>
            <a:ext cx="101732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pitchFamily="2" charset="0"/>
                <a:ea typeface="+mn-ea"/>
                <a:cs typeface="+mn-cs"/>
              </a:rPr>
              <a:t>ICON LIBRARY – </a:t>
            </a:r>
            <a:r>
              <a:rPr kumimoji="0" lang="en-US" sz="2400" b="1" i="1" u="none" strike="noStrike" kern="1200" cap="none" spc="0" normalizeH="0" baseline="0" noProof="0" dirty="0">
                <a:ln>
                  <a:noFill/>
                </a:ln>
                <a:solidFill>
                  <a:prstClr val="black"/>
                </a:solidFill>
                <a:effectLst/>
                <a:uLnTx/>
                <a:uFillTx/>
                <a:latin typeface="Helvetica" pitchFamily="2" charset="0"/>
                <a:ea typeface="+mn-ea"/>
                <a:cs typeface="+mn-cs"/>
              </a:rPr>
              <a:t>Cut and paste icons for use in your PowerPoint</a:t>
            </a:r>
          </a:p>
        </p:txBody>
      </p:sp>
      <p:pic>
        <p:nvPicPr>
          <p:cNvPr id="4" name="Picture 3" descr="A black and white image of a test tube&#10;&#10;Description automatically generated">
            <a:extLst>
              <a:ext uri="{FF2B5EF4-FFF2-40B4-BE49-F238E27FC236}">
                <a16:creationId xmlns:a16="http://schemas.microsoft.com/office/drawing/2014/main" id="{D71D4DD1-F113-48C0-01BA-A5424F6252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729" y="1171682"/>
            <a:ext cx="1088633" cy="1088633"/>
          </a:xfrm>
          <a:prstGeom prst="rect">
            <a:avLst/>
          </a:prstGeom>
        </p:spPr>
      </p:pic>
      <p:pic>
        <p:nvPicPr>
          <p:cNvPr id="6" name="Picture 5">
            <a:extLst>
              <a:ext uri="{FF2B5EF4-FFF2-40B4-BE49-F238E27FC236}">
                <a16:creationId xmlns:a16="http://schemas.microsoft.com/office/drawing/2014/main" id="{BB27248F-D17C-5F0C-F95D-C2E9C739961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26729" y="2527871"/>
            <a:ext cx="1088633" cy="1088633"/>
          </a:xfrm>
          <a:prstGeom prst="rect">
            <a:avLst/>
          </a:prstGeom>
        </p:spPr>
      </p:pic>
      <p:pic>
        <p:nvPicPr>
          <p:cNvPr id="10" name="Picture 9">
            <a:extLst>
              <a:ext uri="{FF2B5EF4-FFF2-40B4-BE49-F238E27FC236}">
                <a16:creationId xmlns:a16="http://schemas.microsoft.com/office/drawing/2014/main" id="{1B3162F9-296F-4575-55B5-ABE1B937C5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426729" y="3899471"/>
            <a:ext cx="1088633" cy="1088633"/>
          </a:xfrm>
          <a:prstGeom prst="rect">
            <a:avLst/>
          </a:prstGeom>
        </p:spPr>
      </p:pic>
      <p:pic>
        <p:nvPicPr>
          <p:cNvPr id="12" name="Picture 11">
            <a:extLst>
              <a:ext uri="{FF2B5EF4-FFF2-40B4-BE49-F238E27FC236}">
                <a16:creationId xmlns:a16="http://schemas.microsoft.com/office/drawing/2014/main" id="{3CC4962F-492E-56B8-1503-DC880AB25D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26729" y="5258714"/>
            <a:ext cx="1088633" cy="1088633"/>
          </a:xfrm>
          <a:prstGeom prst="rect">
            <a:avLst/>
          </a:prstGeom>
        </p:spPr>
      </p:pic>
      <p:pic>
        <p:nvPicPr>
          <p:cNvPr id="14" name="Picture 13">
            <a:extLst>
              <a:ext uri="{FF2B5EF4-FFF2-40B4-BE49-F238E27FC236}">
                <a16:creationId xmlns:a16="http://schemas.microsoft.com/office/drawing/2014/main" id="{A7D3DE54-BA85-BC12-99F2-EE71D2FABCB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440882" y="1184039"/>
            <a:ext cx="1088633" cy="1088633"/>
          </a:xfrm>
          <a:prstGeom prst="rect">
            <a:avLst/>
          </a:prstGeom>
        </p:spPr>
      </p:pic>
      <p:pic>
        <p:nvPicPr>
          <p:cNvPr id="16" name="Picture 15">
            <a:extLst>
              <a:ext uri="{FF2B5EF4-FFF2-40B4-BE49-F238E27FC236}">
                <a16:creationId xmlns:a16="http://schemas.microsoft.com/office/drawing/2014/main" id="{B0C6ABFB-5047-AD68-9F13-218D65F6DF4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440882" y="2540228"/>
            <a:ext cx="1088633" cy="1088633"/>
          </a:xfrm>
          <a:prstGeom prst="rect">
            <a:avLst/>
          </a:prstGeom>
        </p:spPr>
      </p:pic>
      <p:pic>
        <p:nvPicPr>
          <p:cNvPr id="18" name="Picture 17">
            <a:extLst>
              <a:ext uri="{FF2B5EF4-FFF2-40B4-BE49-F238E27FC236}">
                <a16:creationId xmlns:a16="http://schemas.microsoft.com/office/drawing/2014/main" id="{890F8A36-945A-D6FB-6B31-09483A3C0AD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440882" y="3911828"/>
            <a:ext cx="1088633" cy="1088633"/>
          </a:xfrm>
          <a:prstGeom prst="rect">
            <a:avLst/>
          </a:prstGeom>
        </p:spPr>
      </p:pic>
      <p:pic>
        <p:nvPicPr>
          <p:cNvPr id="20" name="Picture 19">
            <a:extLst>
              <a:ext uri="{FF2B5EF4-FFF2-40B4-BE49-F238E27FC236}">
                <a16:creationId xmlns:a16="http://schemas.microsoft.com/office/drawing/2014/main" id="{CA5DF69B-7A82-5320-8561-9478E7A454C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40882" y="5271071"/>
            <a:ext cx="1088633" cy="1088633"/>
          </a:xfrm>
          <a:prstGeom prst="rect">
            <a:avLst/>
          </a:prstGeom>
        </p:spPr>
      </p:pic>
      <p:pic>
        <p:nvPicPr>
          <p:cNvPr id="22" name="Picture 21">
            <a:extLst>
              <a:ext uri="{FF2B5EF4-FFF2-40B4-BE49-F238E27FC236}">
                <a16:creationId xmlns:a16="http://schemas.microsoft.com/office/drawing/2014/main" id="{DAC8647A-0614-9BA7-93A2-04074C5D5DC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455036" y="1171682"/>
            <a:ext cx="1088633" cy="1088633"/>
          </a:xfrm>
          <a:prstGeom prst="rect">
            <a:avLst/>
          </a:prstGeom>
        </p:spPr>
      </p:pic>
      <p:pic>
        <p:nvPicPr>
          <p:cNvPr id="24" name="Picture 23">
            <a:extLst>
              <a:ext uri="{FF2B5EF4-FFF2-40B4-BE49-F238E27FC236}">
                <a16:creationId xmlns:a16="http://schemas.microsoft.com/office/drawing/2014/main" id="{600DA037-180B-5DE0-FD21-BC817EFD4DDC}"/>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5455036" y="2527871"/>
            <a:ext cx="1088633" cy="1088633"/>
          </a:xfrm>
          <a:prstGeom prst="rect">
            <a:avLst/>
          </a:prstGeom>
        </p:spPr>
      </p:pic>
      <p:pic>
        <p:nvPicPr>
          <p:cNvPr id="28" name="Picture 27">
            <a:extLst>
              <a:ext uri="{FF2B5EF4-FFF2-40B4-BE49-F238E27FC236}">
                <a16:creationId xmlns:a16="http://schemas.microsoft.com/office/drawing/2014/main" id="{C79B1D8C-E66F-F926-1F53-3BBCDBA2C52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5455036" y="3899471"/>
            <a:ext cx="1088633" cy="1088633"/>
          </a:xfrm>
          <a:prstGeom prst="rect">
            <a:avLst/>
          </a:prstGeom>
        </p:spPr>
      </p:pic>
      <p:pic>
        <p:nvPicPr>
          <p:cNvPr id="32" name="Picture 31">
            <a:extLst>
              <a:ext uri="{FF2B5EF4-FFF2-40B4-BE49-F238E27FC236}">
                <a16:creationId xmlns:a16="http://schemas.microsoft.com/office/drawing/2014/main" id="{675AC21A-18F4-2C6A-BA4C-F28F470AFB2E}"/>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455036" y="5258714"/>
            <a:ext cx="1088633" cy="1088633"/>
          </a:xfrm>
          <a:prstGeom prst="rect">
            <a:avLst/>
          </a:prstGeom>
        </p:spPr>
      </p:pic>
      <p:pic>
        <p:nvPicPr>
          <p:cNvPr id="51" name="Picture 50">
            <a:extLst>
              <a:ext uri="{FF2B5EF4-FFF2-40B4-BE49-F238E27FC236}">
                <a16:creationId xmlns:a16="http://schemas.microsoft.com/office/drawing/2014/main" id="{9326FDC5-B71F-F4C0-4F86-CA2B4A2D1A34}"/>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7469190" y="1171682"/>
            <a:ext cx="1088633" cy="1088633"/>
          </a:xfrm>
          <a:prstGeom prst="rect">
            <a:avLst/>
          </a:prstGeom>
        </p:spPr>
      </p:pic>
      <p:pic>
        <p:nvPicPr>
          <p:cNvPr id="53" name="Picture 52">
            <a:extLst>
              <a:ext uri="{FF2B5EF4-FFF2-40B4-BE49-F238E27FC236}">
                <a16:creationId xmlns:a16="http://schemas.microsoft.com/office/drawing/2014/main" id="{7CC5B53E-4A08-CD02-3F30-215A5CB7B4FE}"/>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7469190" y="2527871"/>
            <a:ext cx="1088633" cy="1088633"/>
          </a:xfrm>
          <a:prstGeom prst="rect">
            <a:avLst/>
          </a:prstGeom>
        </p:spPr>
      </p:pic>
      <p:pic>
        <p:nvPicPr>
          <p:cNvPr id="55" name="Picture 54">
            <a:extLst>
              <a:ext uri="{FF2B5EF4-FFF2-40B4-BE49-F238E27FC236}">
                <a16:creationId xmlns:a16="http://schemas.microsoft.com/office/drawing/2014/main" id="{56CACD0C-71A4-0117-C70D-D9239674C1F0}"/>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7469190" y="3899471"/>
            <a:ext cx="1088633" cy="1088633"/>
          </a:xfrm>
          <a:prstGeom prst="rect">
            <a:avLst/>
          </a:prstGeom>
        </p:spPr>
      </p:pic>
      <p:pic>
        <p:nvPicPr>
          <p:cNvPr id="57" name="Picture 56">
            <a:extLst>
              <a:ext uri="{FF2B5EF4-FFF2-40B4-BE49-F238E27FC236}">
                <a16:creationId xmlns:a16="http://schemas.microsoft.com/office/drawing/2014/main" id="{7931018A-6AF6-07CF-E21B-0E0A1E56FC9E}"/>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7469190" y="5258714"/>
            <a:ext cx="1088633" cy="1088633"/>
          </a:xfrm>
          <a:prstGeom prst="rect">
            <a:avLst/>
          </a:prstGeom>
        </p:spPr>
      </p:pic>
      <p:pic>
        <p:nvPicPr>
          <p:cNvPr id="59" name="Picture 58">
            <a:extLst>
              <a:ext uri="{FF2B5EF4-FFF2-40B4-BE49-F238E27FC236}">
                <a16:creationId xmlns:a16="http://schemas.microsoft.com/office/drawing/2014/main" id="{22ACA9A8-35DA-CB5B-3886-86263CFE5FA0}"/>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9483344" y="1171682"/>
            <a:ext cx="1088633" cy="1088633"/>
          </a:xfrm>
          <a:prstGeom prst="rect">
            <a:avLst/>
          </a:prstGeom>
        </p:spPr>
      </p:pic>
      <p:pic>
        <p:nvPicPr>
          <p:cNvPr id="60" name="Picture 59">
            <a:extLst>
              <a:ext uri="{FF2B5EF4-FFF2-40B4-BE49-F238E27FC236}">
                <a16:creationId xmlns:a16="http://schemas.microsoft.com/office/drawing/2014/main" id="{31B2B9CD-C679-50AA-9C2C-C128CA72EB22}"/>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9483344" y="2527871"/>
            <a:ext cx="1088633" cy="1088633"/>
          </a:xfrm>
          <a:prstGeom prst="rect">
            <a:avLst/>
          </a:prstGeom>
        </p:spPr>
      </p:pic>
      <p:pic>
        <p:nvPicPr>
          <p:cNvPr id="61" name="Picture 60">
            <a:extLst>
              <a:ext uri="{FF2B5EF4-FFF2-40B4-BE49-F238E27FC236}">
                <a16:creationId xmlns:a16="http://schemas.microsoft.com/office/drawing/2014/main" id="{302728BB-BBC2-6915-09BE-F5A59A74F103}"/>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9483344" y="3899471"/>
            <a:ext cx="1088633" cy="1088633"/>
          </a:xfrm>
          <a:prstGeom prst="rect">
            <a:avLst/>
          </a:prstGeom>
        </p:spPr>
      </p:pic>
    </p:spTree>
    <p:extLst>
      <p:ext uri="{BB962C8B-B14F-4D97-AF65-F5344CB8AC3E}">
        <p14:creationId xmlns:p14="http://schemas.microsoft.com/office/powerpoint/2010/main" val="167034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506897" y="1186157"/>
            <a:ext cx="7335078" cy="62940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Provide CRA Access to Financial Attachments</a:t>
            </a:r>
            <a:r>
              <a:rPr kumimoji="0" lang="en-US" sz="2800" b="1" i="0" u="none" strike="noStrike" kern="1200" cap="none" spc="0" normalizeH="0" baseline="0" noProof="0" dirty="0">
                <a:ln>
                  <a:noFill/>
                </a:ln>
                <a:solidFill>
                  <a:prstClr val="black"/>
                </a:solidFill>
                <a:effectLst/>
                <a:uLnTx/>
                <a:uFillTx/>
                <a:latin typeface="Helvetica"/>
                <a:ea typeface="+mn-ea"/>
                <a:cs typeface="Helvetica"/>
              </a:rPr>
              <a:t> </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a:ea typeface="+mn-ea"/>
                <a:cs typeface="Helvetica"/>
              </a:rPr>
              <a:t>Expanded permissions to the CRA role so CRCs can pull Beaker Build forms from under Financial Attachments in OnCore.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endParaRPr lang="en-US" sz="2400"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Additional ICF Slots and Other Slots Added as Document Options </a:t>
            </a: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rPr>
              <a:t>Added 10 additional ‘Informed Consent Form (ICF)’ slots and 5 ‘Other’ document slots to the IRB Reviews tab to accommodate larger studies with multiple ICF’s and Other documents. </a:t>
            </a: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110335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88033" y="679260"/>
            <a:ext cx="6121911" cy="67249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err="1">
                <a:ln>
                  <a:noFill/>
                </a:ln>
                <a:solidFill>
                  <a:prstClr val="black"/>
                </a:solidFill>
                <a:effectLst/>
                <a:uLnTx/>
                <a:uFillTx/>
                <a:latin typeface="Helvetica"/>
                <a:ea typeface="+mn-ea"/>
                <a:cs typeface="Helvetica"/>
              </a:rPr>
              <a:t>UCHealth</a:t>
            </a:r>
            <a:r>
              <a:rPr lang="en-US" sz="2800" b="1" dirty="0">
                <a:solidFill>
                  <a:prstClr val="black"/>
                </a:solidFill>
                <a:latin typeface="Helvetica"/>
                <a:cs typeface="Helvetica"/>
              </a:rPr>
              <a:t> </a:t>
            </a:r>
            <a:r>
              <a:rPr kumimoji="0" lang="en-US" sz="2800" b="1" i="0" u="none" strike="noStrike" kern="1200" cap="none" spc="0" normalizeH="0" baseline="0" noProof="0" dirty="0">
                <a:ln>
                  <a:noFill/>
                </a:ln>
                <a:solidFill>
                  <a:prstClr val="black"/>
                </a:solidFill>
                <a:effectLst/>
                <a:uLnTx/>
                <a:uFillTx/>
                <a:latin typeface="Helvetica"/>
                <a:ea typeface="+mn-ea"/>
                <a:cs typeface="Helvetica"/>
              </a:rPr>
              <a:t>Family Practice Medicine- Westminster Site Added </a:t>
            </a:r>
          </a:p>
          <a:p>
            <a:pPr marR="0" lvl="0" algn="l" defTabSz="914400" rtl="0" eaLnBrk="1" fontAlgn="auto" latinLnBrk="0" hangingPunct="1">
              <a:lnSpc>
                <a:spcPct val="100000"/>
              </a:lnSpc>
              <a:spcBef>
                <a:spcPts val="0"/>
              </a:spcBef>
              <a:spcAft>
                <a:spcPts val="600"/>
              </a:spcAft>
              <a:buClr>
                <a:srgbClr val="CBB379"/>
              </a:buClr>
              <a:buSzTx/>
              <a:tabLst/>
              <a:defRPr/>
            </a:pPr>
            <a:r>
              <a:rPr lang="en-US" sz="2400" dirty="0">
                <a:solidFill>
                  <a:prstClr val="black"/>
                </a:solidFill>
                <a:latin typeface="Helvetica"/>
                <a:cs typeface="Helvetica"/>
              </a:rPr>
              <a:t>This is available as a study site under </a:t>
            </a:r>
            <a:r>
              <a:rPr lang="en-US" sz="2400" dirty="0" err="1">
                <a:solidFill>
                  <a:prstClr val="black"/>
                </a:solidFill>
                <a:latin typeface="Helvetica"/>
                <a:cs typeface="Helvetica"/>
              </a:rPr>
              <a:t>UCHealth</a:t>
            </a:r>
            <a:r>
              <a:rPr lang="en-US" sz="2400" dirty="0">
                <a:solidFill>
                  <a:prstClr val="black"/>
                </a:solidFill>
                <a:latin typeface="Helvetica"/>
                <a:cs typeface="Helvetica"/>
              </a:rPr>
              <a:t> Metro Denver in the Institutions Tab of the PC Console. </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err="1">
                <a:solidFill>
                  <a:prstClr val="black"/>
                </a:solidFill>
                <a:latin typeface="Helvetica"/>
                <a:cs typeface="Helvetica"/>
              </a:rPr>
              <a:t>UCHealth</a:t>
            </a:r>
            <a:r>
              <a:rPr lang="en-US" sz="2800" b="1" dirty="0">
                <a:solidFill>
                  <a:prstClr val="black"/>
                </a:solidFill>
                <a:latin typeface="Helvetica"/>
                <a:cs typeface="Helvetica"/>
              </a:rPr>
              <a:t> Northern Colorado Family Medicine Management Group Added  </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74320" indent="-274320">
              <a:spcAft>
                <a:spcPts val="600"/>
              </a:spcAft>
              <a:buClr>
                <a:srgbClr val="CBB379"/>
              </a:buClr>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rPr>
              <a:t>This is available as a management group under the Management Tab of the PC Console and in end user profiles within OnCore. </a:t>
            </a: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L="274320" indent="-274320">
              <a:spcAft>
                <a:spcPts val="600"/>
              </a:spcAft>
              <a:buClr>
                <a:srgbClr val="CBB379"/>
              </a:buClr>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endParaRP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422860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6933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800" b="1" i="0" u="none" strike="noStrike" kern="1200" cap="none" spc="0" normalizeH="0" baseline="0" noProof="0" dirty="0">
                <a:ln>
                  <a:noFill/>
                </a:ln>
                <a:solidFill>
                  <a:prstClr val="black"/>
                </a:solidFill>
                <a:effectLst/>
                <a:uLnTx/>
                <a:uFillTx/>
                <a:latin typeface="Helvetica"/>
                <a:ea typeface="+mn-ea"/>
                <a:cs typeface="Helvetica"/>
              </a:rPr>
              <a:t>NCORP:| NCI Community Oncology Research Program and CSRN: Cancer Screening Research Network (NCI) Added  </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pitchFamily="2" charset="0"/>
                <a:ea typeface="+mn-ea"/>
                <a:cs typeface="+mn-cs"/>
              </a:rPr>
              <a:t>This has been added to the Network Options List in OnCore for Cancer Center purposes to indicate related sites, protocols, and rosters.</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REVIEW OF PREVIOUS ITEMS</a:t>
            </a: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pic>
        <p:nvPicPr>
          <p:cNvPr id="7" name="Picture 6" descr="A building with many windows&#10;&#10;Description automatically generated">
            <a:extLst>
              <a:ext uri="{FF2B5EF4-FFF2-40B4-BE49-F238E27FC236}">
                <a16:creationId xmlns:a16="http://schemas.microsoft.com/office/drawing/2014/main" id="{6A8CCB8D-EB81-247B-38AB-0D44432A3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0742" y="679260"/>
            <a:ext cx="3666506" cy="5553186"/>
          </a:xfrm>
          <a:prstGeom prst="rect">
            <a:avLst/>
          </a:prstGeom>
        </p:spPr>
      </p:pic>
    </p:spTree>
    <p:extLst>
      <p:ext uri="{BB962C8B-B14F-4D97-AF65-F5344CB8AC3E}">
        <p14:creationId xmlns:p14="http://schemas.microsoft.com/office/powerpoint/2010/main" val="292244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5C428-E9EF-349B-7723-90BA7A9E3AC6}"/>
              </a:ext>
            </a:extLst>
          </p:cNvPr>
          <p:cNvSpPr txBox="1"/>
          <p:nvPr/>
        </p:nvSpPr>
        <p:spPr>
          <a:xfrm>
            <a:off x="350378" y="1047269"/>
            <a:ext cx="6663270" cy="49398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 approval not required</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dirty="0">
                <a:solidFill>
                  <a:prstClr val="black"/>
                </a:solidFill>
                <a:latin typeface="Helvetica"/>
                <a:cs typeface="Helvetica"/>
              </a:rPr>
              <a:t>Will be implemented immediately</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Affected parties are notified prior to and after implementation</a:t>
            </a:r>
          </a:p>
          <a:p>
            <a:pPr marL="731520" lvl="1" indent="-274320">
              <a:spcAft>
                <a:spcPts val="600"/>
              </a:spcAft>
              <a:buClr>
                <a:srgbClr val="CBB379"/>
              </a:buClr>
              <a:buFont typeface="Arial" panose="020B0604020202020204" pitchFamily="34" charset="0"/>
              <a:buChar char="•"/>
              <a:defRPr/>
            </a:pPr>
            <a:r>
              <a:rPr lang="en-US" dirty="0">
                <a:solidFill>
                  <a:prstClr val="black"/>
                </a:solidFill>
                <a:latin typeface="Helvetica"/>
                <a:cs typeface="Helvetica"/>
              </a:rPr>
              <a:t>Newsletter</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Department Advisory Meeting</a:t>
            </a:r>
          </a:p>
          <a:p>
            <a:pPr marL="731520" lvl="1" indent="-274320">
              <a:spcAft>
                <a:spcPts val="600"/>
              </a:spcAft>
              <a:buClr>
                <a:srgbClr val="CBB379"/>
              </a:buClr>
              <a:buFont typeface="Arial" panose="020B0604020202020204" pitchFamily="34" charset="0"/>
              <a:buChar char="•"/>
              <a:defRPr/>
            </a:pPr>
            <a:endParaRPr lang="en-US" dirty="0">
              <a:solidFill>
                <a:prstClr val="black"/>
              </a:solidFill>
              <a:latin typeface="Helvetic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b="1" i="0" u="none" strike="noStrike" kern="1200" cap="none" spc="0" normalizeH="0" baseline="0" noProof="0" dirty="0">
                <a:ln>
                  <a:noFill/>
                </a:ln>
                <a:solidFill>
                  <a:prstClr val="black"/>
                </a:solidFill>
                <a:effectLst/>
                <a:uLnTx/>
                <a:uFillTx/>
                <a:latin typeface="Helvetica"/>
                <a:ea typeface="+mn-ea"/>
                <a:cs typeface="Helvetica"/>
              </a:rPr>
              <a:t>Proposal</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Planned change</a:t>
            </a:r>
          </a:p>
          <a:p>
            <a:pPr marL="274320" marR="0" lvl="0" indent="-274320" algn="l" defTabSz="914400" rtl="0" eaLnBrk="1" fontAlgn="auto" latinLnBrk="0" hangingPunct="1">
              <a:lnSpc>
                <a:spcPct val="100000"/>
              </a:lnSpc>
              <a:spcBef>
                <a:spcPts val="0"/>
              </a:spcBef>
              <a:spcAft>
                <a:spcPts val="600"/>
              </a:spcAft>
              <a:buClr>
                <a:srgbClr val="CBB379"/>
              </a:buClr>
              <a:buSzTx/>
              <a:buFont typeface="Arial" panose="020B0604020202020204" pitchFamily="34" charset="0"/>
              <a:buChar char="•"/>
              <a:tabLst/>
              <a:defRPr/>
            </a:pPr>
            <a:r>
              <a:rPr lang="en-US" dirty="0">
                <a:solidFill>
                  <a:prstClr val="black"/>
                </a:solidFill>
                <a:latin typeface="Helvetica"/>
                <a:cs typeface="Helvetica"/>
              </a:rPr>
              <a:t>Requires review and approval from one or a combination of:</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Study Teams</a:t>
            </a:r>
          </a:p>
          <a:p>
            <a:pPr marL="731520" lvl="1" indent="-274320">
              <a:spcAft>
                <a:spcPts val="600"/>
              </a:spcAft>
              <a:buClr>
                <a:srgbClr val="CBB379"/>
              </a:buClr>
              <a:buFont typeface="Arial" panose="020B0604020202020204" pitchFamily="34" charset="0"/>
              <a:buChar char="•"/>
              <a:defRPr/>
            </a:pPr>
            <a:r>
              <a:rPr lang="en-US" dirty="0">
                <a:solidFill>
                  <a:prstClr val="black"/>
                </a:solidFill>
                <a:latin typeface="Helvetica"/>
                <a:cs typeface="Helvetica"/>
              </a:rPr>
              <a:t>Research Administration Staff</a:t>
            </a:r>
          </a:p>
          <a:p>
            <a:pPr marL="731520" lvl="1" indent="-274320">
              <a:spcAft>
                <a:spcPts val="600"/>
              </a:spcAft>
              <a:buClr>
                <a:srgbClr val="CBB379"/>
              </a:buClr>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Helvetica"/>
                <a:ea typeface="+mn-ea"/>
                <a:cs typeface="Helvetica"/>
              </a:rPr>
              <a:t>Change </a:t>
            </a:r>
            <a:r>
              <a:rPr lang="en-US" dirty="0">
                <a:solidFill>
                  <a:prstClr val="black"/>
                </a:solidFill>
                <a:latin typeface="Helvetica"/>
                <a:cs typeface="Helvetica"/>
              </a:rPr>
              <a:t>C</a:t>
            </a:r>
            <a:r>
              <a:rPr kumimoji="0" lang="en-US" b="0" i="0" u="none" strike="noStrike" kern="1200" cap="none" spc="0" normalizeH="0" baseline="0" noProof="0" dirty="0" err="1">
                <a:ln>
                  <a:noFill/>
                </a:ln>
                <a:solidFill>
                  <a:prstClr val="black"/>
                </a:solidFill>
                <a:effectLst/>
                <a:uLnTx/>
                <a:uFillTx/>
                <a:latin typeface="Helvetica"/>
                <a:ea typeface="+mn-ea"/>
                <a:cs typeface="Helvetica"/>
              </a:rPr>
              <a:t>ontrol</a:t>
            </a:r>
            <a:r>
              <a:rPr kumimoji="0" lang="en-US" b="0" i="0" u="none" strike="noStrike" kern="1200" cap="none" spc="0" normalizeH="0" baseline="0" noProof="0" dirty="0">
                <a:ln>
                  <a:noFill/>
                </a:ln>
                <a:solidFill>
                  <a:prstClr val="black"/>
                </a:solidFill>
                <a:effectLst/>
                <a:uLnTx/>
                <a:uFillTx/>
                <a:latin typeface="Helvetica"/>
                <a:ea typeface="+mn-ea"/>
                <a:cs typeface="Helvetica"/>
              </a:rPr>
              <a:t> Board</a:t>
            </a:r>
          </a:p>
          <a:p>
            <a:pPr marR="0" lvl="0" algn="l" defTabSz="914400" rtl="0" eaLnBrk="1" fontAlgn="auto" latinLnBrk="0" hangingPunct="1">
              <a:lnSpc>
                <a:spcPct val="100000"/>
              </a:lnSpc>
              <a:spcBef>
                <a:spcPts val="0"/>
              </a:spcBef>
              <a:spcAft>
                <a:spcPts val="600"/>
              </a:spcAft>
              <a:buClr>
                <a:srgbClr val="CBB379"/>
              </a:buClr>
              <a:buSzTx/>
              <a:tabLst/>
              <a:defRPr/>
            </a:pPr>
            <a:endParaRPr kumimoji="0" lang="en-US" sz="16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DEFINITIONS – CHANGES VS PROPOSALS</a:t>
            </a:r>
          </a:p>
        </p:txBody>
      </p:sp>
      <p:pic>
        <p:nvPicPr>
          <p:cNvPr id="4" name="Picture 3" descr="A large metal sphere in front of a building&#10;&#10;Description automatically generated">
            <a:extLst>
              <a:ext uri="{FF2B5EF4-FFF2-40B4-BE49-F238E27FC236}">
                <a16:creationId xmlns:a16="http://schemas.microsoft.com/office/drawing/2014/main" id="{66DB77CA-7B38-1BF5-5829-A691AF12A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8126613" y="679260"/>
            <a:ext cx="4065387" cy="5540565"/>
          </a:xfrm>
          <a:prstGeom prst="rect">
            <a:avLst/>
          </a:prstGeom>
        </p:spPr>
      </p:pic>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Tree>
    <p:extLst>
      <p:ext uri="{BB962C8B-B14F-4D97-AF65-F5344CB8AC3E}">
        <p14:creationId xmlns:p14="http://schemas.microsoft.com/office/powerpoint/2010/main" val="6747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57553" y="1226731"/>
            <a:ext cx="6121911" cy="398570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Brain Imaging Center (BIC) Site Name and Workflow Update</a:t>
            </a: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a:p>
            <a:pPr marL="285750" marR="0" indent="-285750">
              <a:buFont typeface="Arial" panose="020B0604020202020204" pitchFamily="34" charset="0"/>
              <a:buChar char="•"/>
            </a:pPr>
            <a:r>
              <a:rPr lang="en-US" sz="2000" dirty="0">
                <a:effectLst/>
                <a:latin typeface="Helvetica" panose="020B0604020202020204" pitchFamily="34" charset="0"/>
                <a:ea typeface="Aptos" panose="020B0004020202020204" pitchFamily="34" charset="0"/>
                <a:cs typeface="Helvetica" panose="020B0604020202020204" pitchFamily="34" charset="0"/>
              </a:rPr>
              <a:t> </a:t>
            </a:r>
            <a:r>
              <a:rPr lang="en-US" sz="2400" dirty="0">
                <a:effectLst/>
                <a:latin typeface="Helvetica" panose="020B0604020202020204" pitchFamily="34" charset="0"/>
                <a:ea typeface="Aptos" panose="020B0004020202020204" pitchFamily="34" charset="0"/>
                <a:cs typeface="Helvetica" panose="020B0604020202020204" pitchFamily="34" charset="0"/>
              </a:rPr>
              <a:t>When a participant has a visit at the Brain Imaging Center, the images may or may not be read locally. If the images are read locally by CU Medicine, then the participant must be registered with the </a:t>
            </a:r>
            <a:r>
              <a:rPr lang="en-US" sz="2400" dirty="0" err="1">
                <a:effectLst/>
                <a:latin typeface="Helvetica" panose="020B0604020202020204" pitchFamily="34" charset="0"/>
                <a:ea typeface="Aptos" panose="020B0004020202020204" pitchFamily="34" charset="0"/>
                <a:cs typeface="Helvetica" panose="020B0604020202020204" pitchFamily="34" charset="0"/>
              </a:rPr>
              <a:t>UCHealth</a:t>
            </a:r>
            <a:r>
              <a:rPr lang="en-US" sz="2400" dirty="0">
                <a:effectLst/>
                <a:latin typeface="Helvetica" panose="020B0604020202020204" pitchFamily="34" charset="0"/>
                <a:ea typeface="Aptos" panose="020B0004020202020204" pitchFamily="34" charset="0"/>
                <a:cs typeface="Helvetica" panose="020B0604020202020204" pitchFamily="34" charset="0"/>
              </a:rPr>
              <a:t> Epic MRN to ensure the participant is not billed for the read. </a:t>
            </a:r>
          </a:p>
          <a:p>
            <a:pPr>
              <a:spcAft>
                <a:spcPts val="600"/>
              </a:spcAft>
              <a:buClr>
                <a:srgbClr val="CBB379"/>
              </a:buClr>
              <a:defRPr/>
            </a:pPr>
            <a:endParaRPr kumimoji="0" lang="en-US" sz="2400" b="0"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Study Site Name and Workflow for BIC</a:t>
            </a:r>
          </a:p>
        </p:txBody>
      </p:sp>
    </p:spTree>
    <p:extLst>
      <p:ext uri="{BB962C8B-B14F-4D97-AF65-F5344CB8AC3E}">
        <p14:creationId xmlns:p14="http://schemas.microsoft.com/office/powerpoint/2010/main" val="390374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AD03D-242C-BA25-DE6F-2023E08ABD3E}"/>
            </a:ext>
          </a:extLst>
        </p:cNvPr>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D5521F8E-76A8-2E02-E22B-75CA6A473D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3" name="Text Placeholder 2">
            <a:extLst>
              <a:ext uri="{FF2B5EF4-FFF2-40B4-BE49-F238E27FC236}">
                <a16:creationId xmlns:a16="http://schemas.microsoft.com/office/drawing/2014/main" id="{32A8226D-6AE3-277A-81AB-265D19B1948C}"/>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888EA8C7-F54A-5DE7-E6FA-9EBBC1EE851C}"/>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Study Site Name and Workflow for BIC</a:t>
            </a:r>
          </a:p>
        </p:txBody>
      </p:sp>
      <p:pic>
        <p:nvPicPr>
          <p:cNvPr id="6147" name="Picture 3">
            <a:extLst>
              <a:ext uri="{FF2B5EF4-FFF2-40B4-BE49-F238E27FC236}">
                <a16:creationId xmlns:a16="http://schemas.microsoft.com/office/drawing/2014/main" id="{524CBA81-5106-876F-E7C1-076D40A4B4C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691841" y="1433868"/>
            <a:ext cx="5988050" cy="9271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A040E226-AEDA-4B79-295E-6C35DAC6A34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96240" y="2945177"/>
            <a:ext cx="7620000" cy="624612"/>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3">
            <a:extLst>
              <a:ext uri="{FF2B5EF4-FFF2-40B4-BE49-F238E27FC236}">
                <a16:creationId xmlns:a16="http://schemas.microsoft.com/office/drawing/2014/main" id="{79F3C260-AA42-9E17-D5AD-E904586B286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580640" y="4538349"/>
            <a:ext cx="2599992" cy="12833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214D430F-E5A9-C878-5A84-62A1C75A96E1}"/>
              </a:ext>
            </a:extLst>
          </p:cNvPr>
          <p:cNvSpPr>
            <a:spLocks noChangeArrowheads="1"/>
          </p:cNvSpPr>
          <p:nvPr/>
        </p:nvSpPr>
        <p:spPr bwMode="auto">
          <a:xfrm>
            <a:off x="325120" y="863322"/>
            <a:ext cx="3993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ea typeface="Aptos" panose="020B0004020202020204" pitchFamily="34" charset="0"/>
                <a:cs typeface="Helvetica" panose="020B0604020202020204" pitchFamily="34" charset="0"/>
              </a:rPr>
              <a:t>In the HSR Portal, you will be asked: </a:t>
            </a:r>
            <a:endParaRPr kumimoji="0" lang="en-US" altLang="en-US" b="0" i="0" u="none" strike="noStrike" cap="none" normalizeH="0" baseline="0" dirty="0">
              <a:ln>
                <a:noFill/>
              </a:ln>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D11E5F16-7F24-B3CF-1444-1F354D7A0F63}"/>
              </a:ext>
            </a:extLst>
          </p:cNvPr>
          <p:cNvSpPr>
            <a:spLocks noChangeArrowheads="1"/>
          </p:cNvSpPr>
          <p:nvPr/>
        </p:nvSpPr>
        <p:spPr bwMode="auto">
          <a:xfrm>
            <a:off x="325120" y="2541225"/>
            <a:ext cx="53527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ea typeface="Aptos" panose="020B0004020202020204" pitchFamily="34" charset="0"/>
                <a:cs typeface="Helvetica" panose="020B0604020202020204" pitchFamily="34" charset="0"/>
              </a:rPr>
              <a:t>If you indicate yes, then the following will populate:</a:t>
            </a:r>
            <a:endParaRPr kumimoji="0" lang="en-US" altLang="en-US" b="0" i="0" u="none" strike="noStrike" cap="none" normalizeH="0" baseline="0" dirty="0">
              <a:ln>
                <a:noFill/>
              </a:ln>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effectLst/>
              <a:latin typeface="Helvetica" panose="020B0604020202020204" pitchFamily="34" charset="0"/>
              <a:cs typeface="Helvetica" panose="020B0604020202020204" pitchFamily="34" charset="0"/>
            </a:endParaRPr>
          </a:p>
        </p:txBody>
      </p:sp>
      <p:sp>
        <p:nvSpPr>
          <p:cNvPr id="8" name="Rectangle 6">
            <a:extLst>
              <a:ext uri="{FF2B5EF4-FFF2-40B4-BE49-F238E27FC236}">
                <a16:creationId xmlns:a16="http://schemas.microsoft.com/office/drawing/2014/main" id="{0458C1C5-12BF-A204-EA03-CE3105DBF6F1}"/>
              </a:ext>
            </a:extLst>
          </p:cNvPr>
          <p:cNvSpPr>
            <a:spLocks noChangeArrowheads="1"/>
          </p:cNvSpPr>
          <p:nvPr/>
        </p:nvSpPr>
        <p:spPr bwMode="auto">
          <a:xfrm>
            <a:off x="325120" y="4049140"/>
            <a:ext cx="54425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Helvetica" panose="020B0604020202020204" pitchFamily="34" charset="0"/>
                <a:ea typeface="Aptos" panose="020B0004020202020204" pitchFamily="34" charset="0"/>
                <a:cs typeface="Helvetica" panose="020B0604020202020204" pitchFamily="34" charset="0"/>
              </a:rPr>
              <a:t>The institution tab will show the following study site:</a:t>
            </a:r>
            <a:endParaRPr kumimoji="0" lang="en-US" altLang="en-US" b="0" i="0" u="none" strike="noStrike" cap="none" normalizeH="0" baseline="0" dirty="0">
              <a:ln>
                <a:noFill/>
              </a:ln>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effectLst/>
              <a:latin typeface="Helvetica" panose="020B0604020202020204" pitchFamily="34" charset="0"/>
              <a:cs typeface="Helvetica" panose="020B0604020202020204" pitchFamily="34" charset="0"/>
            </a:endParaRPr>
          </a:p>
        </p:txBody>
      </p:sp>
      <p:sp>
        <p:nvSpPr>
          <p:cNvPr id="9" name="Rectangle 7">
            <a:extLst>
              <a:ext uri="{FF2B5EF4-FFF2-40B4-BE49-F238E27FC236}">
                <a16:creationId xmlns:a16="http://schemas.microsoft.com/office/drawing/2014/main" id="{3FF01FD8-07F6-2C5E-6DD2-9E0CAF7C2421}"/>
              </a:ext>
            </a:extLst>
          </p:cNvPr>
          <p:cNvSpPr>
            <a:spLocks noChangeArrowheads="1"/>
          </p:cNvSpPr>
          <p:nvPr/>
        </p:nvSpPr>
        <p:spPr bwMode="auto">
          <a:xfrm>
            <a:off x="0" y="274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8326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w angle view of a building&#10;&#10;Description automatically generated">
            <a:extLst>
              <a:ext uri="{FF2B5EF4-FFF2-40B4-BE49-F238E27FC236}">
                <a16:creationId xmlns:a16="http://schemas.microsoft.com/office/drawing/2014/main" id="{BDA1BDC9-AB5D-651C-4DF6-1C051035C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5314" y="664913"/>
            <a:ext cx="3716686" cy="5553112"/>
          </a:xfrm>
          <a:prstGeom prst="rect">
            <a:avLst/>
          </a:prstGeom>
        </p:spPr>
      </p:pic>
      <p:sp>
        <p:nvSpPr>
          <p:cNvPr id="2" name="TextBox 1">
            <a:extLst>
              <a:ext uri="{FF2B5EF4-FFF2-40B4-BE49-F238E27FC236}">
                <a16:creationId xmlns:a16="http://schemas.microsoft.com/office/drawing/2014/main" id="{D405C428-E9EF-349B-7723-90BA7A9E3AC6}"/>
              </a:ext>
            </a:extLst>
          </p:cNvPr>
          <p:cNvSpPr txBox="1"/>
          <p:nvPr/>
        </p:nvSpPr>
        <p:spPr>
          <a:xfrm>
            <a:off x="837675" y="898740"/>
            <a:ext cx="6121911"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lang="en-US" sz="2800" b="1" dirty="0">
                <a:solidFill>
                  <a:prstClr val="black"/>
                </a:solidFill>
                <a:latin typeface="Helvetica"/>
                <a:cs typeface="Helvetica"/>
              </a:rPr>
              <a:t>Process Update to "As Needed " Functionality </a:t>
            </a:r>
            <a:r>
              <a:rPr lang="en-US" sz="2800" b="1">
                <a:solidFill>
                  <a:prstClr val="black"/>
                </a:solidFill>
                <a:latin typeface="Helvetica"/>
                <a:cs typeface="Helvetica"/>
              </a:rPr>
              <a:t>in OnCor</a:t>
            </a:r>
            <a:r>
              <a:rPr lang="en-US" sz="2800" b="1" dirty="0">
                <a:solidFill>
                  <a:prstClr val="black"/>
                </a:solidFill>
                <a:latin typeface="Helvetica"/>
                <a:cs typeface="Helvetica"/>
              </a:rPr>
              <a:t>e</a:t>
            </a:r>
            <a:endParaRPr lang="en-US" sz="1600" dirty="0">
              <a:solidFill>
                <a:prstClr val="black"/>
              </a:solidFill>
              <a:latin typeface="Helvetica" pitchFamily="2" charset="0"/>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000" i="0" u="none" strike="noStrike" kern="1200" cap="none" spc="0" normalizeH="0" baseline="0" noProof="0" dirty="0">
                <a:ln>
                  <a:noFill/>
                </a:ln>
                <a:solidFill>
                  <a:prstClr val="black"/>
                </a:solidFill>
                <a:effectLst/>
                <a:uLnTx/>
                <a:uFillTx/>
                <a:latin typeface="Helvetica"/>
                <a:ea typeface="+mn-ea"/>
                <a:cs typeface="Helvetica"/>
              </a:rPr>
              <a:t>•</a:t>
            </a:r>
            <a:r>
              <a:rPr lang="en-US" sz="2000" dirty="0">
                <a:solidFill>
                  <a:prstClr val="black"/>
                </a:solidFill>
                <a:latin typeface="Helvetica"/>
                <a:cs typeface="Helvetica"/>
              </a:rPr>
              <a:t> </a:t>
            </a:r>
            <a:r>
              <a:rPr kumimoji="0" lang="en-US" sz="2000" i="0" u="none" strike="noStrike" kern="1200" cap="none" spc="0" normalizeH="0" baseline="0" noProof="0" dirty="0">
                <a:ln>
                  <a:noFill/>
                </a:ln>
                <a:solidFill>
                  <a:prstClr val="black"/>
                </a:solidFill>
                <a:effectLst/>
                <a:uLnTx/>
                <a:uFillTx/>
                <a:latin typeface="Helvetica"/>
                <a:ea typeface="+mn-ea"/>
                <a:cs typeface="Helvetica"/>
              </a:rPr>
              <a:t>Previously, we used a built-in OnCore functionality where we simply check if a procedure is “As Needed” and it adds a specific footnote to the procedure either at the procedure level or per visit if the procedure is only As Needed at specific visits.</a:t>
            </a: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endParaRPr kumimoji="0" lang="en-US" sz="2000" i="0" u="none" strike="noStrike" kern="1200" cap="none" spc="0" normalizeH="0" baseline="0" noProof="0" dirty="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r>
              <a:rPr kumimoji="0" lang="en-US" sz="2000" i="0" u="none" strike="noStrike" kern="1200" cap="none" spc="0" normalizeH="0" baseline="0" noProof="0" dirty="0">
                <a:ln>
                  <a:noFill/>
                </a:ln>
                <a:solidFill>
                  <a:prstClr val="black"/>
                </a:solidFill>
                <a:effectLst/>
                <a:uLnTx/>
                <a:uFillTx/>
                <a:latin typeface="Helvetica"/>
                <a:ea typeface="+mn-ea"/>
                <a:cs typeface="Helvetica"/>
              </a:rPr>
              <a:t>• The problem with this functionality is that it’s set up to change a procedures designation automatically to “Pass Thru” at the time points it is indicated as needed.</a:t>
            </a:r>
          </a:p>
          <a:p>
            <a:pPr marL="0" marR="0" lvl="0" indent="0" algn="l" defTabSz="914400" rtl="0" eaLnBrk="1" fontAlgn="auto" latinLnBrk="0" hangingPunct="1">
              <a:lnSpc>
                <a:spcPct val="100000"/>
              </a:lnSpc>
              <a:spcBef>
                <a:spcPts val="0"/>
              </a:spcBef>
              <a:spcAft>
                <a:spcPts val="600"/>
              </a:spcAft>
              <a:buClr>
                <a:srgbClr val="CBB379"/>
              </a:buClr>
              <a:buSzTx/>
              <a:buFontTx/>
              <a:buNone/>
              <a:tabLst/>
              <a:defRPr/>
            </a:pPr>
            <a:endParaRPr kumimoji="0" lang="en-US" sz="2800" b="1"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3" name="Text Placeholder 2">
            <a:extLst>
              <a:ext uri="{FF2B5EF4-FFF2-40B4-BE49-F238E27FC236}">
                <a16:creationId xmlns:a16="http://schemas.microsoft.com/office/drawing/2014/main" id="{CB595D22-6A2E-0B4D-5E32-7D751A6E5938}"/>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
        <p:nvSpPr>
          <p:cNvPr id="6" name="Text Placeholder 2">
            <a:extLst>
              <a:ext uri="{FF2B5EF4-FFF2-40B4-BE49-F238E27FC236}">
                <a16:creationId xmlns:a16="http://schemas.microsoft.com/office/drawing/2014/main" id="{DACDCAC7-5170-1F8E-5F8B-BC77039B2607}"/>
              </a:ext>
            </a:extLst>
          </p:cNvPr>
          <p:cNvSpPr txBox="1">
            <a:spLocks/>
          </p:cNvSpPr>
          <p:nvPr/>
        </p:nvSpPr>
        <p:spPr>
          <a:xfrm>
            <a:off x="1247718" y="157686"/>
            <a:ext cx="11739705" cy="5215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rPr>
              <a:t>CHANGE: </a:t>
            </a:r>
            <a:r>
              <a:rPr lang="en-US" sz="2800" dirty="0">
                <a:solidFill>
                  <a:prstClr val="white"/>
                </a:solidFill>
                <a:latin typeface="Helvetica" pitchFamily="2" charset="0"/>
                <a:cs typeface="Calibri Light" panose="020F0302020204030204" pitchFamily="34" charset="0"/>
              </a:rPr>
              <a:t>Process Update To As Needed Functionality </a:t>
            </a:r>
            <a:endParaRPr kumimoji="0" lang="en-US" sz="2800" i="0" u="none" strike="noStrike" kern="1200" cap="none" spc="0" normalizeH="0" baseline="0" noProof="0" dirty="0">
              <a:ln>
                <a:noFill/>
              </a:ln>
              <a:solidFill>
                <a:prstClr val="white"/>
              </a:solidFill>
              <a:effectLst/>
              <a:uLnTx/>
              <a:uFillTx/>
              <a:latin typeface="Helvetica" pitchFamily="2" charset="0"/>
              <a:ea typeface="+mn-ea"/>
              <a:cs typeface="Calibri Light" panose="020F0302020204030204" pitchFamily="34" charset="0"/>
            </a:endParaRPr>
          </a:p>
        </p:txBody>
      </p:sp>
    </p:spTree>
    <p:extLst>
      <p:ext uri="{BB962C8B-B14F-4D97-AF65-F5344CB8AC3E}">
        <p14:creationId xmlns:p14="http://schemas.microsoft.com/office/powerpoint/2010/main" val="404421251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4A9F1BEF0F2F41BE02F2FE5488BC4D" ma:contentTypeVersion="10" ma:contentTypeDescription="Create a new document." ma:contentTypeScope="" ma:versionID="00b6cde8ddbcdc6563685be90fd5a347">
  <xsd:schema xmlns:xsd="http://www.w3.org/2001/XMLSchema" xmlns:xs="http://www.w3.org/2001/XMLSchema" xmlns:p="http://schemas.microsoft.com/office/2006/metadata/properties" xmlns:ns2="1b8783ab-66bc-4f12-8d87-6015476db5f6" xmlns:ns3="777d0bdd-fa07-44fd-a41d-5ae8f418dbd7" targetNamespace="http://schemas.microsoft.com/office/2006/metadata/properties" ma:root="true" ma:fieldsID="caa2bd1e37b0b0aaaeb573d3e983ada3" ns2:_="" ns3:_="">
    <xsd:import namespace="1b8783ab-66bc-4f12-8d87-6015476db5f6"/>
    <xsd:import namespace="777d0bdd-fa07-44fd-a41d-5ae8f418db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783ab-66bc-4f12-8d87-6015476db5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7d0bdd-fa07-44fd-a41d-5ae8f418dbd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F6724-F1CE-4B15-BF4C-14E74306FE5E}">
  <ds:schemaRefs>
    <ds:schemaRef ds:uri="http://schemas.microsoft.com/sharepoint/v3/contenttype/forms"/>
  </ds:schemaRefs>
</ds:datastoreItem>
</file>

<file path=customXml/itemProps2.xml><?xml version="1.0" encoding="utf-8"?>
<ds:datastoreItem xmlns:ds="http://schemas.openxmlformats.org/officeDocument/2006/customXml" ds:itemID="{5A02A748-12F6-422C-9E2F-A22350A3F5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F8830B-18FA-40B3-926E-B6D26CB4ED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783ab-66bc-4f12-8d87-6015476db5f6"/>
    <ds:schemaRef ds:uri="777d0bdd-fa07-44fd-a41d-5ae8f418d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9360</TotalTime>
  <Words>1023</Words>
  <Application>Microsoft Office PowerPoint</Application>
  <PresentationFormat>Widescreen</PresentationFormat>
  <Paragraphs>120</Paragraphs>
  <Slides>23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Aptos</vt:lpstr>
      <vt:lpstr>Arial</vt:lpstr>
      <vt:lpstr>Calibri</vt:lpstr>
      <vt:lpstr>Calibri Light</vt:lpstr>
      <vt:lpstr>Helvetica</vt:lpstr>
      <vt:lpstr>Roboto Light</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 Megan</dc:creator>
  <cp:lastModifiedBy>Sinn, Kellie</cp:lastModifiedBy>
  <cp:revision>19</cp:revision>
  <dcterms:created xsi:type="dcterms:W3CDTF">2024-01-24T15:46:21Z</dcterms:created>
  <dcterms:modified xsi:type="dcterms:W3CDTF">2024-12-09T19:41:51Z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0x010100A84A9F1BEF0F2F41BE02F2FE5488BC4D</vt:lpwstr>
  </property>
</Properties>
</file>