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3.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4.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5.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16.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17.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18.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19.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22.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notesSlides/notesSlide23.xml" ContentType="application/vnd.openxmlformats-officedocument.presentationml.notesSlide+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50" r:id="rId1"/>
  </p:sldMasterIdLst>
  <p:notesMasterIdLst>
    <p:notesMasterId r:id="rId46"/>
  </p:notesMasterIdLst>
  <p:sldIdLst>
    <p:sldId id="257" r:id="rId2"/>
    <p:sldId id="625" r:id="rId3"/>
    <p:sldId id="624" r:id="rId4"/>
    <p:sldId id="684" r:id="rId5"/>
    <p:sldId id="634" r:id="rId6"/>
    <p:sldId id="265" r:id="rId7"/>
    <p:sldId id="658" r:id="rId8"/>
    <p:sldId id="627" r:id="rId9"/>
    <p:sldId id="610" r:id="rId10"/>
    <p:sldId id="276" r:id="rId11"/>
    <p:sldId id="671" r:id="rId12"/>
    <p:sldId id="612" r:id="rId13"/>
    <p:sldId id="660" r:id="rId14"/>
    <p:sldId id="632" r:id="rId15"/>
    <p:sldId id="678" r:id="rId16"/>
    <p:sldId id="614" r:id="rId17"/>
    <p:sldId id="273" r:id="rId18"/>
    <p:sldId id="681" r:id="rId19"/>
    <p:sldId id="688" r:id="rId20"/>
    <p:sldId id="693" r:id="rId21"/>
    <p:sldId id="689" r:id="rId22"/>
    <p:sldId id="690" r:id="rId23"/>
    <p:sldId id="691" r:id="rId24"/>
    <p:sldId id="695" r:id="rId25"/>
    <p:sldId id="694" r:id="rId26"/>
    <p:sldId id="685" r:id="rId27"/>
    <p:sldId id="615" r:id="rId28"/>
    <p:sldId id="675" r:id="rId29"/>
    <p:sldId id="696" r:id="rId30"/>
    <p:sldId id="697" r:id="rId31"/>
    <p:sldId id="676" r:id="rId32"/>
    <p:sldId id="277" r:id="rId33"/>
    <p:sldId id="674" r:id="rId34"/>
    <p:sldId id="665" r:id="rId35"/>
    <p:sldId id="633" r:id="rId36"/>
    <p:sldId id="262" r:id="rId37"/>
    <p:sldId id="617" r:id="rId38"/>
    <p:sldId id="621" r:id="rId39"/>
    <p:sldId id="618" r:id="rId40"/>
    <p:sldId id="619" r:id="rId41"/>
    <p:sldId id="620" r:id="rId42"/>
    <p:sldId id="622" r:id="rId43"/>
    <p:sldId id="623" r:id="rId44"/>
    <p:sldId id="609" r:id="rId45"/>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471" autoAdjust="0"/>
    <p:restoredTop sz="85343" autoAdjust="0"/>
  </p:normalViewPr>
  <p:slideViewPr>
    <p:cSldViewPr snapToGrid="0">
      <p:cViewPr varScale="1">
        <p:scale>
          <a:sx n="61" d="100"/>
          <a:sy n="61" d="100"/>
        </p:scale>
        <p:origin x="630" y="78"/>
      </p:cViewPr>
      <p:guideLst/>
    </p:cSldViewPr>
  </p:slideViewPr>
  <p:outlineViewPr>
    <p:cViewPr>
      <p:scale>
        <a:sx n="33" d="100"/>
        <a:sy n="33" d="100"/>
      </p:scale>
      <p:origin x="0" y="-1638"/>
    </p:cViewPr>
  </p:outlineViewPr>
  <p:notesTextViewPr>
    <p:cViewPr>
      <p:scale>
        <a:sx n="200" d="100"/>
        <a:sy n="200" d="100"/>
      </p:scale>
      <p:origin x="0" y="0"/>
    </p:cViewPr>
  </p:notesTextViewPr>
  <p:sorterViewPr>
    <p:cViewPr varScale="1">
      <p:scale>
        <a:sx n="100" d="100"/>
        <a:sy n="100" d="100"/>
      </p:scale>
      <p:origin x="0" y="-10362"/>
    </p:cViewPr>
  </p:sorterViewPr>
  <p:notesViewPr>
    <p:cSldViewPr snapToGrid="0">
      <p:cViewPr>
        <p:scale>
          <a:sx n="125" d="100"/>
          <a:sy n="125" d="100"/>
        </p:scale>
        <p:origin x="2916" y="-151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_rels/data12.xml.rels><?xml version="1.0" encoding="UTF-8" standalone="yes"?>
<Relationships xmlns="http://schemas.openxmlformats.org/package/2006/relationships"><Relationship Id="rId1" Type="http://schemas.openxmlformats.org/officeDocument/2006/relationships/hyperlink" Target="http://www.ucdenver.edu/research/ORC/CRSC/Pages/Ceding.aspx" TargetMode="External"/></Relationships>
</file>

<file path=ppt/diagrams/_rels/data36.xml.rels><?xml version="1.0" encoding="UTF-8" standalone="yes"?>
<Relationships xmlns="http://schemas.openxmlformats.org/package/2006/relationships"><Relationship Id="rId2" Type="http://schemas.openxmlformats.org/officeDocument/2006/relationships/hyperlink" Target="http://www.ucdenver.edu/research/comirb/Pages/COMIRB.aspx" TargetMode="External"/><Relationship Id="rId1" Type="http://schemas.openxmlformats.org/officeDocument/2006/relationships/hyperlink" Target="http://www.ucdenver.edu/research/comirb/policies/Pages/default.aspx" TargetMode="External"/></Relationships>
</file>

<file path=ppt/diagrams/_rels/data37.xml.rels><?xml version="1.0" encoding="UTF-8" standalone="yes"?>
<Relationships xmlns="http://schemas.openxmlformats.org/package/2006/relationships"><Relationship Id="rId1" Type="http://schemas.openxmlformats.org/officeDocument/2006/relationships/hyperlink" Target="http://www.ucdenver.edu/research/ORC/CRTE/Pages/toolkit.aspx" TargetMode="External"/></Relationships>
</file>

<file path=ppt/diagrams/_rels/data38.xml.rels><?xml version="1.0" encoding="UTF-8" standalone="yes"?>
<Relationships xmlns="http://schemas.openxmlformats.org/package/2006/relationships"><Relationship Id="rId1" Type="http://schemas.openxmlformats.org/officeDocument/2006/relationships/hyperlink" Target="http://www.ucdenver.edu/research/ORC/CRSC/Pages/Ceding.aspx" TargetMode="External"/></Relationships>
</file>

<file path=ppt/diagrams/_rels/drawing12.xml.rels><?xml version="1.0" encoding="UTF-8" standalone="yes"?>
<Relationships xmlns="http://schemas.openxmlformats.org/package/2006/relationships"><Relationship Id="rId1" Type="http://schemas.openxmlformats.org/officeDocument/2006/relationships/hyperlink" Target="http://www.ucdenver.edu/research/ORC/CRSC/Pages/Ceding.aspx" TargetMode="External"/></Relationships>
</file>

<file path=ppt/diagrams/_rels/drawing36.xml.rels><?xml version="1.0" encoding="UTF-8" standalone="yes"?>
<Relationships xmlns="http://schemas.openxmlformats.org/package/2006/relationships"><Relationship Id="rId2" Type="http://schemas.openxmlformats.org/officeDocument/2006/relationships/hyperlink" Target="http://www.ucdenver.edu/research/comirb/Pages/COMIRB.aspx" TargetMode="External"/><Relationship Id="rId1" Type="http://schemas.openxmlformats.org/officeDocument/2006/relationships/hyperlink" Target="http://www.ucdenver.edu/research/comirb/policies/Pages/default.aspx" TargetMode="External"/></Relationships>
</file>

<file path=ppt/diagrams/_rels/drawing37.xml.rels><?xml version="1.0" encoding="UTF-8" standalone="yes"?>
<Relationships xmlns="http://schemas.openxmlformats.org/package/2006/relationships"><Relationship Id="rId1" Type="http://schemas.openxmlformats.org/officeDocument/2006/relationships/hyperlink" Target="http://www.ucdenver.edu/research/ORC/CRTE/Pages/toolkit.aspx" TargetMode="External"/></Relationships>
</file>

<file path=ppt/diagrams/_rels/drawing38.xml.rels><?xml version="1.0" encoding="UTF-8" standalone="yes"?>
<Relationships xmlns="http://schemas.openxmlformats.org/package/2006/relationships"><Relationship Id="rId1" Type="http://schemas.openxmlformats.org/officeDocument/2006/relationships/hyperlink" Target="http://www.ucdenver.edu/research/ORC/CRSC/Pages/Ceding.aspx"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8C7EBD-215C-47C0-86D6-78908933D90C}"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FB5F881E-2DBA-42D3-89DE-445AF642476B}">
      <dgm:prSet custT="1"/>
      <dgm:spPr/>
      <dgm:t>
        <a:bodyPr/>
        <a:lstStyle/>
        <a:p>
          <a:r>
            <a:rPr lang="en-US" sz="2200" b="1" i="1" dirty="0">
              <a:latin typeface="Helvetica" panose="020B0604020202020204" pitchFamily="34" charset="0"/>
              <a:cs typeface="Helvetica" panose="020B0604020202020204" pitchFamily="34" charset="0"/>
            </a:rPr>
            <a:t> </a:t>
          </a:r>
          <a:r>
            <a:rPr lang="en-US" sz="2400" b="1" i="1" dirty="0">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FIRST TAKE-AWAY:</a:t>
          </a:r>
          <a:r>
            <a:rPr lang="en-US" sz="2400" dirty="0">
              <a:latin typeface="Helvetica" panose="020B0604020202020204" pitchFamily="34" charset="0"/>
              <a:cs typeface="Helvetica" panose="020B0604020202020204" pitchFamily="34" charset="0"/>
            </a:rPr>
            <a:t> </a:t>
          </a:r>
          <a:r>
            <a:rPr lang="en-US" sz="2200" dirty="0">
              <a:latin typeface="Helvetica" panose="020B0604020202020204" pitchFamily="34" charset="0"/>
              <a:cs typeface="Helvetica" panose="020B0604020202020204" pitchFamily="34" charset="0"/>
            </a:rPr>
            <a:t>You will be aware of federal regulations, institutional policies and procedures, and sponsor requirements related to informed consent in human subject research. </a:t>
          </a:r>
        </a:p>
      </dgm:t>
    </dgm:pt>
    <dgm:pt modelId="{79D3CD79-E2FB-4E18-BA3A-891C556E3893}" type="parTrans" cxnId="{967C9B62-0061-4C66-818A-C17E8C0E15B6}">
      <dgm:prSet/>
      <dgm:spPr/>
      <dgm:t>
        <a:bodyPr/>
        <a:lstStyle/>
        <a:p>
          <a:endParaRPr lang="en-US">
            <a:latin typeface="Helvetica" panose="020B0604020202020204" pitchFamily="34" charset="0"/>
            <a:cs typeface="Helvetica" panose="020B0604020202020204" pitchFamily="34" charset="0"/>
          </a:endParaRPr>
        </a:p>
      </dgm:t>
    </dgm:pt>
    <dgm:pt modelId="{BC39D1B8-A2A9-4D0D-B742-FC50A44C020A}" type="sibTrans" cxnId="{967C9B62-0061-4C66-818A-C17E8C0E15B6}">
      <dgm:prSet/>
      <dgm:spPr/>
      <dgm:t>
        <a:bodyPr/>
        <a:lstStyle/>
        <a:p>
          <a:endParaRPr lang="en-US">
            <a:latin typeface="Helvetica" panose="020B0604020202020204" pitchFamily="34" charset="0"/>
            <a:cs typeface="Helvetica" panose="020B0604020202020204" pitchFamily="34" charset="0"/>
          </a:endParaRPr>
        </a:p>
      </dgm:t>
    </dgm:pt>
    <dgm:pt modelId="{71F905C6-EC4E-4817-9342-4F35EB490F8F}">
      <dgm:prSet custT="1"/>
      <dgm:spPr/>
      <dgm:t>
        <a:bodyPr/>
        <a:lstStyle/>
        <a:p>
          <a:r>
            <a:rPr lang="en-US" sz="2400" b="1" i="1" dirty="0">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SECOND TAKE-AWAY</a:t>
          </a:r>
          <a:r>
            <a:rPr lang="en-US" sz="2400" b="1" i="1" dirty="0">
              <a:latin typeface="Helvetica" panose="020B0604020202020204" pitchFamily="34" charset="0"/>
              <a:cs typeface="Helvetica" panose="020B0604020202020204" pitchFamily="34" charset="0"/>
            </a:rPr>
            <a:t>: </a:t>
          </a:r>
          <a:r>
            <a:rPr lang="en-US" sz="2200" b="1" dirty="0">
              <a:latin typeface="Helvetica" panose="020B0604020202020204" pitchFamily="34" charset="0"/>
              <a:cs typeface="Helvetica" panose="020B0604020202020204" pitchFamily="34" charset="0"/>
            </a:rPr>
            <a:t>You will be aware of the requirements and best practices for use, presentation, and documentation of informed consent in human subject research, including how to assess and document for patient understanding.  </a:t>
          </a:r>
        </a:p>
      </dgm:t>
    </dgm:pt>
    <dgm:pt modelId="{5D0CCC30-17C3-4D94-83CF-C4D8E57932B2}" type="parTrans" cxnId="{622F7471-3E98-4AE6-A8B0-550EAC363DF9}">
      <dgm:prSet/>
      <dgm:spPr/>
      <dgm:t>
        <a:bodyPr/>
        <a:lstStyle/>
        <a:p>
          <a:endParaRPr lang="en-US">
            <a:latin typeface="Helvetica" panose="020B0604020202020204" pitchFamily="34" charset="0"/>
            <a:cs typeface="Helvetica" panose="020B0604020202020204" pitchFamily="34" charset="0"/>
          </a:endParaRPr>
        </a:p>
      </dgm:t>
    </dgm:pt>
    <dgm:pt modelId="{9479EDC3-D344-43A5-BD4B-D05EDD8D4F15}" type="sibTrans" cxnId="{622F7471-3E98-4AE6-A8B0-550EAC363DF9}">
      <dgm:prSet/>
      <dgm:spPr/>
      <dgm:t>
        <a:bodyPr/>
        <a:lstStyle/>
        <a:p>
          <a:endParaRPr lang="en-US">
            <a:latin typeface="Helvetica" panose="020B0604020202020204" pitchFamily="34" charset="0"/>
            <a:cs typeface="Helvetica" panose="020B0604020202020204" pitchFamily="34" charset="0"/>
          </a:endParaRPr>
        </a:p>
      </dgm:t>
    </dgm:pt>
    <dgm:pt modelId="{7E9A8B25-0DD5-4614-83AA-789A85B7E6D7}">
      <dgm:prSet custT="1"/>
      <dgm:spPr/>
      <dgm:t>
        <a:bodyPr/>
        <a:lstStyle/>
        <a:p>
          <a:r>
            <a:rPr lang="en-US" sz="2400" b="1" i="1" dirty="0">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THIRD TAKE-AWAY</a:t>
          </a:r>
          <a:r>
            <a:rPr lang="en-US" sz="2400" b="1" i="1" dirty="0">
              <a:latin typeface="Helvetica" panose="020B0604020202020204" pitchFamily="34" charset="0"/>
              <a:cs typeface="Helvetica" panose="020B0604020202020204" pitchFamily="34" charset="0"/>
            </a:rPr>
            <a:t>: </a:t>
          </a:r>
          <a:r>
            <a:rPr lang="en-US" sz="2200" dirty="0">
              <a:latin typeface="Helvetica" panose="020B0604020202020204" pitchFamily="34" charset="0"/>
              <a:cs typeface="Helvetica" panose="020B0604020202020204" pitchFamily="34" charset="0"/>
            </a:rPr>
            <a:t>You will be aware of available Clinical Trial educational tools and resources, as well as support teams and experienced staff able to answer your questions. </a:t>
          </a:r>
        </a:p>
      </dgm:t>
    </dgm:pt>
    <dgm:pt modelId="{F8FC6B6B-E9F4-4DBD-A3EC-26C4D2814795}" type="parTrans" cxnId="{4064325F-0F88-412D-8302-9BF1EE005C22}">
      <dgm:prSet/>
      <dgm:spPr/>
      <dgm:t>
        <a:bodyPr/>
        <a:lstStyle/>
        <a:p>
          <a:endParaRPr lang="en-US">
            <a:latin typeface="Helvetica" panose="020B0604020202020204" pitchFamily="34" charset="0"/>
            <a:cs typeface="Helvetica" panose="020B0604020202020204" pitchFamily="34" charset="0"/>
          </a:endParaRPr>
        </a:p>
      </dgm:t>
    </dgm:pt>
    <dgm:pt modelId="{AA7F1ACC-433A-4C29-A8A2-86EE4897BFBB}" type="sibTrans" cxnId="{4064325F-0F88-412D-8302-9BF1EE005C22}">
      <dgm:prSet/>
      <dgm:spPr/>
      <dgm:t>
        <a:bodyPr/>
        <a:lstStyle/>
        <a:p>
          <a:endParaRPr lang="en-US">
            <a:latin typeface="Helvetica" panose="020B0604020202020204" pitchFamily="34" charset="0"/>
            <a:cs typeface="Helvetica" panose="020B0604020202020204" pitchFamily="34" charset="0"/>
          </a:endParaRPr>
        </a:p>
      </dgm:t>
    </dgm:pt>
    <dgm:pt modelId="{6F131332-20E6-4BD5-A66A-91AA9627B726}" type="pres">
      <dgm:prSet presAssocID="{C38C7EBD-215C-47C0-86D6-78908933D90C}" presName="linear" presStyleCnt="0">
        <dgm:presLayoutVars>
          <dgm:animLvl val="lvl"/>
          <dgm:resizeHandles val="exact"/>
        </dgm:presLayoutVars>
      </dgm:prSet>
      <dgm:spPr/>
    </dgm:pt>
    <dgm:pt modelId="{AFD46715-2BD5-43F2-8418-C6525D00C907}" type="pres">
      <dgm:prSet presAssocID="{FB5F881E-2DBA-42D3-89DE-445AF642476B}" presName="parentText" presStyleLbl="node1" presStyleIdx="0" presStyleCnt="3" custLinFactY="-23357" custLinFactNeighborY="-100000">
        <dgm:presLayoutVars>
          <dgm:chMax val="0"/>
          <dgm:bulletEnabled val="1"/>
        </dgm:presLayoutVars>
      </dgm:prSet>
      <dgm:spPr/>
    </dgm:pt>
    <dgm:pt modelId="{D506CF58-BCA5-4359-8F20-251A626F8E80}" type="pres">
      <dgm:prSet presAssocID="{BC39D1B8-A2A9-4D0D-B742-FC50A44C020A}" presName="spacer" presStyleCnt="0"/>
      <dgm:spPr/>
    </dgm:pt>
    <dgm:pt modelId="{5029A9F7-3CFA-4B39-8A3E-DD605796AE52}" type="pres">
      <dgm:prSet presAssocID="{71F905C6-EC4E-4817-9342-4F35EB490F8F}" presName="parentText" presStyleLbl="node1" presStyleIdx="1" presStyleCnt="3">
        <dgm:presLayoutVars>
          <dgm:chMax val="0"/>
          <dgm:bulletEnabled val="1"/>
        </dgm:presLayoutVars>
      </dgm:prSet>
      <dgm:spPr/>
    </dgm:pt>
    <dgm:pt modelId="{1A0A2B4B-2D0B-4460-89D8-038B65F1368C}" type="pres">
      <dgm:prSet presAssocID="{9479EDC3-D344-43A5-BD4B-D05EDD8D4F15}" presName="spacer" presStyleCnt="0"/>
      <dgm:spPr/>
    </dgm:pt>
    <dgm:pt modelId="{5659EE43-F5FE-4E62-A6C2-668AFE4B2851}" type="pres">
      <dgm:prSet presAssocID="{7E9A8B25-0DD5-4614-83AA-789A85B7E6D7}" presName="parentText" presStyleLbl="node1" presStyleIdx="2" presStyleCnt="3" custLinFactY="35723" custLinFactNeighborX="0" custLinFactNeighborY="100000">
        <dgm:presLayoutVars>
          <dgm:chMax val="0"/>
          <dgm:bulletEnabled val="1"/>
        </dgm:presLayoutVars>
      </dgm:prSet>
      <dgm:spPr/>
    </dgm:pt>
  </dgm:ptLst>
  <dgm:cxnLst>
    <dgm:cxn modelId="{4064325F-0F88-412D-8302-9BF1EE005C22}" srcId="{C38C7EBD-215C-47C0-86D6-78908933D90C}" destId="{7E9A8B25-0DD5-4614-83AA-789A85B7E6D7}" srcOrd="2" destOrd="0" parTransId="{F8FC6B6B-E9F4-4DBD-A3EC-26C4D2814795}" sibTransId="{AA7F1ACC-433A-4C29-A8A2-86EE4897BFBB}"/>
    <dgm:cxn modelId="{29456441-0F59-4446-B518-8C8F926D5866}" type="presOf" srcId="{7E9A8B25-0DD5-4614-83AA-789A85B7E6D7}" destId="{5659EE43-F5FE-4E62-A6C2-668AFE4B2851}" srcOrd="0" destOrd="0" presId="urn:microsoft.com/office/officeart/2005/8/layout/vList2"/>
    <dgm:cxn modelId="{967C9B62-0061-4C66-818A-C17E8C0E15B6}" srcId="{C38C7EBD-215C-47C0-86D6-78908933D90C}" destId="{FB5F881E-2DBA-42D3-89DE-445AF642476B}" srcOrd="0" destOrd="0" parTransId="{79D3CD79-E2FB-4E18-BA3A-891C556E3893}" sibTransId="{BC39D1B8-A2A9-4D0D-B742-FC50A44C020A}"/>
    <dgm:cxn modelId="{622F7471-3E98-4AE6-A8B0-550EAC363DF9}" srcId="{C38C7EBD-215C-47C0-86D6-78908933D90C}" destId="{71F905C6-EC4E-4817-9342-4F35EB490F8F}" srcOrd="1" destOrd="0" parTransId="{5D0CCC30-17C3-4D94-83CF-C4D8E57932B2}" sibTransId="{9479EDC3-D344-43A5-BD4B-D05EDD8D4F15}"/>
    <dgm:cxn modelId="{7E601453-7480-4234-9393-86277F71EB7C}" type="presOf" srcId="{C38C7EBD-215C-47C0-86D6-78908933D90C}" destId="{6F131332-20E6-4BD5-A66A-91AA9627B726}" srcOrd="0" destOrd="0" presId="urn:microsoft.com/office/officeart/2005/8/layout/vList2"/>
    <dgm:cxn modelId="{84C6367F-F700-4919-B782-D4E47FF781DE}" type="presOf" srcId="{FB5F881E-2DBA-42D3-89DE-445AF642476B}" destId="{AFD46715-2BD5-43F2-8418-C6525D00C907}" srcOrd="0" destOrd="0" presId="urn:microsoft.com/office/officeart/2005/8/layout/vList2"/>
    <dgm:cxn modelId="{11C259E2-1A69-4FB2-8CC5-16537A46EB0D}" type="presOf" srcId="{71F905C6-EC4E-4817-9342-4F35EB490F8F}" destId="{5029A9F7-3CFA-4B39-8A3E-DD605796AE52}" srcOrd="0" destOrd="0" presId="urn:microsoft.com/office/officeart/2005/8/layout/vList2"/>
    <dgm:cxn modelId="{D4307960-C824-432D-9ED4-13C3084EA6F0}" type="presParOf" srcId="{6F131332-20E6-4BD5-A66A-91AA9627B726}" destId="{AFD46715-2BD5-43F2-8418-C6525D00C907}" srcOrd="0" destOrd="0" presId="urn:microsoft.com/office/officeart/2005/8/layout/vList2"/>
    <dgm:cxn modelId="{1B35EF55-922F-418F-B5E5-4756315E4B82}" type="presParOf" srcId="{6F131332-20E6-4BD5-A66A-91AA9627B726}" destId="{D506CF58-BCA5-4359-8F20-251A626F8E80}" srcOrd="1" destOrd="0" presId="urn:microsoft.com/office/officeart/2005/8/layout/vList2"/>
    <dgm:cxn modelId="{7E187151-FCFE-4D4D-A916-40DEE8240892}" type="presParOf" srcId="{6F131332-20E6-4BD5-A66A-91AA9627B726}" destId="{5029A9F7-3CFA-4B39-8A3E-DD605796AE52}" srcOrd="2" destOrd="0" presId="urn:microsoft.com/office/officeart/2005/8/layout/vList2"/>
    <dgm:cxn modelId="{63B343EE-E49F-4C35-943B-9B6FAE5D97C2}" type="presParOf" srcId="{6F131332-20E6-4BD5-A66A-91AA9627B726}" destId="{1A0A2B4B-2D0B-4460-89D8-038B65F1368C}" srcOrd="3" destOrd="0" presId="urn:microsoft.com/office/officeart/2005/8/layout/vList2"/>
    <dgm:cxn modelId="{980CBE55-893C-4F01-A3D9-01EBB44D0153}" type="presParOf" srcId="{6F131332-20E6-4BD5-A66A-91AA9627B726}" destId="{5659EE43-F5FE-4E62-A6C2-668AFE4B2851}"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156ED18-D268-4DF3-B51F-75141B378EB9}"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53F50F2E-4FAA-41D2-B0C2-05AA56FFDB27}">
      <dgm:prSet/>
      <dgm:spPr/>
      <dgm:t>
        <a:bodyPr/>
        <a:lstStyle/>
        <a:p>
          <a:r>
            <a:rPr lang="en-US" dirty="0"/>
            <a:t>A study overview explains:</a:t>
          </a:r>
        </a:p>
      </dgm:t>
    </dgm:pt>
    <dgm:pt modelId="{B1842E65-7466-4133-AA91-8D5D7EEC9AA7}" type="parTrans" cxnId="{4BEF95BF-48AF-4373-BD3A-48DCF3F7C939}">
      <dgm:prSet/>
      <dgm:spPr/>
      <dgm:t>
        <a:bodyPr/>
        <a:lstStyle/>
        <a:p>
          <a:endParaRPr lang="en-US"/>
        </a:p>
      </dgm:t>
    </dgm:pt>
    <dgm:pt modelId="{5584687B-0C74-4091-93CA-F766E9AD39BE}" type="sibTrans" cxnId="{4BEF95BF-48AF-4373-BD3A-48DCF3F7C939}">
      <dgm:prSet/>
      <dgm:spPr/>
      <dgm:t>
        <a:bodyPr/>
        <a:lstStyle/>
        <a:p>
          <a:endParaRPr lang="en-US"/>
        </a:p>
      </dgm:t>
    </dgm:pt>
    <dgm:pt modelId="{8DA5E543-73BC-4ADE-A03F-F0B151F5D191}">
      <dgm:prSet/>
      <dgm:spPr/>
      <dgm:t>
        <a:bodyPr/>
        <a:lstStyle/>
        <a:p>
          <a:r>
            <a:rPr lang="en-US"/>
            <a:t>A statement that the study involves </a:t>
          </a:r>
          <a:r>
            <a:rPr lang="en-US" b="1"/>
            <a:t>research</a:t>
          </a:r>
          <a:endParaRPr lang="en-US"/>
        </a:p>
      </dgm:t>
    </dgm:pt>
    <dgm:pt modelId="{DC02F09F-A473-4CA0-90D6-9E0CC28C7A17}" type="parTrans" cxnId="{FBE19928-1914-4FFF-B47D-30E490EEEF8B}">
      <dgm:prSet/>
      <dgm:spPr/>
      <dgm:t>
        <a:bodyPr/>
        <a:lstStyle/>
        <a:p>
          <a:endParaRPr lang="en-US"/>
        </a:p>
      </dgm:t>
    </dgm:pt>
    <dgm:pt modelId="{7B318333-6FD8-4DE4-82CE-ED3C8543910E}" type="sibTrans" cxnId="{FBE19928-1914-4FFF-B47D-30E490EEEF8B}">
      <dgm:prSet/>
      <dgm:spPr/>
      <dgm:t>
        <a:bodyPr/>
        <a:lstStyle/>
        <a:p>
          <a:endParaRPr lang="en-US"/>
        </a:p>
      </dgm:t>
    </dgm:pt>
    <dgm:pt modelId="{889A77EA-5F6D-4486-83F7-BA38903989F5}">
      <dgm:prSet/>
      <dgm:spPr/>
      <dgm:t>
        <a:bodyPr/>
        <a:lstStyle/>
        <a:p>
          <a:r>
            <a:rPr lang="en-US"/>
            <a:t>The </a:t>
          </a:r>
          <a:r>
            <a:rPr lang="en-US" b="1"/>
            <a:t>purposes</a:t>
          </a:r>
          <a:r>
            <a:rPr lang="en-US"/>
            <a:t> of the research</a:t>
          </a:r>
        </a:p>
      </dgm:t>
    </dgm:pt>
    <dgm:pt modelId="{8734DB83-32FC-4104-A0FD-DFB0D8594DBE}" type="parTrans" cxnId="{5B80F64C-5ED9-4BC3-ABE0-81D50DEBC4FC}">
      <dgm:prSet/>
      <dgm:spPr/>
      <dgm:t>
        <a:bodyPr/>
        <a:lstStyle/>
        <a:p>
          <a:endParaRPr lang="en-US"/>
        </a:p>
      </dgm:t>
    </dgm:pt>
    <dgm:pt modelId="{7586CFC0-B278-4F46-BA2F-99FA4F910894}" type="sibTrans" cxnId="{5B80F64C-5ED9-4BC3-ABE0-81D50DEBC4FC}">
      <dgm:prSet/>
      <dgm:spPr/>
      <dgm:t>
        <a:bodyPr/>
        <a:lstStyle/>
        <a:p>
          <a:endParaRPr lang="en-US"/>
        </a:p>
      </dgm:t>
    </dgm:pt>
    <dgm:pt modelId="{1EDC89B6-8251-46D7-BB55-D14B975F432D}">
      <dgm:prSet/>
      <dgm:spPr/>
      <dgm:t>
        <a:bodyPr/>
        <a:lstStyle/>
        <a:p>
          <a:r>
            <a:rPr lang="en-US" dirty="0"/>
            <a:t>The expected </a:t>
          </a:r>
          <a:r>
            <a:rPr lang="en-US" b="1" dirty="0"/>
            <a:t>duration</a:t>
          </a:r>
          <a:endParaRPr lang="en-US" dirty="0"/>
        </a:p>
      </dgm:t>
    </dgm:pt>
    <dgm:pt modelId="{23D57263-155A-4377-BFB1-9ABEF19325AA}" type="parTrans" cxnId="{2481B338-602A-452D-A3C4-ABB9201C2189}">
      <dgm:prSet/>
      <dgm:spPr/>
      <dgm:t>
        <a:bodyPr/>
        <a:lstStyle/>
        <a:p>
          <a:endParaRPr lang="en-US"/>
        </a:p>
      </dgm:t>
    </dgm:pt>
    <dgm:pt modelId="{D640967E-EB9B-481E-883C-C82CC4287DEF}" type="sibTrans" cxnId="{2481B338-602A-452D-A3C4-ABB9201C2189}">
      <dgm:prSet/>
      <dgm:spPr/>
      <dgm:t>
        <a:bodyPr/>
        <a:lstStyle/>
        <a:p>
          <a:endParaRPr lang="en-US"/>
        </a:p>
      </dgm:t>
    </dgm:pt>
    <dgm:pt modelId="{FC6CE0F5-43FE-4E67-A5F9-4B0F710280B7}">
      <dgm:prSet/>
      <dgm:spPr/>
      <dgm:t>
        <a:bodyPr/>
        <a:lstStyle/>
        <a:p>
          <a:r>
            <a:rPr lang="en-US"/>
            <a:t>A description of </a:t>
          </a:r>
          <a:r>
            <a:rPr lang="en-US" b="1"/>
            <a:t>procedures</a:t>
          </a:r>
          <a:endParaRPr lang="en-US"/>
        </a:p>
      </dgm:t>
    </dgm:pt>
    <dgm:pt modelId="{0809751B-2F3A-48BB-A784-EFE335EAF1BC}" type="parTrans" cxnId="{8C17CF5E-AECD-49B5-AC51-BE6D35CA72B6}">
      <dgm:prSet/>
      <dgm:spPr/>
      <dgm:t>
        <a:bodyPr/>
        <a:lstStyle/>
        <a:p>
          <a:endParaRPr lang="en-US"/>
        </a:p>
      </dgm:t>
    </dgm:pt>
    <dgm:pt modelId="{68656949-BAF2-4BFD-A668-6A9680117741}" type="sibTrans" cxnId="{8C17CF5E-AECD-49B5-AC51-BE6D35CA72B6}">
      <dgm:prSet/>
      <dgm:spPr/>
      <dgm:t>
        <a:bodyPr/>
        <a:lstStyle/>
        <a:p>
          <a:endParaRPr lang="en-US"/>
        </a:p>
      </dgm:t>
    </dgm:pt>
    <dgm:pt modelId="{D9D3BB63-23B8-40EF-AFEB-12558FADB176}">
      <dgm:prSet/>
      <dgm:spPr/>
      <dgm:t>
        <a:bodyPr/>
        <a:lstStyle/>
        <a:p>
          <a:r>
            <a:rPr lang="en-US"/>
            <a:t>An identification of </a:t>
          </a:r>
          <a:r>
            <a:rPr lang="en-US" b="1"/>
            <a:t>experimental procedures</a:t>
          </a:r>
          <a:endParaRPr lang="en-US"/>
        </a:p>
      </dgm:t>
    </dgm:pt>
    <dgm:pt modelId="{73EB5988-4726-42C4-91D4-42D4E160DA7B}" type="parTrans" cxnId="{3AF0B85D-49EC-4377-BD36-6F87CD37F00F}">
      <dgm:prSet/>
      <dgm:spPr/>
      <dgm:t>
        <a:bodyPr/>
        <a:lstStyle/>
        <a:p>
          <a:endParaRPr lang="en-US"/>
        </a:p>
      </dgm:t>
    </dgm:pt>
    <dgm:pt modelId="{A7E3CAB8-06AF-4E6D-BD58-8E0FF78FEEF1}" type="sibTrans" cxnId="{3AF0B85D-49EC-4377-BD36-6F87CD37F00F}">
      <dgm:prSet/>
      <dgm:spPr/>
      <dgm:t>
        <a:bodyPr/>
        <a:lstStyle/>
        <a:p>
          <a:endParaRPr lang="en-US"/>
        </a:p>
      </dgm:t>
    </dgm:pt>
    <dgm:pt modelId="{EDD5271B-3ABE-4EBC-9B66-8BFF05D80DB8}">
      <dgm:prSet/>
      <dgm:spPr/>
      <dgm:t>
        <a:bodyPr/>
        <a:lstStyle/>
        <a:p>
          <a:r>
            <a:rPr lang="en-US" dirty="0"/>
            <a:t>A description of </a:t>
          </a:r>
          <a:r>
            <a:rPr lang="en-US" b="1" dirty="0"/>
            <a:t>risks or discomforts </a:t>
          </a:r>
          <a:endParaRPr lang="en-US" dirty="0"/>
        </a:p>
      </dgm:t>
    </dgm:pt>
    <dgm:pt modelId="{1D048C14-6C59-488D-AB4E-C8A2699B0EB4}" type="parTrans" cxnId="{A11E605F-3534-4F64-9A94-56C5D01CB73E}">
      <dgm:prSet/>
      <dgm:spPr/>
      <dgm:t>
        <a:bodyPr/>
        <a:lstStyle/>
        <a:p>
          <a:endParaRPr lang="en-US"/>
        </a:p>
      </dgm:t>
    </dgm:pt>
    <dgm:pt modelId="{9A07635B-AAED-463F-A561-FC71B03BD8DC}" type="sibTrans" cxnId="{A11E605F-3534-4F64-9A94-56C5D01CB73E}">
      <dgm:prSet/>
      <dgm:spPr/>
      <dgm:t>
        <a:bodyPr/>
        <a:lstStyle/>
        <a:p>
          <a:endParaRPr lang="en-US"/>
        </a:p>
      </dgm:t>
    </dgm:pt>
    <dgm:pt modelId="{E1BA80A1-6E59-475F-84AF-4CD1071470E9}">
      <dgm:prSet/>
      <dgm:spPr/>
      <dgm:t>
        <a:bodyPr/>
        <a:lstStyle/>
        <a:p>
          <a:r>
            <a:rPr lang="en-US"/>
            <a:t>A description of any </a:t>
          </a:r>
          <a:r>
            <a:rPr lang="en-US" b="1"/>
            <a:t>benefits</a:t>
          </a:r>
          <a:r>
            <a:rPr lang="en-US"/>
            <a:t> </a:t>
          </a:r>
        </a:p>
      </dgm:t>
    </dgm:pt>
    <dgm:pt modelId="{0E8722E5-6CDD-4862-99EB-863630D9F160}" type="parTrans" cxnId="{2D4866BA-AC8B-45A9-A185-F8B41FAA2B2C}">
      <dgm:prSet/>
      <dgm:spPr/>
      <dgm:t>
        <a:bodyPr/>
        <a:lstStyle/>
        <a:p>
          <a:endParaRPr lang="en-US"/>
        </a:p>
      </dgm:t>
    </dgm:pt>
    <dgm:pt modelId="{94C84786-1181-46D2-9B77-E1F0C650E08F}" type="sibTrans" cxnId="{2D4866BA-AC8B-45A9-A185-F8B41FAA2B2C}">
      <dgm:prSet/>
      <dgm:spPr/>
      <dgm:t>
        <a:bodyPr/>
        <a:lstStyle/>
        <a:p>
          <a:endParaRPr lang="en-US"/>
        </a:p>
      </dgm:t>
    </dgm:pt>
    <dgm:pt modelId="{972C589D-846D-4B2E-A4C4-67737AA9C402}">
      <dgm:prSet/>
      <dgm:spPr/>
      <dgm:t>
        <a:bodyPr/>
        <a:lstStyle/>
        <a:p>
          <a:r>
            <a:rPr lang="en-US"/>
            <a:t>A list of </a:t>
          </a:r>
          <a:r>
            <a:rPr lang="en-US" b="1"/>
            <a:t>alternative procedures </a:t>
          </a:r>
          <a:r>
            <a:rPr lang="en-US"/>
            <a:t>or </a:t>
          </a:r>
          <a:r>
            <a:rPr lang="en-US" b="1"/>
            <a:t>courses of treatment</a:t>
          </a:r>
          <a:endParaRPr lang="en-US"/>
        </a:p>
      </dgm:t>
    </dgm:pt>
    <dgm:pt modelId="{BCE74DDB-0051-48B0-B768-C3AED1F36B5B}" type="parTrans" cxnId="{61717A2E-43DC-4BB6-88B0-1C686FD0990C}">
      <dgm:prSet/>
      <dgm:spPr/>
      <dgm:t>
        <a:bodyPr/>
        <a:lstStyle/>
        <a:p>
          <a:endParaRPr lang="en-US"/>
        </a:p>
      </dgm:t>
    </dgm:pt>
    <dgm:pt modelId="{C8E0511E-143C-490C-A8B7-DA96E80EF2DF}" type="sibTrans" cxnId="{61717A2E-43DC-4BB6-88B0-1C686FD0990C}">
      <dgm:prSet/>
      <dgm:spPr/>
      <dgm:t>
        <a:bodyPr/>
        <a:lstStyle/>
        <a:p>
          <a:endParaRPr lang="en-US"/>
        </a:p>
      </dgm:t>
    </dgm:pt>
    <dgm:pt modelId="{DA6B9020-2E35-4EE1-BECB-9C0F117EBD5D}">
      <dgm:prSet/>
      <dgm:spPr/>
      <dgm:t>
        <a:bodyPr/>
        <a:lstStyle/>
        <a:p>
          <a:r>
            <a:rPr lang="en-US"/>
            <a:t>A statement on </a:t>
          </a:r>
          <a:r>
            <a:rPr lang="en-US" b="1"/>
            <a:t>confidentiality of records</a:t>
          </a:r>
          <a:endParaRPr lang="en-US"/>
        </a:p>
      </dgm:t>
    </dgm:pt>
    <dgm:pt modelId="{20CA98F8-0E96-46C5-84B1-60AE7D473C68}" type="parTrans" cxnId="{4CC26311-F831-4479-A6B0-5E5D0829D7AB}">
      <dgm:prSet/>
      <dgm:spPr/>
      <dgm:t>
        <a:bodyPr/>
        <a:lstStyle/>
        <a:p>
          <a:endParaRPr lang="en-US"/>
        </a:p>
      </dgm:t>
    </dgm:pt>
    <dgm:pt modelId="{8DBF46EB-F542-4D55-A3B0-8162B6027E7D}" type="sibTrans" cxnId="{4CC26311-F831-4479-A6B0-5E5D0829D7AB}">
      <dgm:prSet/>
      <dgm:spPr/>
      <dgm:t>
        <a:bodyPr/>
        <a:lstStyle/>
        <a:p>
          <a:endParaRPr lang="en-US"/>
        </a:p>
      </dgm:t>
    </dgm:pt>
    <dgm:pt modelId="{63C0D772-EF0C-496C-853A-6203A4502C7E}">
      <dgm:prSet/>
      <dgm:spPr/>
      <dgm:t>
        <a:bodyPr/>
        <a:lstStyle/>
        <a:p>
          <a:r>
            <a:rPr lang="en-US"/>
            <a:t>An explanation of </a:t>
          </a:r>
          <a:r>
            <a:rPr lang="en-US" b="1"/>
            <a:t>provisions if injury occurs </a:t>
          </a:r>
          <a:r>
            <a:rPr lang="en-US"/>
            <a:t>(e.g., any compensation and/or medical treatments available)</a:t>
          </a:r>
        </a:p>
      </dgm:t>
    </dgm:pt>
    <dgm:pt modelId="{A7B74944-1C29-4A86-BE44-F321C5B67033}" type="parTrans" cxnId="{4D848125-B2DC-4841-AB29-E6F1E257BE79}">
      <dgm:prSet/>
      <dgm:spPr/>
      <dgm:t>
        <a:bodyPr/>
        <a:lstStyle/>
        <a:p>
          <a:endParaRPr lang="en-US"/>
        </a:p>
      </dgm:t>
    </dgm:pt>
    <dgm:pt modelId="{E0334EF4-8222-4BE0-9F26-097125E9CC65}" type="sibTrans" cxnId="{4D848125-B2DC-4841-AB29-E6F1E257BE79}">
      <dgm:prSet/>
      <dgm:spPr/>
      <dgm:t>
        <a:bodyPr/>
        <a:lstStyle/>
        <a:p>
          <a:endParaRPr lang="en-US"/>
        </a:p>
      </dgm:t>
    </dgm:pt>
    <dgm:pt modelId="{6A780BAF-EB55-40C3-BC09-F21F064E864A}">
      <dgm:prSet/>
      <dgm:spPr/>
      <dgm:t>
        <a:bodyPr/>
        <a:lstStyle/>
        <a:p>
          <a:r>
            <a:rPr lang="en-US"/>
            <a:t>An explanation of whom to </a:t>
          </a:r>
          <a:r>
            <a:rPr lang="en-US" b="1"/>
            <a:t>contact with questions</a:t>
          </a:r>
          <a:r>
            <a:rPr lang="en-US"/>
            <a:t> </a:t>
          </a:r>
        </a:p>
      </dgm:t>
    </dgm:pt>
    <dgm:pt modelId="{EC7BE41E-2E24-4C62-939D-F8A2B23C9528}" type="parTrans" cxnId="{759D3E5C-220D-4EDC-9E22-24F32FA94574}">
      <dgm:prSet/>
      <dgm:spPr/>
      <dgm:t>
        <a:bodyPr/>
        <a:lstStyle/>
        <a:p>
          <a:endParaRPr lang="en-US"/>
        </a:p>
      </dgm:t>
    </dgm:pt>
    <dgm:pt modelId="{FC44F13D-2410-47C4-AD5E-0E34437205C0}" type="sibTrans" cxnId="{759D3E5C-220D-4EDC-9E22-24F32FA94574}">
      <dgm:prSet/>
      <dgm:spPr/>
      <dgm:t>
        <a:bodyPr/>
        <a:lstStyle/>
        <a:p>
          <a:endParaRPr lang="en-US"/>
        </a:p>
      </dgm:t>
    </dgm:pt>
    <dgm:pt modelId="{B086B3E6-AE7C-4F0F-84C5-E514D28D3B10}">
      <dgm:prSet/>
      <dgm:spPr/>
      <dgm:t>
        <a:bodyPr/>
        <a:lstStyle/>
        <a:p>
          <a:r>
            <a:rPr lang="en-US"/>
            <a:t>A statement that </a:t>
          </a:r>
          <a:r>
            <a:rPr lang="en-US" b="1"/>
            <a:t>participation is voluntary </a:t>
          </a:r>
          <a:r>
            <a:rPr lang="en-US"/>
            <a:t>and and the subject may discontinue at any time without penalty</a:t>
          </a:r>
        </a:p>
      </dgm:t>
    </dgm:pt>
    <dgm:pt modelId="{2564520F-B5B2-491B-B54C-8362F61F8541}" type="parTrans" cxnId="{074D4640-D862-448D-A36E-331B6E600421}">
      <dgm:prSet/>
      <dgm:spPr/>
      <dgm:t>
        <a:bodyPr/>
        <a:lstStyle/>
        <a:p>
          <a:endParaRPr lang="en-US"/>
        </a:p>
      </dgm:t>
    </dgm:pt>
    <dgm:pt modelId="{42AECD02-C129-4177-A5DB-720EB033C471}" type="sibTrans" cxnId="{074D4640-D862-448D-A36E-331B6E600421}">
      <dgm:prSet/>
      <dgm:spPr/>
      <dgm:t>
        <a:bodyPr/>
        <a:lstStyle/>
        <a:p>
          <a:endParaRPr lang="en-US"/>
        </a:p>
      </dgm:t>
    </dgm:pt>
    <dgm:pt modelId="{17BFFE28-F3D0-4D83-A248-C117267C0FBC}" type="pres">
      <dgm:prSet presAssocID="{E156ED18-D268-4DF3-B51F-75141B378EB9}" presName="linear" presStyleCnt="0">
        <dgm:presLayoutVars>
          <dgm:animLvl val="lvl"/>
          <dgm:resizeHandles val="exact"/>
        </dgm:presLayoutVars>
      </dgm:prSet>
      <dgm:spPr/>
    </dgm:pt>
    <dgm:pt modelId="{71BA8BD5-23F6-489E-A4E0-921EA7BC7DA3}" type="pres">
      <dgm:prSet presAssocID="{53F50F2E-4FAA-41D2-B0C2-05AA56FFDB27}" presName="parentText" presStyleLbl="node1" presStyleIdx="0" presStyleCnt="8">
        <dgm:presLayoutVars>
          <dgm:chMax val="0"/>
          <dgm:bulletEnabled val="1"/>
        </dgm:presLayoutVars>
      </dgm:prSet>
      <dgm:spPr/>
    </dgm:pt>
    <dgm:pt modelId="{766DB2D4-D8D7-480B-A8F1-E9A0C85720B2}" type="pres">
      <dgm:prSet presAssocID="{53F50F2E-4FAA-41D2-B0C2-05AA56FFDB27}" presName="childText" presStyleLbl="revTx" presStyleIdx="0" presStyleCnt="1">
        <dgm:presLayoutVars>
          <dgm:bulletEnabled val="1"/>
        </dgm:presLayoutVars>
      </dgm:prSet>
      <dgm:spPr/>
    </dgm:pt>
    <dgm:pt modelId="{F53F09D0-A75C-4CAA-AFA2-0077097F2172}" type="pres">
      <dgm:prSet presAssocID="{EDD5271B-3ABE-4EBC-9B66-8BFF05D80DB8}" presName="parentText" presStyleLbl="node1" presStyleIdx="1" presStyleCnt="8">
        <dgm:presLayoutVars>
          <dgm:chMax val="0"/>
          <dgm:bulletEnabled val="1"/>
        </dgm:presLayoutVars>
      </dgm:prSet>
      <dgm:spPr/>
    </dgm:pt>
    <dgm:pt modelId="{FEB4BF22-522E-4627-A6D5-0B086CD80200}" type="pres">
      <dgm:prSet presAssocID="{9A07635B-AAED-463F-A561-FC71B03BD8DC}" presName="spacer" presStyleCnt="0"/>
      <dgm:spPr/>
    </dgm:pt>
    <dgm:pt modelId="{EBCD3BC4-DE71-4B99-B3B8-AE310659EC73}" type="pres">
      <dgm:prSet presAssocID="{E1BA80A1-6E59-475F-84AF-4CD1071470E9}" presName="parentText" presStyleLbl="node1" presStyleIdx="2" presStyleCnt="8" custLinFactY="11672" custLinFactNeighborX="1902" custLinFactNeighborY="100000">
        <dgm:presLayoutVars>
          <dgm:chMax val="0"/>
          <dgm:bulletEnabled val="1"/>
        </dgm:presLayoutVars>
      </dgm:prSet>
      <dgm:spPr/>
    </dgm:pt>
    <dgm:pt modelId="{943D501F-61AE-4057-A00F-93CFE44FD9E0}" type="pres">
      <dgm:prSet presAssocID="{94C84786-1181-46D2-9B77-E1F0C650E08F}" presName="spacer" presStyleCnt="0"/>
      <dgm:spPr/>
    </dgm:pt>
    <dgm:pt modelId="{D8149BF6-0E33-4F19-8AF8-C8AAA74BAFF6}" type="pres">
      <dgm:prSet presAssocID="{972C589D-846D-4B2E-A4C4-67737AA9C402}" presName="parentText" presStyleLbl="node1" presStyleIdx="3" presStyleCnt="8">
        <dgm:presLayoutVars>
          <dgm:chMax val="0"/>
          <dgm:bulletEnabled val="1"/>
        </dgm:presLayoutVars>
      </dgm:prSet>
      <dgm:spPr/>
    </dgm:pt>
    <dgm:pt modelId="{7A34E215-5F63-418B-B6CC-1A8A38671996}" type="pres">
      <dgm:prSet presAssocID="{C8E0511E-143C-490C-A8B7-DA96E80EF2DF}" presName="spacer" presStyleCnt="0"/>
      <dgm:spPr/>
    </dgm:pt>
    <dgm:pt modelId="{7A72E7E3-4B84-43C3-A425-84124E4039A0}" type="pres">
      <dgm:prSet presAssocID="{DA6B9020-2E35-4EE1-BECB-9C0F117EBD5D}" presName="parentText" presStyleLbl="node1" presStyleIdx="4" presStyleCnt="8">
        <dgm:presLayoutVars>
          <dgm:chMax val="0"/>
          <dgm:bulletEnabled val="1"/>
        </dgm:presLayoutVars>
      </dgm:prSet>
      <dgm:spPr/>
    </dgm:pt>
    <dgm:pt modelId="{CA553C7E-9EF0-4D93-850F-426A7E0162A0}" type="pres">
      <dgm:prSet presAssocID="{8DBF46EB-F542-4D55-A3B0-8162B6027E7D}" presName="spacer" presStyleCnt="0"/>
      <dgm:spPr/>
    </dgm:pt>
    <dgm:pt modelId="{A3EC4CC8-35F2-4B00-94F4-101F19D678B4}" type="pres">
      <dgm:prSet presAssocID="{63C0D772-EF0C-496C-853A-6203A4502C7E}" presName="parentText" presStyleLbl="node1" presStyleIdx="5" presStyleCnt="8">
        <dgm:presLayoutVars>
          <dgm:chMax val="0"/>
          <dgm:bulletEnabled val="1"/>
        </dgm:presLayoutVars>
      </dgm:prSet>
      <dgm:spPr/>
    </dgm:pt>
    <dgm:pt modelId="{582E85E2-025A-45A8-B941-ABA8D977E905}" type="pres">
      <dgm:prSet presAssocID="{E0334EF4-8222-4BE0-9F26-097125E9CC65}" presName="spacer" presStyleCnt="0"/>
      <dgm:spPr/>
    </dgm:pt>
    <dgm:pt modelId="{828DBB7F-52AD-4D8E-8DB8-F5E6A88A7A7D}" type="pres">
      <dgm:prSet presAssocID="{6A780BAF-EB55-40C3-BC09-F21F064E864A}" presName="parentText" presStyleLbl="node1" presStyleIdx="6" presStyleCnt="8">
        <dgm:presLayoutVars>
          <dgm:chMax val="0"/>
          <dgm:bulletEnabled val="1"/>
        </dgm:presLayoutVars>
      </dgm:prSet>
      <dgm:spPr/>
    </dgm:pt>
    <dgm:pt modelId="{7A2B0579-B37D-48E8-90C7-C55EDEBEDF7F}" type="pres">
      <dgm:prSet presAssocID="{FC44F13D-2410-47C4-AD5E-0E34437205C0}" presName="spacer" presStyleCnt="0"/>
      <dgm:spPr/>
    </dgm:pt>
    <dgm:pt modelId="{11229E5A-DE68-4FBD-9F64-68792B139709}" type="pres">
      <dgm:prSet presAssocID="{B086B3E6-AE7C-4F0F-84C5-E514D28D3B10}" presName="parentText" presStyleLbl="node1" presStyleIdx="7" presStyleCnt="8">
        <dgm:presLayoutVars>
          <dgm:chMax val="0"/>
          <dgm:bulletEnabled val="1"/>
        </dgm:presLayoutVars>
      </dgm:prSet>
      <dgm:spPr/>
    </dgm:pt>
  </dgm:ptLst>
  <dgm:cxnLst>
    <dgm:cxn modelId="{4CC26311-F831-4479-A6B0-5E5D0829D7AB}" srcId="{E156ED18-D268-4DF3-B51F-75141B378EB9}" destId="{DA6B9020-2E35-4EE1-BECB-9C0F117EBD5D}" srcOrd="4" destOrd="0" parTransId="{20CA98F8-0E96-46C5-84B1-60AE7D473C68}" sibTransId="{8DBF46EB-F542-4D55-A3B0-8162B6027E7D}"/>
    <dgm:cxn modelId="{573DD020-C966-499D-A3EF-A084957E6DE1}" type="presOf" srcId="{889A77EA-5F6D-4486-83F7-BA38903989F5}" destId="{766DB2D4-D8D7-480B-A8F1-E9A0C85720B2}" srcOrd="0" destOrd="1" presId="urn:microsoft.com/office/officeart/2005/8/layout/vList2"/>
    <dgm:cxn modelId="{4D848125-B2DC-4841-AB29-E6F1E257BE79}" srcId="{E156ED18-D268-4DF3-B51F-75141B378EB9}" destId="{63C0D772-EF0C-496C-853A-6203A4502C7E}" srcOrd="5" destOrd="0" parTransId="{A7B74944-1C29-4A86-BE44-F321C5B67033}" sibTransId="{E0334EF4-8222-4BE0-9F26-097125E9CC65}"/>
    <dgm:cxn modelId="{FBE19928-1914-4FFF-B47D-30E490EEEF8B}" srcId="{53F50F2E-4FAA-41D2-B0C2-05AA56FFDB27}" destId="{8DA5E543-73BC-4ADE-A03F-F0B151F5D191}" srcOrd="0" destOrd="0" parTransId="{DC02F09F-A473-4CA0-90D6-9E0CC28C7A17}" sibTransId="{7B318333-6FD8-4DE4-82CE-ED3C8543910E}"/>
    <dgm:cxn modelId="{61717A2E-43DC-4BB6-88B0-1C686FD0990C}" srcId="{E156ED18-D268-4DF3-B51F-75141B378EB9}" destId="{972C589D-846D-4B2E-A4C4-67737AA9C402}" srcOrd="3" destOrd="0" parTransId="{BCE74DDB-0051-48B0-B768-C3AED1F36B5B}" sibTransId="{C8E0511E-143C-490C-A8B7-DA96E80EF2DF}"/>
    <dgm:cxn modelId="{661A9F37-A59E-4661-9365-357F4B5AAE0B}" type="presOf" srcId="{972C589D-846D-4B2E-A4C4-67737AA9C402}" destId="{D8149BF6-0E33-4F19-8AF8-C8AAA74BAFF6}" srcOrd="0" destOrd="0" presId="urn:microsoft.com/office/officeart/2005/8/layout/vList2"/>
    <dgm:cxn modelId="{2481B338-602A-452D-A3C4-ABB9201C2189}" srcId="{53F50F2E-4FAA-41D2-B0C2-05AA56FFDB27}" destId="{1EDC89B6-8251-46D7-BB55-D14B975F432D}" srcOrd="2" destOrd="0" parTransId="{23D57263-155A-4377-BFB1-9ABEF19325AA}" sibTransId="{D640967E-EB9B-481E-883C-C82CC4287DEF}"/>
    <dgm:cxn modelId="{074D4640-D862-448D-A36E-331B6E600421}" srcId="{E156ED18-D268-4DF3-B51F-75141B378EB9}" destId="{B086B3E6-AE7C-4F0F-84C5-E514D28D3B10}" srcOrd="7" destOrd="0" parTransId="{2564520F-B5B2-491B-B54C-8362F61F8541}" sibTransId="{42AECD02-C129-4177-A5DB-720EB033C471}"/>
    <dgm:cxn modelId="{759D3E5C-220D-4EDC-9E22-24F32FA94574}" srcId="{E156ED18-D268-4DF3-B51F-75141B378EB9}" destId="{6A780BAF-EB55-40C3-BC09-F21F064E864A}" srcOrd="6" destOrd="0" parTransId="{EC7BE41E-2E24-4C62-939D-F8A2B23C9528}" sibTransId="{FC44F13D-2410-47C4-AD5E-0E34437205C0}"/>
    <dgm:cxn modelId="{3AF0B85D-49EC-4377-BD36-6F87CD37F00F}" srcId="{53F50F2E-4FAA-41D2-B0C2-05AA56FFDB27}" destId="{D9D3BB63-23B8-40EF-AFEB-12558FADB176}" srcOrd="4" destOrd="0" parTransId="{73EB5988-4726-42C4-91D4-42D4E160DA7B}" sibTransId="{A7E3CAB8-06AF-4E6D-BD58-8E0FF78FEEF1}"/>
    <dgm:cxn modelId="{8C17CF5E-AECD-49B5-AC51-BE6D35CA72B6}" srcId="{53F50F2E-4FAA-41D2-B0C2-05AA56FFDB27}" destId="{FC6CE0F5-43FE-4E67-A5F9-4B0F710280B7}" srcOrd="3" destOrd="0" parTransId="{0809751B-2F3A-48BB-A784-EFE335EAF1BC}" sibTransId="{68656949-BAF2-4BFD-A668-6A9680117741}"/>
    <dgm:cxn modelId="{A11E605F-3534-4F64-9A94-56C5D01CB73E}" srcId="{E156ED18-D268-4DF3-B51F-75141B378EB9}" destId="{EDD5271B-3ABE-4EBC-9B66-8BFF05D80DB8}" srcOrd="1" destOrd="0" parTransId="{1D048C14-6C59-488D-AB4E-C8A2699B0EB4}" sibTransId="{9A07635B-AAED-463F-A561-FC71B03BD8DC}"/>
    <dgm:cxn modelId="{5B80F64C-5ED9-4BC3-ABE0-81D50DEBC4FC}" srcId="{53F50F2E-4FAA-41D2-B0C2-05AA56FFDB27}" destId="{889A77EA-5F6D-4486-83F7-BA38903989F5}" srcOrd="1" destOrd="0" parTransId="{8734DB83-32FC-4104-A0FD-DFB0D8594DBE}" sibTransId="{7586CFC0-B278-4F46-BA2F-99FA4F910894}"/>
    <dgm:cxn modelId="{01DFEF74-2780-44C3-B87A-017DD877D63B}" type="presOf" srcId="{EDD5271B-3ABE-4EBC-9B66-8BFF05D80DB8}" destId="{F53F09D0-A75C-4CAA-AFA2-0077097F2172}" srcOrd="0" destOrd="0" presId="urn:microsoft.com/office/officeart/2005/8/layout/vList2"/>
    <dgm:cxn modelId="{B43FC456-DAB1-4BA7-AA51-87311AE0965D}" type="presOf" srcId="{63C0D772-EF0C-496C-853A-6203A4502C7E}" destId="{A3EC4CC8-35F2-4B00-94F4-101F19D678B4}" srcOrd="0" destOrd="0" presId="urn:microsoft.com/office/officeart/2005/8/layout/vList2"/>
    <dgm:cxn modelId="{AFA1F776-0177-45DA-9033-5756780A8F09}" type="presOf" srcId="{1EDC89B6-8251-46D7-BB55-D14B975F432D}" destId="{766DB2D4-D8D7-480B-A8F1-E9A0C85720B2}" srcOrd="0" destOrd="2" presId="urn:microsoft.com/office/officeart/2005/8/layout/vList2"/>
    <dgm:cxn modelId="{E9F9007A-9BEB-409A-A086-921E9CCDF2F6}" type="presOf" srcId="{53F50F2E-4FAA-41D2-B0C2-05AA56FFDB27}" destId="{71BA8BD5-23F6-489E-A4E0-921EA7BC7DA3}" srcOrd="0" destOrd="0" presId="urn:microsoft.com/office/officeart/2005/8/layout/vList2"/>
    <dgm:cxn modelId="{DC97767F-72B6-4D63-B265-4120609CC02B}" type="presOf" srcId="{6A780BAF-EB55-40C3-BC09-F21F064E864A}" destId="{828DBB7F-52AD-4D8E-8DB8-F5E6A88A7A7D}" srcOrd="0" destOrd="0" presId="urn:microsoft.com/office/officeart/2005/8/layout/vList2"/>
    <dgm:cxn modelId="{383A1C93-5EDC-47F8-A4DB-0C540D4BFBB0}" type="presOf" srcId="{FC6CE0F5-43FE-4E67-A5F9-4B0F710280B7}" destId="{766DB2D4-D8D7-480B-A8F1-E9A0C85720B2}" srcOrd="0" destOrd="3" presId="urn:microsoft.com/office/officeart/2005/8/layout/vList2"/>
    <dgm:cxn modelId="{B23F8B9E-13B0-4584-B376-CD6F19B04612}" type="presOf" srcId="{B086B3E6-AE7C-4F0F-84C5-E514D28D3B10}" destId="{11229E5A-DE68-4FBD-9F64-68792B139709}" srcOrd="0" destOrd="0" presId="urn:microsoft.com/office/officeart/2005/8/layout/vList2"/>
    <dgm:cxn modelId="{7B53B09E-B8D3-483F-A4EE-45D0DD5D8AA7}" type="presOf" srcId="{D9D3BB63-23B8-40EF-AFEB-12558FADB176}" destId="{766DB2D4-D8D7-480B-A8F1-E9A0C85720B2}" srcOrd="0" destOrd="4" presId="urn:microsoft.com/office/officeart/2005/8/layout/vList2"/>
    <dgm:cxn modelId="{2D4866BA-AC8B-45A9-A185-F8B41FAA2B2C}" srcId="{E156ED18-D268-4DF3-B51F-75141B378EB9}" destId="{E1BA80A1-6E59-475F-84AF-4CD1071470E9}" srcOrd="2" destOrd="0" parTransId="{0E8722E5-6CDD-4862-99EB-863630D9F160}" sibTransId="{94C84786-1181-46D2-9B77-E1F0C650E08F}"/>
    <dgm:cxn modelId="{4BEF95BF-48AF-4373-BD3A-48DCF3F7C939}" srcId="{E156ED18-D268-4DF3-B51F-75141B378EB9}" destId="{53F50F2E-4FAA-41D2-B0C2-05AA56FFDB27}" srcOrd="0" destOrd="0" parTransId="{B1842E65-7466-4133-AA91-8D5D7EEC9AA7}" sibTransId="{5584687B-0C74-4091-93CA-F766E9AD39BE}"/>
    <dgm:cxn modelId="{3C77E8D0-3D0D-4094-970C-42200771A869}" type="presOf" srcId="{8DA5E543-73BC-4ADE-A03F-F0B151F5D191}" destId="{766DB2D4-D8D7-480B-A8F1-E9A0C85720B2}" srcOrd="0" destOrd="0" presId="urn:microsoft.com/office/officeart/2005/8/layout/vList2"/>
    <dgm:cxn modelId="{7EFDE3E2-3F38-421E-BBF2-1D8C5EDEB3AD}" type="presOf" srcId="{DA6B9020-2E35-4EE1-BECB-9C0F117EBD5D}" destId="{7A72E7E3-4B84-43C3-A425-84124E4039A0}" srcOrd="0" destOrd="0" presId="urn:microsoft.com/office/officeart/2005/8/layout/vList2"/>
    <dgm:cxn modelId="{ACFF3DF1-3B44-41CB-9A29-28F332F199B9}" type="presOf" srcId="{E156ED18-D268-4DF3-B51F-75141B378EB9}" destId="{17BFFE28-F3D0-4D83-A248-C117267C0FBC}" srcOrd="0" destOrd="0" presId="urn:microsoft.com/office/officeart/2005/8/layout/vList2"/>
    <dgm:cxn modelId="{8995A0F2-E1BE-417E-BFD6-B8CDDB83B253}" type="presOf" srcId="{E1BA80A1-6E59-475F-84AF-4CD1071470E9}" destId="{EBCD3BC4-DE71-4B99-B3B8-AE310659EC73}" srcOrd="0" destOrd="0" presId="urn:microsoft.com/office/officeart/2005/8/layout/vList2"/>
    <dgm:cxn modelId="{40FFF4E5-3579-44F2-B43C-F2718575057A}" type="presParOf" srcId="{17BFFE28-F3D0-4D83-A248-C117267C0FBC}" destId="{71BA8BD5-23F6-489E-A4E0-921EA7BC7DA3}" srcOrd="0" destOrd="0" presId="urn:microsoft.com/office/officeart/2005/8/layout/vList2"/>
    <dgm:cxn modelId="{82A532A0-4BFF-4D77-A579-D8B93CD6C0D6}" type="presParOf" srcId="{17BFFE28-F3D0-4D83-A248-C117267C0FBC}" destId="{766DB2D4-D8D7-480B-A8F1-E9A0C85720B2}" srcOrd="1" destOrd="0" presId="urn:microsoft.com/office/officeart/2005/8/layout/vList2"/>
    <dgm:cxn modelId="{2C74F210-BFA0-4425-B81F-3C705B3899A9}" type="presParOf" srcId="{17BFFE28-F3D0-4D83-A248-C117267C0FBC}" destId="{F53F09D0-A75C-4CAA-AFA2-0077097F2172}" srcOrd="2" destOrd="0" presId="urn:microsoft.com/office/officeart/2005/8/layout/vList2"/>
    <dgm:cxn modelId="{C2BD923B-A011-44A5-B36B-E753ABC32C0E}" type="presParOf" srcId="{17BFFE28-F3D0-4D83-A248-C117267C0FBC}" destId="{FEB4BF22-522E-4627-A6D5-0B086CD80200}" srcOrd="3" destOrd="0" presId="urn:microsoft.com/office/officeart/2005/8/layout/vList2"/>
    <dgm:cxn modelId="{F31AA872-D10B-4E34-8B4C-7914D07D1815}" type="presParOf" srcId="{17BFFE28-F3D0-4D83-A248-C117267C0FBC}" destId="{EBCD3BC4-DE71-4B99-B3B8-AE310659EC73}" srcOrd="4" destOrd="0" presId="urn:microsoft.com/office/officeart/2005/8/layout/vList2"/>
    <dgm:cxn modelId="{FAD1DA57-D476-43C7-BDC1-4EF647B2A205}" type="presParOf" srcId="{17BFFE28-F3D0-4D83-A248-C117267C0FBC}" destId="{943D501F-61AE-4057-A00F-93CFE44FD9E0}" srcOrd="5" destOrd="0" presId="urn:microsoft.com/office/officeart/2005/8/layout/vList2"/>
    <dgm:cxn modelId="{9F14AF2D-5EC9-46FD-904D-F00C575B79D9}" type="presParOf" srcId="{17BFFE28-F3D0-4D83-A248-C117267C0FBC}" destId="{D8149BF6-0E33-4F19-8AF8-C8AAA74BAFF6}" srcOrd="6" destOrd="0" presId="urn:microsoft.com/office/officeart/2005/8/layout/vList2"/>
    <dgm:cxn modelId="{5C172826-D45A-47B7-BA37-7A1EC63604EE}" type="presParOf" srcId="{17BFFE28-F3D0-4D83-A248-C117267C0FBC}" destId="{7A34E215-5F63-418B-B6CC-1A8A38671996}" srcOrd="7" destOrd="0" presId="urn:microsoft.com/office/officeart/2005/8/layout/vList2"/>
    <dgm:cxn modelId="{E823F101-965F-419B-B380-DF4F1629A211}" type="presParOf" srcId="{17BFFE28-F3D0-4D83-A248-C117267C0FBC}" destId="{7A72E7E3-4B84-43C3-A425-84124E4039A0}" srcOrd="8" destOrd="0" presId="urn:microsoft.com/office/officeart/2005/8/layout/vList2"/>
    <dgm:cxn modelId="{3BDA2233-7631-4022-A38F-2FBA6545204D}" type="presParOf" srcId="{17BFFE28-F3D0-4D83-A248-C117267C0FBC}" destId="{CA553C7E-9EF0-4D93-850F-426A7E0162A0}" srcOrd="9" destOrd="0" presId="urn:microsoft.com/office/officeart/2005/8/layout/vList2"/>
    <dgm:cxn modelId="{4D6A602D-F2B9-4985-ABCE-67E0EF25040A}" type="presParOf" srcId="{17BFFE28-F3D0-4D83-A248-C117267C0FBC}" destId="{A3EC4CC8-35F2-4B00-94F4-101F19D678B4}" srcOrd="10" destOrd="0" presId="urn:microsoft.com/office/officeart/2005/8/layout/vList2"/>
    <dgm:cxn modelId="{4094F573-08EC-45D6-9684-36858862D5FA}" type="presParOf" srcId="{17BFFE28-F3D0-4D83-A248-C117267C0FBC}" destId="{582E85E2-025A-45A8-B941-ABA8D977E905}" srcOrd="11" destOrd="0" presId="urn:microsoft.com/office/officeart/2005/8/layout/vList2"/>
    <dgm:cxn modelId="{25495FD7-A142-4D53-9BFB-24555DEC77B4}" type="presParOf" srcId="{17BFFE28-F3D0-4D83-A248-C117267C0FBC}" destId="{828DBB7F-52AD-4D8E-8DB8-F5E6A88A7A7D}" srcOrd="12" destOrd="0" presId="urn:microsoft.com/office/officeart/2005/8/layout/vList2"/>
    <dgm:cxn modelId="{77186AC4-0DE5-4CCC-9B01-DC52E7400F0D}" type="presParOf" srcId="{17BFFE28-F3D0-4D83-A248-C117267C0FBC}" destId="{7A2B0579-B37D-48E8-90C7-C55EDEBEDF7F}" srcOrd="13" destOrd="0" presId="urn:microsoft.com/office/officeart/2005/8/layout/vList2"/>
    <dgm:cxn modelId="{1AE16F60-317B-4C1B-9E4D-D88678E50A1F}" type="presParOf" srcId="{17BFFE28-F3D0-4D83-A248-C117267C0FBC}" destId="{11229E5A-DE68-4FBD-9F64-68792B139709}" srcOrd="14" destOrd="0" presId="urn:microsoft.com/office/officeart/2005/8/layout/vList2"/>
  </dgm:cxnLst>
  <dgm:bg>
    <a:pattFill prst="pct5">
      <a:fgClr>
        <a:schemeClr val="bg2"/>
      </a:fgClr>
      <a:bgClr>
        <a:schemeClr val="bg1"/>
      </a:bgClr>
    </a:patt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25FEC95-BF04-4600-AD41-4E1F068A46D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E6CA5AC7-FE3D-4B94-B8DE-4E9056E3D2FA}">
      <dgm:prSet phldrT="[Text]"/>
      <dgm:spPr/>
      <dgm:t>
        <a:bodyPr/>
        <a:lstStyle/>
        <a:p>
          <a:r>
            <a:rPr lang="en-US" b="1" dirty="0">
              <a:solidFill>
                <a:schemeClr val="accent6">
                  <a:lumMod val="50000"/>
                </a:schemeClr>
              </a:solidFill>
              <a:effectLst>
                <a:outerShdw blurRad="38100" dist="38100" dir="2700000" algn="tl">
                  <a:srgbClr val="000000">
                    <a:alpha val="43137"/>
                  </a:srgbClr>
                </a:outerShdw>
              </a:effectLst>
            </a:rPr>
            <a:t>UCD/COMIRB Policies &amp; Procedures </a:t>
          </a:r>
        </a:p>
        <a:p>
          <a:r>
            <a:rPr lang="en-US" i="1" dirty="0">
              <a:solidFill>
                <a:schemeClr val="accent6">
                  <a:lumMod val="50000"/>
                </a:schemeClr>
              </a:solidFill>
            </a:rPr>
            <a:t>Document on-line is searchable by word </a:t>
          </a:r>
        </a:p>
      </dgm:t>
    </dgm:pt>
    <dgm:pt modelId="{E1FDA080-528A-4AFE-A43E-1126438BF380}" type="parTrans" cxnId="{30EE485D-71D1-4B18-AD82-133C73CF3731}">
      <dgm:prSet/>
      <dgm:spPr/>
      <dgm:t>
        <a:bodyPr/>
        <a:lstStyle/>
        <a:p>
          <a:endParaRPr lang="en-US"/>
        </a:p>
      </dgm:t>
    </dgm:pt>
    <dgm:pt modelId="{78426DAE-5A7C-4995-83BD-045FE90734CE}" type="sibTrans" cxnId="{30EE485D-71D1-4B18-AD82-133C73CF3731}">
      <dgm:prSet/>
      <dgm:spPr/>
      <dgm:t>
        <a:bodyPr/>
        <a:lstStyle/>
        <a:p>
          <a:endParaRPr lang="en-US"/>
        </a:p>
      </dgm:t>
    </dgm:pt>
    <dgm:pt modelId="{3B133DB7-0415-4B57-BE7F-7259E6DAE5A0}">
      <dgm:prSet phldrT="[Text]"/>
      <dgm:spPr/>
      <dgm:t>
        <a:bodyPr/>
        <a:lstStyle/>
        <a:p>
          <a:r>
            <a:rPr lang="en-US" b="1" dirty="0">
              <a:solidFill>
                <a:schemeClr val="accent6">
                  <a:lumMod val="50000"/>
                </a:schemeClr>
              </a:solidFill>
              <a:effectLst>
                <a:outerShdw blurRad="38100" dist="38100" dir="2700000" algn="tl">
                  <a:srgbClr val="000000">
                    <a:alpha val="43137"/>
                  </a:srgbClr>
                </a:outerShdw>
              </a:effectLst>
            </a:rPr>
            <a:t>UCHealth Research Administration</a:t>
          </a:r>
        </a:p>
        <a:p>
          <a:r>
            <a:rPr lang="en-US" b="0" i="1" dirty="0">
              <a:solidFill>
                <a:schemeClr val="accent6">
                  <a:lumMod val="50000"/>
                </a:schemeClr>
              </a:solidFill>
            </a:rPr>
            <a:t>The Source – available on-line </a:t>
          </a:r>
        </a:p>
      </dgm:t>
    </dgm:pt>
    <dgm:pt modelId="{98A14631-EA6C-4A05-BF20-508CAB29A5CF}" type="parTrans" cxnId="{E1639C0A-9172-4C12-8514-0719070258B6}">
      <dgm:prSet/>
      <dgm:spPr/>
      <dgm:t>
        <a:bodyPr/>
        <a:lstStyle/>
        <a:p>
          <a:endParaRPr lang="en-US"/>
        </a:p>
      </dgm:t>
    </dgm:pt>
    <dgm:pt modelId="{0809ADA6-8067-4DDD-AA01-392BAA8A3BA7}" type="sibTrans" cxnId="{E1639C0A-9172-4C12-8514-0719070258B6}">
      <dgm:prSet/>
      <dgm:spPr/>
      <dgm:t>
        <a:bodyPr/>
        <a:lstStyle/>
        <a:p>
          <a:endParaRPr lang="en-US"/>
        </a:p>
      </dgm:t>
    </dgm:pt>
    <dgm:pt modelId="{78470212-A9B6-4E53-85DB-206C4EB96011}">
      <dgm:prSet phldrT="[Text]"/>
      <dgm:spPr/>
      <dgm:t>
        <a:bodyPr/>
        <a:lstStyle/>
        <a:p>
          <a:r>
            <a:rPr lang="en-US" b="1" dirty="0">
              <a:solidFill>
                <a:schemeClr val="accent6">
                  <a:lumMod val="50000"/>
                </a:schemeClr>
              </a:solidFill>
              <a:effectLst>
                <a:outerShdw blurRad="38100" dist="38100" dir="2700000" algn="tl">
                  <a:srgbClr val="000000">
                    <a:alpha val="43137"/>
                  </a:srgbClr>
                </a:outerShdw>
              </a:effectLst>
            </a:rPr>
            <a:t>Departmental SOPs, checklists etc.</a:t>
          </a:r>
        </a:p>
        <a:p>
          <a:r>
            <a:rPr lang="en-US" b="0" i="1" dirty="0">
              <a:solidFill>
                <a:schemeClr val="accent6">
                  <a:lumMod val="50000"/>
                </a:schemeClr>
              </a:solidFill>
              <a:effectLst/>
            </a:rPr>
            <a:t>Individual work departments</a:t>
          </a:r>
          <a:r>
            <a:rPr lang="en-US" b="1" dirty="0">
              <a:solidFill>
                <a:schemeClr val="accent6">
                  <a:lumMod val="50000"/>
                </a:schemeClr>
              </a:solidFill>
              <a:effectLst>
                <a:outerShdw blurRad="38100" dist="38100" dir="2700000" algn="tl">
                  <a:srgbClr val="000000">
                    <a:alpha val="43137"/>
                  </a:srgbClr>
                </a:outerShdw>
              </a:effectLst>
            </a:rPr>
            <a:t> </a:t>
          </a:r>
        </a:p>
      </dgm:t>
    </dgm:pt>
    <dgm:pt modelId="{51C2229D-4A5A-4C64-BA86-4E602FC8AF08}" type="parTrans" cxnId="{0E57DFEF-A82B-4146-B04C-31C01F4C6678}">
      <dgm:prSet/>
      <dgm:spPr/>
      <dgm:t>
        <a:bodyPr/>
        <a:lstStyle/>
        <a:p>
          <a:endParaRPr lang="en-US"/>
        </a:p>
      </dgm:t>
    </dgm:pt>
    <dgm:pt modelId="{26F68AB8-ABB3-4E93-BEF8-F2FBE97EFDD0}" type="sibTrans" cxnId="{0E57DFEF-A82B-4146-B04C-31C01F4C6678}">
      <dgm:prSet/>
      <dgm:spPr/>
      <dgm:t>
        <a:bodyPr/>
        <a:lstStyle/>
        <a:p>
          <a:endParaRPr lang="en-US"/>
        </a:p>
      </dgm:t>
    </dgm:pt>
    <dgm:pt modelId="{266605F9-D5C9-41C6-94EC-4C5A74B6AEF6}" type="pres">
      <dgm:prSet presAssocID="{325FEC95-BF04-4600-AD41-4E1F068A46DF}" presName="linear" presStyleCnt="0">
        <dgm:presLayoutVars>
          <dgm:dir/>
          <dgm:animLvl val="lvl"/>
          <dgm:resizeHandles val="exact"/>
        </dgm:presLayoutVars>
      </dgm:prSet>
      <dgm:spPr/>
    </dgm:pt>
    <dgm:pt modelId="{EAD1FE48-97A8-4632-8D36-26B23A20BAEF}" type="pres">
      <dgm:prSet presAssocID="{E6CA5AC7-FE3D-4B94-B8DE-4E9056E3D2FA}" presName="parentLin" presStyleCnt="0"/>
      <dgm:spPr/>
    </dgm:pt>
    <dgm:pt modelId="{53746465-07FB-4433-9D83-4E491FEE0A49}" type="pres">
      <dgm:prSet presAssocID="{E6CA5AC7-FE3D-4B94-B8DE-4E9056E3D2FA}" presName="parentLeftMargin" presStyleLbl="node1" presStyleIdx="0" presStyleCnt="3"/>
      <dgm:spPr/>
    </dgm:pt>
    <dgm:pt modelId="{2E27B489-068C-4840-915F-FA260551357F}" type="pres">
      <dgm:prSet presAssocID="{E6CA5AC7-FE3D-4B94-B8DE-4E9056E3D2FA}" presName="parentText" presStyleLbl="node1" presStyleIdx="0" presStyleCnt="3" custScaleY="125684" custLinFactNeighborX="7726" custLinFactNeighborY="81490">
        <dgm:presLayoutVars>
          <dgm:chMax val="0"/>
          <dgm:bulletEnabled val="1"/>
        </dgm:presLayoutVars>
      </dgm:prSet>
      <dgm:spPr/>
    </dgm:pt>
    <dgm:pt modelId="{C65ED93D-51A8-44E5-BA86-4B9CEB9282FB}" type="pres">
      <dgm:prSet presAssocID="{E6CA5AC7-FE3D-4B94-B8DE-4E9056E3D2FA}" presName="negativeSpace" presStyleCnt="0"/>
      <dgm:spPr/>
    </dgm:pt>
    <dgm:pt modelId="{ECEE02AE-09C8-4695-8D54-883B430B5481}" type="pres">
      <dgm:prSet presAssocID="{E6CA5AC7-FE3D-4B94-B8DE-4E9056E3D2FA}" presName="childText" presStyleLbl="conFgAcc1" presStyleIdx="0" presStyleCnt="3" custLinFactY="47794" custLinFactNeighborX="-13" custLinFactNeighborY="100000">
        <dgm:presLayoutVars>
          <dgm:bulletEnabled val="1"/>
        </dgm:presLayoutVars>
      </dgm:prSet>
      <dgm:spPr/>
    </dgm:pt>
    <dgm:pt modelId="{2A4FD282-669C-4E00-B86A-1F868EB6A1BB}" type="pres">
      <dgm:prSet presAssocID="{78426DAE-5A7C-4995-83BD-045FE90734CE}" presName="spaceBetweenRectangles" presStyleCnt="0"/>
      <dgm:spPr/>
    </dgm:pt>
    <dgm:pt modelId="{D19D5339-1177-4E15-B00A-9D192A955129}" type="pres">
      <dgm:prSet presAssocID="{3B133DB7-0415-4B57-BE7F-7259E6DAE5A0}" presName="parentLin" presStyleCnt="0"/>
      <dgm:spPr/>
    </dgm:pt>
    <dgm:pt modelId="{425A4ACA-64D2-4C27-A19C-A98CD847A11C}" type="pres">
      <dgm:prSet presAssocID="{3B133DB7-0415-4B57-BE7F-7259E6DAE5A0}" presName="parentLeftMargin" presStyleLbl="node1" presStyleIdx="0" presStyleCnt="3"/>
      <dgm:spPr/>
    </dgm:pt>
    <dgm:pt modelId="{8F4B60F9-2460-40DD-9BE5-00025D84CF5B}" type="pres">
      <dgm:prSet presAssocID="{3B133DB7-0415-4B57-BE7F-7259E6DAE5A0}" presName="parentText" presStyleLbl="node1" presStyleIdx="1" presStyleCnt="3" custScaleY="144069" custLinFactNeighborX="10184" custLinFactNeighborY="87230">
        <dgm:presLayoutVars>
          <dgm:chMax val="0"/>
          <dgm:bulletEnabled val="1"/>
        </dgm:presLayoutVars>
      </dgm:prSet>
      <dgm:spPr/>
    </dgm:pt>
    <dgm:pt modelId="{C42D2DB7-8BAB-418F-8BFB-4238EBCD6AC9}" type="pres">
      <dgm:prSet presAssocID="{3B133DB7-0415-4B57-BE7F-7259E6DAE5A0}" presName="negativeSpace" presStyleCnt="0"/>
      <dgm:spPr/>
    </dgm:pt>
    <dgm:pt modelId="{12FAD405-B95F-47BD-97B8-24024800BA38}" type="pres">
      <dgm:prSet presAssocID="{3B133DB7-0415-4B57-BE7F-7259E6DAE5A0}" presName="childText" presStyleLbl="conFgAcc1" presStyleIdx="1" presStyleCnt="3" custLinFactY="43857" custLinFactNeighborX="-13" custLinFactNeighborY="100000">
        <dgm:presLayoutVars>
          <dgm:bulletEnabled val="1"/>
        </dgm:presLayoutVars>
      </dgm:prSet>
      <dgm:spPr/>
    </dgm:pt>
    <dgm:pt modelId="{DD0297D9-C52E-4098-A861-0320EF19CB4D}" type="pres">
      <dgm:prSet presAssocID="{0809ADA6-8067-4DDD-AA01-392BAA8A3BA7}" presName="spaceBetweenRectangles" presStyleCnt="0"/>
      <dgm:spPr/>
    </dgm:pt>
    <dgm:pt modelId="{0446A8C1-2C02-4EE4-8369-5A84D3FB5D10}" type="pres">
      <dgm:prSet presAssocID="{78470212-A9B6-4E53-85DB-206C4EB96011}" presName="parentLin" presStyleCnt="0"/>
      <dgm:spPr/>
    </dgm:pt>
    <dgm:pt modelId="{E6499C75-C1D9-4A42-8603-29ED37C24564}" type="pres">
      <dgm:prSet presAssocID="{78470212-A9B6-4E53-85DB-206C4EB96011}" presName="parentLeftMargin" presStyleLbl="node1" presStyleIdx="1" presStyleCnt="3"/>
      <dgm:spPr/>
    </dgm:pt>
    <dgm:pt modelId="{9229B538-FFF8-4127-95B7-C2BE5FC979A1}" type="pres">
      <dgm:prSet presAssocID="{78470212-A9B6-4E53-85DB-206C4EB96011}" presName="parentText" presStyleLbl="node1" presStyleIdx="2" presStyleCnt="3" custScaleY="147234" custLinFactNeighborX="10385" custLinFactNeighborY="82619">
        <dgm:presLayoutVars>
          <dgm:chMax val="0"/>
          <dgm:bulletEnabled val="1"/>
        </dgm:presLayoutVars>
      </dgm:prSet>
      <dgm:spPr/>
    </dgm:pt>
    <dgm:pt modelId="{2DBB5722-7DC1-4888-B401-ED86F1B60AB1}" type="pres">
      <dgm:prSet presAssocID="{78470212-A9B6-4E53-85DB-206C4EB96011}" presName="negativeSpace" presStyleCnt="0"/>
      <dgm:spPr/>
    </dgm:pt>
    <dgm:pt modelId="{B5DC18CB-1CC4-4DD8-8525-EDB1B2189C46}" type="pres">
      <dgm:prSet presAssocID="{78470212-A9B6-4E53-85DB-206C4EB96011}" presName="childText" presStyleLbl="conFgAcc1" presStyleIdx="2" presStyleCnt="3" custLinFactY="88837" custLinFactNeighborX="-13" custLinFactNeighborY="100000">
        <dgm:presLayoutVars>
          <dgm:bulletEnabled val="1"/>
        </dgm:presLayoutVars>
      </dgm:prSet>
      <dgm:spPr/>
    </dgm:pt>
  </dgm:ptLst>
  <dgm:cxnLst>
    <dgm:cxn modelId="{E1639C0A-9172-4C12-8514-0719070258B6}" srcId="{325FEC95-BF04-4600-AD41-4E1F068A46DF}" destId="{3B133DB7-0415-4B57-BE7F-7259E6DAE5A0}" srcOrd="1" destOrd="0" parTransId="{98A14631-EA6C-4A05-BF20-508CAB29A5CF}" sibTransId="{0809ADA6-8067-4DDD-AA01-392BAA8A3BA7}"/>
    <dgm:cxn modelId="{3573831A-BDF3-4D08-8476-59CE7BCA4E43}" type="presOf" srcId="{325FEC95-BF04-4600-AD41-4E1F068A46DF}" destId="{266605F9-D5C9-41C6-94EC-4C5A74B6AEF6}" srcOrd="0" destOrd="0" presId="urn:microsoft.com/office/officeart/2005/8/layout/list1"/>
    <dgm:cxn modelId="{4B0AF527-7EA2-48C4-8D3E-04C56EB90960}" type="presOf" srcId="{3B133DB7-0415-4B57-BE7F-7259E6DAE5A0}" destId="{8F4B60F9-2460-40DD-9BE5-00025D84CF5B}" srcOrd="1" destOrd="0" presId="urn:microsoft.com/office/officeart/2005/8/layout/list1"/>
    <dgm:cxn modelId="{30EE485D-71D1-4B18-AD82-133C73CF3731}" srcId="{325FEC95-BF04-4600-AD41-4E1F068A46DF}" destId="{E6CA5AC7-FE3D-4B94-B8DE-4E9056E3D2FA}" srcOrd="0" destOrd="0" parTransId="{E1FDA080-528A-4AFE-A43E-1126438BF380}" sibTransId="{78426DAE-5A7C-4995-83BD-045FE90734CE}"/>
    <dgm:cxn modelId="{9CF2915E-057F-4BA0-A5F1-7B61E09686E7}" type="presOf" srcId="{E6CA5AC7-FE3D-4B94-B8DE-4E9056E3D2FA}" destId="{2E27B489-068C-4840-915F-FA260551357F}" srcOrd="1" destOrd="0" presId="urn:microsoft.com/office/officeart/2005/8/layout/list1"/>
    <dgm:cxn modelId="{64596E6C-24BB-40C2-A6B5-2A9473A0F13E}" type="presOf" srcId="{3B133DB7-0415-4B57-BE7F-7259E6DAE5A0}" destId="{425A4ACA-64D2-4C27-A19C-A98CD847A11C}" srcOrd="0" destOrd="0" presId="urn:microsoft.com/office/officeart/2005/8/layout/list1"/>
    <dgm:cxn modelId="{254FDB86-63E3-4271-A331-93FF9778F60E}" type="presOf" srcId="{E6CA5AC7-FE3D-4B94-B8DE-4E9056E3D2FA}" destId="{53746465-07FB-4433-9D83-4E491FEE0A49}" srcOrd="0" destOrd="0" presId="urn:microsoft.com/office/officeart/2005/8/layout/list1"/>
    <dgm:cxn modelId="{D07522CB-101C-4959-B0BC-7D97D4695B15}" type="presOf" srcId="{78470212-A9B6-4E53-85DB-206C4EB96011}" destId="{9229B538-FFF8-4127-95B7-C2BE5FC979A1}" srcOrd="1" destOrd="0" presId="urn:microsoft.com/office/officeart/2005/8/layout/list1"/>
    <dgm:cxn modelId="{02362FE6-DD8E-496E-8FB7-02D8343DAF30}" type="presOf" srcId="{78470212-A9B6-4E53-85DB-206C4EB96011}" destId="{E6499C75-C1D9-4A42-8603-29ED37C24564}" srcOrd="0" destOrd="0" presId="urn:microsoft.com/office/officeart/2005/8/layout/list1"/>
    <dgm:cxn modelId="{0E57DFEF-A82B-4146-B04C-31C01F4C6678}" srcId="{325FEC95-BF04-4600-AD41-4E1F068A46DF}" destId="{78470212-A9B6-4E53-85DB-206C4EB96011}" srcOrd="2" destOrd="0" parTransId="{51C2229D-4A5A-4C64-BA86-4E602FC8AF08}" sibTransId="{26F68AB8-ABB3-4E93-BEF8-F2FBE97EFDD0}"/>
    <dgm:cxn modelId="{83485C68-194F-4341-8DC1-21C00860F79A}" type="presParOf" srcId="{266605F9-D5C9-41C6-94EC-4C5A74B6AEF6}" destId="{EAD1FE48-97A8-4632-8D36-26B23A20BAEF}" srcOrd="0" destOrd="0" presId="urn:microsoft.com/office/officeart/2005/8/layout/list1"/>
    <dgm:cxn modelId="{56ACA147-15DC-4817-8B4B-BCB67A15EBED}" type="presParOf" srcId="{EAD1FE48-97A8-4632-8D36-26B23A20BAEF}" destId="{53746465-07FB-4433-9D83-4E491FEE0A49}" srcOrd="0" destOrd="0" presId="urn:microsoft.com/office/officeart/2005/8/layout/list1"/>
    <dgm:cxn modelId="{2F76936C-0FB0-4BF8-929B-D6D0BD380762}" type="presParOf" srcId="{EAD1FE48-97A8-4632-8D36-26B23A20BAEF}" destId="{2E27B489-068C-4840-915F-FA260551357F}" srcOrd="1" destOrd="0" presId="urn:microsoft.com/office/officeart/2005/8/layout/list1"/>
    <dgm:cxn modelId="{607110F5-D258-46B9-B43C-69452486C800}" type="presParOf" srcId="{266605F9-D5C9-41C6-94EC-4C5A74B6AEF6}" destId="{C65ED93D-51A8-44E5-BA86-4B9CEB9282FB}" srcOrd="1" destOrd="0" presId="urn:microsoft.com/office/officeart/2005/8/layout/list1"/>
    <dgm:cxn modelId="{D00FF22B-773D-4E33-B712-96AC28589D5E}" type="presParOf" srcId="{266605F9-D5C9-41C6-94EC-4C5A74B6AEF6}" destId="{ECEE02AE-09C8-4695-8D54-883B430B5481}" srcOrd="2" destOrd="0" presId="urn:microsoft.com/office/officeart/2005/8/layout/list1"/>
    <dgm:cxn modelId="{F2C95F48-2C40-43BB-AAF4-E9A774534461}" type="presParOf" srcId="{266605F9-D5C9-41C6-94EC-4C5A74B6AEF6}" destId="{2A4FD282-669C-4E00-B86A-1F868EB6A1BB}" srcOrd="3" destOrd="0" presId="urn:microsoft.com/office/officeart/2005/8/layout/list1"/>
    <dgm:cxn modelId="{7F3329B4-742D-4C1B-A0B9-E4CAE3B027B4}" type="presParOf" srcId="{266605F9-D5C9-41C6-94EC-4C5A74B6AEF6}" destId="{D19D5339-1177-4E15-B00A-9D192A955129}" srcOrd="4" destOrd="0" presId="urn:microsoft.com/office/officeart/2005/8/layout/list1"/>
    <dgm:cxn modelId="{94875C26-A820-431B-9B6A-7CD5C459E399}" type="presParOf" srcId="{D19D5339-1177-4E15-B00A-9D192A955129}" destId="{425A4ACA-64D2-4C27-A19C-A98CD847A11C}" srcOrd="0" destOrd="0" presId="urn:microsoft.com/office/officeart/2005/8/layout/list1"/>
    <dgm:cxn modelId="{4EE63FE7-3F96-4345-9108-3C14A37EC2B7}" type="presParOf" srcId="{D19D5339-1177-4E15-B00A-9D192A955129}" destId="{8F4B60F9-2460-40DD-9BE5-00025D84CF5B}" srcOrd="1" destOrd="0" presId="urn:microsoft.com/office/officeart/2005/8/layout/list1"/>
    <dgm:cxn modelId="{1B9CEFDC-41C6-4532-A5B9-D6A870408685}" type="presParOf" srcId="{266605F9-D5C9-41C6-94EC-4C5A74B6AEF6}" destId="{C42D2DB7-8BAB-418F-8BFB-4238EBCD6AC9}" srcOrd="5" destOrd="0" presId="urn:microsoft.com/office/officeart/2005/8/layout/list1"/>
    <dgm:cxn modelId="{A955C2D0-3734-4FBE-AE68-0CE3B3EDAA0B}" type="presParOf" srcId="{266605F9-D5C9-41C6-94EC-4C5A74B6AEF6}" destId="{12FAD405-B95F-47BD-97B8-24024800BA38}" srcOrd="6" destOrd="0" presId="urn:microsoft.com/office/officeart/2005/8/layout/list1"/>
    <dgm:cxn modelId="{5DC9D145-3BE6-4A66-A539-5900E9ACF8F7}" type="presParOf" srcId="{266605F9-D5C9-41C6-94EC-4C5A74B6AEF6}" destId="{DD0297D9-C52E-4098-A861-0320EF19CB4D}" srcOrd="7" destOrd="0" presId="urn:microsoft.com/office/officeart/2005/8/layout/list1"/>
    <dgm:cxn modelId="{D171931B-A692-4C07-B5EA-E3E6636A90F3}" type="presParOf" srcId="{266605F9-D5C9-41C6-94EC-4C5A74B6AEF6}" destId="{0446A8C1-2C02-4EE4-8369-5A84D3FB5D10}" srcOrd="8" destOrd="0" presId="urn:microsoft.com/office/officeart/2005/8/layout/list1"/>
    <dgm:cxn modelId="{B3358F88-A3D5-4F30-AABF-8556269FF6F6}" type="presParOf" srcId="{0446A8C1-2C02-4EE4-8369-5A84D3FB5D10}" destId="{E6499C75-C1D9-4A42-8603-29ED37C24564}" srcOrd="0" destOrd="0" presId="urn:microsoft.com/office/officeart/2005/8/layout/list1"/>
    <dgm:cxn modelId="{AB9D0716-2DA0-4E71-9D25-DA2593DA13D0}" type="presParOf" srcId="{0446A8C1-2C02-4EE4-8369-5A84D3FB5D10}" destId="{9229B538-FFF8-4127-95B7-C2BE5FC979A1}" srcOrd="1" destOrd="0" presId="urn:microsoft.com/office/officeart/2005/8/layout/list1"/>
    <dgm:cxn modelId="{D69A7479-E71B-4615-90B0-7B89D1066E19}" type="presParOf" srcId="{266605F9-D5C9-41C6-94EC-4C5A74B6AEF6}" destId="{2DBB5722-7DC1-4888-B401-ED86F1B60AB1}" srcOrd="9" destOrd="0" presId="urn:microsoft.com/office/officeart/2005/8/layout/list1"/>
    <dgm:cxn modelId="{97DCE7FD-6D36-448F-B94A-344D87FD5F90}" type="presParOf" srcId="{266605F9-D5C9-41C6-94EC-4C5A74B6AEF6}" destId="{B5DC18CB-1CC4-4DD8-8525-EDB1B2189C46}"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0F3D735-99EE-4433-926A-9F2EE6747075}"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en-US"/>
        </a:p>
      </dgm:t>
    </dgm:pt>
    <dgm:pt modelId="{3B6707C9-2188-47FD-8F21-ECD8CFC0926F}">
      <dgm:prSet/>
      <dgm:spPr/>
      <dgm:t>
        <a:bodyPr/>
        <a:lstStyle/>
        <a:p>
          <a:r>
            <a:rPr lang="en-US"/>
            <a:t>Investigator Initiated Research </a:t>
          </a:r>
        </a:p>
      </dgm:t>
    </dgm:pt>
    <dgm:pt modelId="{200DD8D7-D850-4DFB-A4B2-F8B654974E25}" type="parTrans" cxnId="{E574985D-88BB-4AA9-95F5-116757B5D2EC}">
      <dgm:prSet/>
      <dgm:spPr/>
      <dgm:t>
        <a:bodyPr/>
        <a:lstStyle/>
        <a:p>
          <a:endParaRPr lang="en-US"/>
        </a:p>
      </dgm:t>
    </dgm:pt>
    <dgm:pt modelId="{8677F167-216A-4324-9BA4-D43F860E9811}" type="sibTrans" cxnId="{E574985D-88BB-4AA9-95F5-116757B5D2EC}">
      <dgm:prSet/>
      <dgm:spPr/>
      <dgm:t>
        <a:bodyPr/>
        <a:lstStyle/>
        <a:p>
          <a:endParaRPr lang="en-US"/>
        </a:p>
      </dgm:t>
    </dgm:pt>
    <dgm:pt modelId="{E6ECCF1D-703E-4686-90D6-402CA2BEB8CD}">
      <dgm:prSet/>
      <dgm:spPr/>
      <dgm:t>
        <a:bodyPr/>
        <a:lstStyle/>
        <a:p>
          <a:r>
            <a:rPr lang="en-US"/>
            <a:t>The PI may write their own research protocol and their staff will need to develop the consent form with the PI’s input. </a:t>
          </a:r>
        </a:p>
      </dgm:t>
    </dgm:pt>
    <dgm:pt modelId="{0666BF7E-1149-4171-8380-BE2932942C7A}" type="parTrans" cxnId="{FC897012-E7BD-49E1-9073-9798EEA9D219}">
      <dgm:prSet/>
      <dgm:spPr/>
      <dgm:t>
        <a:bodyPr/>
        <a:lstStyle/>
        <a:p>
          <a:endParaRPr lang="en-US"/>
        </a:p>
      </dgm:t>
    </dgm:pt>
    <dgm:pt modelId="{DC2DFD9B-1490-4AEF-9089-598EF91BAA70}" type="sibTrans" cxnId="{FC897012-E7BD-49E1-9073-9798EEA9D219}">
      <dgm:prSet/>
      <dgm:spPr/>
      <dgm:t>
        <a:bodyPr/>
        <a:lstStyle/>
        <a:p>
          <a:endParaRPr lang="en-US"/>
        </a:p>
      </dgm:t>
    </dgm:pt>
    <dgm:pt modelId="{ACF30FA7-18DE-4DBF-8784-98D9BD1BEDD8}">
      <dgm:prSet/>
      <dgm:spPr/>
      <dgm:t>
        <a:bodyPr/>
        <a:lstStyle/>
        <a:p>
          <a:r>
            <a:rPr lang="en-US"/>
            <a:t>This type of research will generally be reviewed by COMIRB. </a:t>
          </a:r>
        </a:p>
      </dgm:t>
    </dgm:pt>
    <dgm:pt modelId="{78F96D89-CF21-4D9F-A640-9A90F706502E}" type="parTrans" cxnId="{0DC941D0-BCD5-4F25-9118-B13191C30989}">
      <dgm:prSet/>
      <dgm:spPr/>
      <dgm:t>
        <a:bodyPr/>
        <a:lstStyle/>
        <a:p>
          <a:endParaRPr lang="en-US"/>
        </a:p>
      </dgm:t>
    </dgm:pt>
    <dgm:pt modelId="{A9E4B969-0890-4CBC-9206-ABC9AC4E1BCD}" type="sibTrans" cxnId="{0DC941D0-BCD5-4F25-9118-B13191C30989}">
      <dgm:prSet/>
      <dgm:spPr/>
      <dgm:t>
        <a:bodyPr/>
        <a:lstStyle/>
        <a:p>
          <a:endParaRPr lang="en-US"/>
        </a:p>
      </dgm:t>
    </dgm:pt>
    <dgm:pt modelId="{F8843330-5D08-42F2-BFB3-2B3DA05A42DA}">
      <dgm:prSet/>
      <dgm:spPr/>
      <dgm:t>
        <a:bodyPr/>
        <a:lstStyle/>
        <a:p>
          <a:r>
            <a:rPr lang="en-US"/>
            <a:t>Cooperative Groups Research </a:t>
          </a:r>
        </a:p>
      </dgm:t>
    </dgm:pt>
    <dgm:pt modelId="{97DA557A-3797-4A0A-A169-AF1DA97E5D2E}" type="parTrans" cxnId="{D0DF393C-14BC-4EE7-9C49-3737FEB4368E}">
      <dgm:prSet/>
      <dgm:spPr/>
      <dgm:t>
        <a:bodyPr/>
        <a:lstStyle/>
        <a:p>
          <a:endParaRPr lang="en-US"/>
        </a:p>
      </dgm:t>
    </dgm:pt>
    <dgm:pt modelId="{7840DF7D-B658-41FC-B660-8E3CC7BB8C49}" type="sibTrans" cxnId="{D0DF393C-14BC-4EE7-9C49-3737FEB4368E}">
      <dgm:prSet/>
      <dgm:spPr/>
      <dgm:t>
        <a:bodyPr/>
        <a:lstStyle/>
        <a:p>
          <a:endParaRPr lang="en-US"/>
        </a:p>
      </dgm:t>
    </dgm:pt>
    <dgm:pt modelId="{C21EA740-D54C-4912-8180-016A6962CF1D}">
      <dgm:prSet/>
      <dgm:spPr/>
      <dgm:t>
        <a:bodyPr/>
        <a:lstStyle/>
        <a:p>
          <a:r>
            <a:rPr lang="en-US" dirty="0"/>
            <a:t>Examples of Cooperative Groups are SWOG, NCCN (federally funded research.) </a:t>
          </a:r>
        </a:p>
      </dgm:t>
    </dgm:pt>
    <dgm:pt modelId="{3AF91748-91ED-435F-A5F3-01BC287D96CC}" type="parTrans" cxnId="{AE26E346-A097-4003-A164-040CC4F6E53A}">
      <dgm:prSet/>
      <dgm:spPr/>
      <dgm:t>
        <a:bodyPr/>
        <a:lstStyle/>
        <a:p>
          <a:endParaRPr lang="en-US"/>
        </a:p>
      </dgm:t>
    </dgm:pt>
    <dgm:pt modelId="{D86664B8-1079-46FA-92AF-C8703CBBAACB}" type="sibTrans" cxnId="{AE26E346-A097-4003-A164-040CC4F6E53A}">
      <dgm:prSet/>
      <dgm:spPr/>
      <dgm:t>
        <a:bodyPr/>
        <a:lstStyle/>
        <a:p>
          <a:endParaRPr lang="en-US"/>
        </a:p>
      </dgm:t>
    </dgm:pt>
    <dgm:pt modelId="{A1552F3F-055D-4923-AA39-A40907874F9F}">
      <dgm:prSet/>
      <dgm:spPr/>
      <dgm:t>
        <a:bodyPr/>
        <a:lstStyle/>
        <a:p>
          <a:r>
            <a:rPr lang="en-US"/>
            <a:t>The consent form is generally well written and may just need to be put into the COMIRB template for COMIRB review.  </a:t>
          </a:r>
        </a:p>
      </dgm:t>
    </dgm:pt>
    <dgm:pt modelId="{D47E3680-72D2-43B7-AB4F-DC4FA6E45ADD}" type="parTrans" cxnId="{180B3CD8-FD26-4A12-A75F-B1B25D3BB795}">
      <dgm:prSet/>
      <dgm:spPr/>
      <dgm:t>
        <a:bodyPr/>
        <a:lstStyle/>
        <a:p>
          <a:endParaRPr lang="en-US"/>
        </a:p>
      </dgm:t>
    </dgm:pt>
    <dgm:pt modelId="{C3457860-5E82-4C66-86E0-0E12D0C4DC9E}" type="sibTrans" cxnId="{180B3CD8-FD26-4A12-A75F-B1B25D3BB795}">
      <dgm:prSet/>
      <dgm:spPr/>
      <dgm:t>
        <a:bodyPr/>
        <a:lstStyle/>
        <a:p>
          <a:endParaRPr lang="en-US"/>
        </a:p>
      </dgm:t>
    </dgm:pt>
    <dgm:pt modelId="{5F9DE1FC-4AB4-4987-A8DE-E083028B1605}">
      <dgm:prSet/>
      <dgm:spPr/>
      <dgm:t>
        <a:bodyPr/>
        <a:lstStyle/>
        <a:p>
          <a:r>
            <a:rPr lang="en-US"/>
            <a:t>Industry Sponsored Research </a:t>
          </a:r>
        </a:p>
      </dgm:t>
    </dgm:pt>
    <dgm:pt modelId="{9783D77B-D449-4F6F-9737-B28C1107718E}" type="parTrans" cxnId="{FC799514-6F8E-4820-A2E3-8427BE8661FD}">
      <dgm:prSet/>
      <dgm:spPr/>
      <dgm:t>
        <a:bodyPr/>
        <a:lstStyle/>
        <a:p>
          <a:endParaRPr lang="en-US"/>
        </a:p>
      </dgm:t>
    </dgm:pt>
    <dgm:pt modelId="{3A8D8EA5-9152-4F30-BC6B-947A4AAC334F}" type="sibTrans" cxnId="{FC799514-6F8E-4820-A2E3-8427BE8661FD}">
      <dgm:prSet/>
      <dgm:spPr/>
      <dgm:t>
        <a:bodyPr/>
        <a:lstStyle/>
        <a:p>
          <a:endParaRPr lang="en-US"/>
        </a:p>
      </dgm:t>
    </dgm:pt>
    <dgm:pt modelId="{FF628004-9EED-48B4-BCB0-1612715A4F58}">
      <dgm:prSet/>
      <dgm:spPr/>
      <dgm:t>
        <a:bodyPr/>
        <a:lstStyle/>
        <a:p>
          <a:r>
            <a:rPr lang="en-US"/>
            <a:t>The PI will receive documents from the industry sponsor or CRO. </a:t>
          </a:r>
        </a:p>
      </dgm:t>
    </dgm:pt>
    <dgm:pt modelId="{86D6425E-2406-4A53-AE7B-21B8FA6F2D2F}" type="parTrans" cxnId="{B8AA03D9-8EC6-4266-8B2C-4DB1E0CA16C2}">
      <dgm:prSet/>
      <dgm:spPr/>
      <dgm:t>
        <a:bodyPr/>
        <a:lstStyle/>
        <a:p>
          <a:endParaRPr lang="en-US"/>
        </a:p>
      </dgm:t>
    </dgm:pt>
    <dgm:pt modelId="{C1D72312-BD56-4561-82BC-57669846012A}" type="sibTrans" cxnId="{B8AA03D9-8EC6-4266-8B2C-4DB1E0CA16C2}">
      <dgm:prSet/>
      <dgm:spPr/>
      <dgm:t>
        <a:bodyPr/>
        <a:lstStyle/>
        <a:p>
          <a:endParaRPr lang="en-US"/>
        </a:p>
      </dgm:t>
    </dgm:pt>
    <dgm:pt modelId="{E732F859-9D79-45D8-8889-B6C20308AF30}">
      <dgm:prSet/>
      <dgm:spPr/>
      <dgm:t>
        <a:bodyPr/>
        <a:lstStyle/>
        <a:p>
          <a:r>
            <a:rPr lang="en-US"/>
            <a:t>The consent form generally needs significant editing to make it understandable and readable. </a:t>
          </a:r>
        </a:p>
      </dgm:t>
    </dgm:pt>
    <dgm:pt modelId="{3A75AA1E-9EC0-41A6-A515-9A827102B601}" type="parTrans" cxnId="{FCAC917E-58D9-4A00-BBCC-0AAF29656C6D}">
      <dgm:prSet/>
      <dgm:spPr/>
      <dgm:t>
        <a:bodyPr/>
        <a:lstStyle/>
        <a:p>
          <a:endParaRPr lang="en-US"/>
        </a:p>
      </dgm:t>
    </dgm:pt>
    <dgm:pt modelId="{30FE681A-68BB-4ECF-BE7C-4FF388F8FAA2}" type="sibTrans" cxnId="{FCAC917E-58D9-4A00-BBCC-0AAF29656C6D}">
      <dgm:prSet/>
      <dgm:spPr/>
      <dgm:t>
        <a:bodyPr/>
        <a:lstStyle/>
        <a:p>
          <a:endParaRPr lang="en-US"/>
        </a:p>
      </dgm:t>
    </dgm:pt>
    <dgm:pt modelId="{2E9FC608-4ACB-46B4-94B1-C6B09D5236E8}">
      <dgm:prSet/>
      <dgm:spPr/>
      <dgm:t>
        <a:bodyPr/>
        <a:lstStyle/>
        <a:p>
          <a:r>
            <a:rPr lang="en-US" dirty="0"/>
            <a:t>If the PI is using an external IRB, a consent  form template is available at </a:t>
          </a:r>
          <a:r>
            <a:rPr lang="en-US" dirty="0">
              <a:hlinkClick xmlns:r="http://schemas.openxmlformats.org/officeDocument/2006/relationships" r:id="rId1"/>
            </a:rPr>
            <a:t>http://www.ucdenver.edu/research/ORC/CRSC/Pages/Ceding.aspx</a:t>
          </a:r>
          <a:r>
            <a:rPr lang="en-US" dirty="0"/>
            <a:t> for specific language and guidance. </a:t>
          </a:r>
        </a:p>
      </dgm:t>
    </dgm:pt>
    <dgm:pt modelId="{5FA12657-7A96-4FD9-B5C6-BABF65D80B7B}" type="parTrans" cxnId="{7A24F993-FC7D-4DC7-8E51-FE2C08C107C8}">
      <dgm:prSet/>
      <dgm:spPr/>
      <dgm:t>
        <a:bodyPr/>
        <a:lstStyle/>
        <a:p>
          <a:endParaRPr lang="en-US"/>
        </a:p>
      </dgm:t>
    </dgm:pt>
    <dgm:pt modelId="{84AAC2A0-22EE-4990-A886-4E611BECAAF7}" type="sibTrans" cxnId="{7A24F993-FC7D-4DC7-8E51-FE2C08C107C8}">
      <dgm:prSet/>
      <dgm:spPr/>
      <dgm:t>
        <a:bodyPr/>
        <a:lstStyle/>
        <a:p>
          <a:endParaRPr lang="en-US"/>
        </a:p>
      </dgm:t>
    </dgm:pt>
    <dgm:pt modelId="{A1C5738B-15B1-4A77-AB81-6C3C5A8E8A4B}" type="pres">
      <dgm:prSet presAssocID="{E0F3D735-99EE-4433-926A-9F2EE6747075}" presName="Name0" presStyleCnt="0">
        <dgm:presLayoutVars>
          <dgm:dir/>
          <dgm:animLvl val="lvl"/>
          <dgm:resizeHandles val="exact"/>
        </dgm:presLayoutVars>
      </dgm:prSet>
      <dgm:spPr/>
    </dgm:pt>
    <dgm:pt modelId="{6A2AEF21-E312-4DFC-83DB-EC5C87D00C4E}" type="pres">
      <dgm:prSet presAssocID="{3B6707C9-2188-47FD-8F21-ECD8CFC0926F}" presName="linNode" presStyleCnt="0"/>
      <dgm:spPr/>
    </dgm:pt>
    <dgm:pt modelId="{87F5F384-D902-40C6-B38A-A71EE74CC6D9}" type="pres">
      <dgm:prSet presAssocID="{3B6707C9-2188-47FD-8F21-ECD8CFC0926F}" presName="parentText" presStyleLbl="node1" presStyleIdx="0" presStyleCnt="3">
        <dgm:presLayoutVars>
          <dgm:chMax val="1"/>
          <dgm:bulletEnabled val="1"/>
        </dgm:presLayoutVars>
      </dgm:prSet>
      <dgm:spPr/>
    </dgm:pt>
    <dgm:pt modelId="{55059E30-FDBB-4C33-8362-53896592F5E3}" type="pres">
      <dgm:prSet presAssocID="{3B6707C9-2188-47FD-8F21-ECD8CFC0926F}" presName="descendantText" presStyleLbl="alignAccFollowNode1" presStyleIdx="0" presStyleCnt="3">
        <dgm:presLayoutVars>
          <dgm:bulletEnabled val="1"/>
        </dgm:presLayoutVars>
      </dgm:prSet>
      <dgm:spPr/>
    </dgm:pt>
    <dgm:pt modelId="{5C8F4981-24CF-4959-B1ED-91D76C01E082}" type="pres">
      <dgm:prSet presAssocID="{8677F167-216A-4324-9BA4-D43F860E9811}" presName="sp" presStyleCnt="0"/>
      <dgm:spPr/>
    </dgm:pt>
    <dgm:pt modelId="{F94DDF8C-F551-47BE-B8F0-C6EA7F334480}" type="pres">
      <dgm:prSet presAssocID="{F8843330-5D08-42F2-BFB3-2B3DA05A42DA}" presName="linNode" presStyleCnt="0"/>
      <dgm:spPr/>
    </dgm:pt>
    <dgm:pt modelId="{6E83BFD6-054B-48ED-97CF-E67157C3EFE6}" type="pres">
      <dgm:prSet presAssocID="{F8843330-5D08-42F2-BFB3-2B3DA05A42DA}" presName="parentText" presStyleLbl="node1" presStyleIdx="1" presStyleCnt="3">
        <dgm:presLayoutVars>
          <dgm:chMax val="1"/>
          <dgm:bulletEnabled val="1"/>
        </dgm:presLayoutVars>
      </dgm:prSet>
      <dgm:spPr/>
    </dgm:pt>
    <dgm:pt modelId="{B82801FC-D638-4B2A-8511-0CE3C34BD960}" type="pres">
      <dgm:prSet presAssocID="{F8843330-5D08-42F2-BFB3-2B3DA05A42DA}" presName="descendantText" presStyleLbl="alignAccFollowNode1" presStyleIdx="1" presStyleCnt="3">
        <dgm:presLayoutVars>
          <dgm:bulletEnabled val="1"/>
        </dgm:presLayoutVars>
      </dgm:prSet>
      <dgm:spPr/>
    </dgm:pt>
    <dgm:pt modelId="{C2E2B998-97FC-4056-AC5C-D494195E9987}" type="pres">
      <dgm:prSet presAssocID="{7840DF7D-B658-41FC-B660-8E3CC7BB8C49}" presName="sp" presStyleCnt="0"/>
      <dgm:spPr/>
    </dgm:pt>
    <dgm:pt modelId="{1AAD7FB6-D6B1-4EC9-AF67-E9D9E34CBDCB}" type="pres">
      <dgm:prSet presAssocID="{5F9DE1FC-4AB4-4987-A8DE-E083028B1605}" presName="linNode" presStyleCnt="0"/>
      <dgm:spPr/>
    </dgm:pt>
    <dgm:pt modelId="{492B51CB-F58F-4849-A7A2-486415FEF425}" type="pres">
      <dgm:prSet presAssocID="{5F9DE1FC-4AB4-4987-A8DE-E083028B1605}" presName="parentText" presStyleLbl="node1" presStyleIdx="2" presStyleCnt="3">
        <dgm:presLayoutVars>
          <dgm:chMax val="1"/>
          <dgm:bulletEnabled val="1"/>
        </dgm:presLayoutVars>
      </dgm:prSet>
      <dgm:spPr/>
    </dgm:pt>
    <dgm:pt modelId="{EDCB51FF-B5FF-438B-8C91-3F45DD527B48}" type="pres">
      <dgm:prSet presAssocID="{5F9DE1FC-4AB4-4987-A8DE-E083028B1605}" presName="descendantText" presStyleLbl="alignAccFollowNode1" presStyleIdx="2" presStyleCnt="3">
        <dgm:presLayoutVars>
          <dgm:bulletEnabled val="1"/>
        </dgm:presLayoutVars>
      </dgm:prSet>
      <dgm:spPr/>
    </dgm:pt>
  </dgm:ptLst>
  <dgm:cxnLst>
    <dgm:cxn modelId="{C9FD7406-E2B8-4090-8967-FF0AE373392C}" type="presOf" srcId="{E6ECCF1D-703E-4686-90D6-402CA2BEB8CD}" destId="{55059E30-FDBB-4C33-8362-53896592F5E3}" srcOrd="0" destOrd="0" presId="urn:microsoft.com/office/officeart/2005/8/layout/vList5"/>
    <dgm:cxn modelId="{FC897012-E7BD-49E1-9073-9798EEA9D219}" srcId="{3B6707C9-2188-47FD-8F21-ECD8CFC0926F}" destId="{E6ECCF1D-703E-4686-90D6-402CA2BEB8CD}" srcOrd="0" destOrd="0" parTransId="{0666BF7E-1149-4171-8380-BE2932942C7A}" sibTransId="{DC2DFD9B-1490-4AEF-9089-598EF91BAA70}"/>
    <dgm:cxn modelId="{FC799514-6F8E-4820-A2E3-8427BE8661FD}" srcId="{E0F3D735-99EE-4433-926A-9F2EE6747075}" destId="{5F9DE1FC-4AB4-4987-A8DE-E083028B1605}" srcOrd="2" destOrd="0" parTransId="{9783D77B-D449-4F6F-9737-B28C1107718E}" sibTransId="{3A8D8EA5-9152-4F30-BC6B-947A4AAC334F}"/>
    <dgm:cxn modelId="{D0DF393C-14BC-4EE7-9C49-3737FEB4368E}" srcId="{E0F3D735-99EE-4433-926A-9F2EE6747075}" destId="{F8843330-5D08-42F2-BFB3-2B3DA05A42DA}" srcOrd="1" destOrd="0" parTransId="{97DA557A-3797-4A0A-A169-AF1DA97E5D2E}" sibTransId="{7840DF7D-B658-41FC-B660-8E3CC7BB8C49}"/>
    <dgm:cxn modelId="{E574985D-88BB-4AA9-95F5-116757B5D2EC}" srcId="{E0F3D735-99EE-4433-926A-9F2EE6747075}" destId="{3B6707C9-2188-47FD-8F21-ECD8CFC0926F}" srcOrd="0" destOrd="0" parTransId="{200DD8D7-D850-4DFB-A4B2-F8B654974E25}" sibTransId="{8677F167-216A-4324-9BA4-D43F860E9811}"/>
    <dgm:cxn modelId="{D7BE2663-8A9A-40FB-88A2-889D5A3197FD}" type="presOf" srcId="{F8843330-5D08-42F2-BFB3-2B3DA05A42DA}" destId="{6E83BFD6-054B-48ED-97CF-E67157C3EFE6}" srcOrd="0" destOrd="0" presId="urn:microsoft.com/office/officeart/2005/8/layout/vList5"/>
    <dgm:cxn modelId="{AE26E346-A097-4003-A164-040CC4F6E53A}" srcId="{F8843330-5D08-42F2-BFB3-2B3DA05A42DA}" destId="{C21EA740-D54C-4912-8180-016A6962CF1D}" srcOrd="0" destOrd="0" parTransId="{3AF91748-91ED-435F-A5F3-01BC287D96CC}" sibTransId="{D86664B8-1079-46FA-92AF-C8703CBBAACB}"/>
    <dgm:cxn modelId="{925B3375-439C-49A3-909F-0D3AD0A31172}" type="presOf" srcId="{3B6707C9-2188-47FD-8F21-ECD8CFC0926F}" destId="{87F5F384-D902-40C6-B38A-A71EE74CC6D9}" srcOrd="0" destOrd="0" presId="urn:microsoft.com/office/officeart/2005/8/layout/vList5"/>
    <dgm:cxn modelId="{FCAC917E-58D9-4A00-BBCC-0AAF29656C6D}" srcId="{5F9DE1FC-4AB4-4987-A8DE-E083028B1605}" destId="{E732F859-9D79-45D8-8889-B6C20308AF30}" srcOrd="1" destOrd="0" parTransId="{3A75AA1E-9EC0-41A6-A515-9A827102B601}" sibTransId="{30FE681A-68BB-4ECF-BE7C-4FF388F8FAA2}"/>
    <dgm:cxn modelId="{690A2E80-BBA5-487C-96CF-1F3955B42824}" type="presOf" srcId="{ACF30FA7-18DE-4DBF-8784-98D9BD1BEDD8}" destId="{55059E30-FDBB-4C33-8362-53896592F5E3}" srcOrd="0" destOrd="1" presId="urn:microsoft.com/office/officeart/2005/8/layout/vList5"/>
    <dgm:cxn modelId="{45CA4F8D-0217-4CBF-A872-6BEE621FDA4F}" type="presOf" srcId="{5F9DE1FC-4AB4-4987-A8DE-E083028B1605}" destId="{492B51CB-F58F-4849-A7A2-486415FEF425}" srcOrd="0" destOrd="0" presId="urn:microsoft.com/office/officeart/2005/8/layout/vList5"/>
    <dgm:cxn modelId="{38957991-A75E-4DA2-BEC1-AC3AE746659B}" type="presOf" srcId="{FF628004-9EED-48B4-BCB0-1612715A4F58}" destId="{EDCB51FF-B5FF-438B-8C91-3F45DD527B48}" srcOrd="0" destOrd="0" presId="urn:microsoft.com/office/officeart/2005/8/layout/vList5"/>
    <dgm:cxn modelId="{7A24F993-FC7D-4DC7-8E51-FE2C08C107C8}" srcId="{5F9DE1FC-4AB4-4987-A8DE-E083028B1605}" destId="{2E9FC608-4ACB-46B4-94B1-C6B09D5236E8}" srcOrd="2" destOrd="0" parTransId="{5FA12657-7A96-4FD9-B5C6-BABF65D80B7B}" sibTransId="{84AAC2A0-22EE-4990-A886-4E611BECAAF7}"/>
    <dgm:cxn modelId="{AF51839D-17BA-4A0B-9EEF-19CF1C3D5145}" type="presOf" srcId="{C21EA740-D54C-4912-8180-016A6962CF1D}" destId="{B82801FC-D638-4B2A-8511-0CE3C34BD960}" srcOrd="0" destOrd="0" presId="urn:microsoft.com/office/officeart/2005/8/layout/vList5"/>
    <dgm:cxn modelId="{E79A24A0-A054-42DD-9CCB-17D49A6938B4}" type="presOf" srcId="{2E9FC608-4ACB-46B4-94B1-C6B09D5236E8}" destId="{EDCB51FF-B5FF-438B-8C91-3F45DD527B48}" srcOrd="0" destOrd="2" presId="urn:microsoft.com/office/officeart/2005/8/layout/vList5"/>
    <dgm:cxn modelId="{09BDA2B2-2635-433A-9DAE-4DE2370763F3}" type="presOf" srcId="{E0F3D735-99EE-4433-926A-9F2EE6747075}" destId="{A1C5738B-15B1-4A77-AB81-6C3C5A8E8A4B}" srcOrd="0" destOrd="0" presId="urn:microsoft.com/office/officeart/2005/8/layout/vList5"/>
    <dgm:cxn modelId="{2BE138CA-705B-41DE-894A-E465BC5C9EB2}" type="presOf" srcId="{E732F859-9D79-45D8-8889-B6C20308AF30}" destId="{EDCB51FF-B5FF-438B-8C91-3F45DD527B48}" srcOrd="0" destOrd="1" presId="urn:microsoft.com/office/officeart/2005/8/layout/vList5"/>
    <dgm:cxn modelId="{0DC941D0-BCD5-4F25-9118-B13191C30989}" srcId="{3B6707C9-2188-47FD-8F21-ECD8CFC0926F}" destId="{ACF30FA7-18DE-4DBF-8784-98D9BD1BEDD8}" srcOrd="1" destOrd="0" parTransId="{78F96D89-CF21-4D9F-A640-9A90F706502E}" sibTransId="{A9E4B969-0890-4CBC-9206-ABC9AC4E1BCD}"/>
    <dgm:cxn modelId="{180B3CD8-FD26-4A12-A75F-B1B25D3BB795}" srcId="{F8843330-5D08-42F2-BFB3-2B3DA05A42DA}" destId="{A1552F3F-055D-4923-AA39-A40907874F9F}" srcOrd="1" destOrd="0" parTransId="{D47E3680-72D2-43B7-AB4F-DC4FA6E45ADD}" sibTransId="{C3457860-5E82-4C66-86E0-0E12D0C4DC9E}"/>
    <dgm:cxn modelId="{B8AA03D9-8EC6-4266-8B2C-4DB1E0CA16C2}" srcId="{5F9DE1FC-4AB4-4987-A8DE-E083028B1605}" destId="{FF628004-9EED-48B4-BCB0-1612715A4F58}" srcOrd="0" destOrd="0" parTransId="{86D6425E-2406-4A53-AE7B-21B8FA6F2D2F}" sibTransId="{C1D72312-BD56-4561-82BC-57669846012A}"/>
    <dgm:cxn modelId="{FE69C7F3-4F9F-4130-BFB2-3D9CEE42694C}" type="presOf" srcId="{A1552F3F-055D-4923-AA39-A40907874F9F}" destId="{B82801FC-D638-4B2A-8511-0CE3C34BD960}" srcOrd="0" destOrd="1" presId="urn:microsoft.com/office/officeart/2005/8/layout/vList5"/>
    <dgm:cxn modelId="{55C20C35-0A69-47DC-8048-A5AAD2820518}" type="presParOf" srcId="{A1C5738B-15B1-4A77-AB81-6C3C5A8E8A4B}" destId="{6A2AEF21-E312-4DFC-83DB-EC5C87D00C4E}" srcOrd="0" destOrd="0" presId="urn:microsoft.com/office/officeart/2005/8/layout/vList5"/>
    <dgm:cxn modelId="{86E482FF-A4AC-4107-AAAB-5F4B2614B1EF}" type="presParOf" srcId="{6A2AEF21-E312-4DFC-83DB-EC5C87D00C4E}" destId="{87F5F384-D902-40C6-B38A-A71EE74CC6D9}" srcOrd="0" destOrd="0" presId="urn:microsoft.com/office/officeart/2005/8/layout/vList5"/>
    <dgm:cxn modelId="{A5D5B7FA-D649-4BB5-B10B-0C20BF0212E0}" type="presParOf" srcId="{6A2AEF21-E312-4DFC-83DB-EC5C87D00C4E}" destId="{55059E30-FDBB-4C33-8362-53896592F5E3}" srcOrd="1" destOrd="0" presId="urn:microsoft.com/office/officeart/2005/8/layout/vList5"/>
    <dgm:cxn modelId="{826C2F53-F9E3-435F-A636-A4AC8A666F04}" type="presParOf" srcId="{A1C5738B-15B1-4A77-AB81-6C3C5A8E8A4B}" destId="{5C8F4981-24CF-4959-B1ED-91D76C01E082}" srcOrd="1" destOrd="0" presId="urn:microsoft.com/office/officeart/2005/8/layout/vList5"/>
    <dgm:cxn modelId="{7B0D04B4-7F2C-4BED-8A6F-72E945A23BCA}" type="presParOf" srcId="{A1C5738B-15B1-4A77-AB81-6C3C5A8E8A4B}" destId="{F94DDF8C-F551-47BE-B8F0-C6EA7F334480}" srcOrd="2" destOrd="0" presId="urn:microsoft.com/office/officeart/2005/8/layout/vList5"/>
    <dgm:cxn modelId="{D72E39C0-EFD5-41E7-9460-77266EA8FACF}" type="presParOf" srcId="{F94DDF8C-F551-47BE-B8F0-C6EA7F334480}" destId="{6E83BFD6-054B-48ED-97CF-E67157C3EFE6}" srcOrd="0" destOrd="0" presId="urn:microsoft.com/office/officeart/2005/8/layout/vList5"/>
    <dgm:cxn modelId="{6168435E-D650-4872-8DE6-AF6B85BA1DD9}" type="presParOf" srcId="{F94DDF8C-F551-47BE-B8F0-C6EA7F334480}" destId="{B82801FC-D638-4B2A-8511-0CE3C34BD960}" srcOrd="1" destOrd="0" presId="urn:microsoft.com/office/officeart/2005/8/layout/vList5"/>
    <dgm:cxn modelId="{F31C38A5-6A17-4DDE-BDED-063671FBC7A8}" type="presParOf" srcId="{A1C5738B-15B1-4A77-AB81-6C3C5A8E8A4B}" destId="{C2E2B998-97FC-4056-AC5C-D494195E9987}" srcOrd="3" destOrd="0" presId="urn:microsoft.com/office/officeart/2005/8/layout/vList5"/>
    <dgm:cxn modelId="{D31D6FD8-C632-4061-B627-A2F1FED4EEC0}" type="presParOf" srcId="{A1C5738B-15B1-4A77-AB81-6C3C5A8E8A4B}" destId="{1AAD7FB6-D6B1-4EC9-AF67-E9D9E34CBDCB}" srcOrd="4" destOrd="0" presId="urn:microsoft.com/office/officeart/2005/8/layout/vList5"/>
    <dgm:cxn modelId="{FB3A539F-F43D-42EA-A99B-BD5B3F48587E}" type="presParOf" srcId="{1AAD7FB6-D6B1-4EC9-AF67-E9D9E34CBDCB}" destId="{492B51CB-F58F-4849-A7A2-486415FEF425}" srcOrd="0" destOrd="0" presId="urn:microsoft.com/office/officeart/2005/8/layout/vList5"/>
    <dgm:cxn modelId="{0AAA151B-1C82-43E4-ABFC-5EC9BCE84A35}" type="presParOf" srcId="{1AAD7FB6-D6B1-4EC9-AF67-E9D9E34CBDCB}" destId="{EDCB51FF-B5FF-438B-8C91-3F45DD527B4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F0E5ECB-1D36-4797-8818-1A0873BBDAED}"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0E48C0F7-081E-4FCC-B4BE-6217D83847E5}">
      <dgm:prSet custT="1"/>
      <dgm:spPr>
        <a:solidFill>
          <a:schemeClr val="accent3"/>
        </a:solidFill>
      </dgm:spPr>
      <dgm:t>
        <a:bodyPr/>
        <a:lstStyle/>
        <a:p>
          <a:pPr algn="l"/>
          <a:endParaRPr lang="en-US" sz="2800" b="1" dirty="0"/>
        </a:p>
        <a:p>
          <a:pPr algn="l"/>
          <a:endParaRPr lang="en-US" sz="2800" b="1" dirty="0"/>
        </a:p>
        <a:p>
          <a:pPr algn="l"/>
          <a:endParaRPr lang="en-US" sz="2800" b="1" dirty="0"/>
        </a:p>
        <a:p>
          <a:pPr algn="l"/>
          <a:endParaRPr lang="en-US" sz="2800" b="1" dirty="0"/>
        </a:p>
        <a:p>
          <a:pPr algn="ctr"/>
          <a:endParaRPr lang="en-US" sz="4000" b="1" dirty="0"/>
        </a:p>
        <a:p>
          <a:pPr algn="ctr"/>
          <a:r>
            <a:rPr lang="en-US" sz="4000" b="1" dirty="0"/>
            <a:t>(a)    </a:t>
          </a:r>
        </a:p>
        <a:p>
          <a:pPr algn="ctr"/>
          <a:endParaRPr lang="en-US" sz="4000" dirty="0"/>
        </a:p>
        <a:p>
          <a:pPr algn="ctr"/>
          <a:r>
            <a:rPr lang="en-US" sz="3600" dirty="0"/>
            <a:t>Create it </a:t>
          </a:r>
        </a:p>
        <a:p>
          <a:pPr algn="ctr"/>
          <a:r>
            <a:rPr lang="en-US" sz="3600" dirty="0"/>
            <a:t>and </a:t>
          </a:r>
          <a:br>
            <a:rPr lang="en-US" sz="3600" dirty="0"/>
          </a:br>
          <a:r>
            <a:rPr lang="en-US" sz="3600" dirty="0"/>
            <a:t>present it </a:t>
          </a:r>
        </a:p>
        <a:p>
          <a:pPr algn="ctr"/>
          <a:endParaRPr lang="en-US" sz="3600" dirty="0"/>
        </a:p>
        <a:p>
          <a:pPr algn="ctr"/>
          <a:endParaRPr lang="en-US" sz="4000" dirty="0"/>
        </a:p>
        <a:p>
          <a:pPr algn="l"/>
          <a:endParaRPr lang="en-US" sz="2800" dirty="0"/>
        </a:p>
        <a:p>
          <a:pPr algn="l"/>
          <a:endParaRPr lang="en-US" sz="2800" dirty="0"/>
        </a:p>
        <a:p>
          <a:pPr algn="l"/>
          <a:endParaRPr lang="en-US" sz="2800" dirty="0"/>
        </a:p>
        <a:p>
          <a:pPr algn="l"/>
          <a:r>
            <a:rPr lang="en-US" sz="2800" dirty="0"/>
            <a:t> </a:t>
          </a:r>
        </a:p>
      </dgm:t>
    </dgm:pt>
    <dgm:pt modelId="{345E7041-2894-47BF-B656-ED4B4F57FEE9}" type="sibTrans" cxnId="{0DAD8397-75C2-4685-A35A-E568ACD909C2}">
      <dgm:prSet/>
      <dgm:spPr/>
      <dgm:t>
        <a:bodyPr/>
        <a:lstStyle/>
        <a:p>
          <a:endParaRPr lang="en-US"/>
        </a:p>
      </dgm:t>
    </dgm:pt>
    <dgm:pt modelId="{DFB10407-C71C-4AE1-9E67-933516937188}" type="parTrans" cxnId="{0DAD8397-75C2-4685-A35A-E568ACD909C2}">
      <dgm:prSet/>
      <dgm:spPr/>
      <dgm:t>
        <a:bodyPr/>
        <a:lstStyle/>
        <a:p>
          <a:endParaRPr lang="en-US"/>
        </a:p>
      </dgm:t>
    </dgm:pt>
    <dgm:pt modelId="{40AF60FC-7FD5-49B7-BD72-296750618DB1}" type="pres">
      <dgm:prSet presAssocID="{3F0E5ECB-1D36-4797-8818-1A0873BBDAED}" presName="Name0" presStyleCnt="0">
        <dgm:presLayoutVars>
          <dgm:dir/>
          <dgm:animLvl val="lvl"/>
          <dgm:resizeHandles val="exact"/>
        </dgm:presLayoutVars>
      </dgm:prSet>
      <dgm:spPr/>
    </dgm:pt>
    <dgm:pt modelId="{CC961156-367B-4081-97EC-5D4FDA7A8431}" type="pres">
      <dgm:prSet presAssocID="{0E48C0F7-081E-4FCC-B4BE-6217D83847E5}" presName="linNode" presStyleCnt="0"/>
      <dgm:spPr/>
    </dgm:pt>
    <dgm:pt modelId="{AC807298-B08A-42CF-A56F-10FBBD365951}" type="pres">
      <dgm:prSet presAssocID="{0E48C0F7-081E-4FCC-B4BE-6217D83847E5}" presName="parentText" presStyleLbl="node1" presStyleIdx="0" presStyleCnt="1" custScaleX="278321" custScaleY="106921" custLinFactNeighborX="0" custLinFactNeighborY="1672">
        <dgm:presLayoutVars>
          <dgm:chMax val="1"/>
          <dgm:bulletEnabled val="1"/>
        </dgm:presLayoutVars>
      </dgm:prSet>
      <dgm:spPr/>
    </dgm:pt>
  </dgm:ptLst>
  <dgm:cxnLst>
    <dgm:cxn modelId="{F9526C88-E6C4-46DC-BB8C-62B710518FAB}" type="presOf" srcId="{3F0E5ECB-1D36-4797-8818-1A0873BBDAED}" destId="{40AF60FC-7FD5-49B7-BD72-296750618DB1}" srcOrd="0" destOrd="0" presId="urn:microsoft.com/office/officeart/2005/8/layout/vList5"/>
    <dgm:cxn modelId="{0DAD8397-75C2-4685-A35A-E568ACD909C2}" srcId="{3F0E5ECB-1D36-4797-8818-1A0873BBDAED}" destId="{0E48C0F7-081E-4FCC-B4BE-6217D83847E5}" srcOrd="0" destOrd="0" parTransId="{DFB10407-C71C-4AE1-9E67-933516937188}" sibTransId="{345E7041-2894-47BF-B656-ED4B4F57FEE9}"/>
    <dgm:cxn modelId="{44862AF6-CCD8-412B-BCDF-6D014014E6E0}" type="presOf" srcId="{0E48C0F7-081E-4FCC-B4BE-6217D83847E5}" destId="{AC807298-B08A-42CF-A56F-10FBBD365951}" srcOrd="0" destOrd="0" presId="urn:microsoft.com/office/officeart/2005/8/layout/vList5"/>
    <dgm:cxn modelId="{5C269B36-A670-4AB1-B921-68A3D66D3A4A}" type="presParOf" srcId="{40AF60FC-7FD5-49B7-BD72-296750618DB1}" destId="{CC961156-367B-4081-97EC-5D4FDA7A8431}" srcOrd="0" destOrd="0" presId="urn:microsoft.com/office/officeart/2005/8/layout/vList5"/>
    <dgm:cxn modelId="{5BDCA47B-1ED1-4A16-946F-FD3394709272}" type="presParOf" srcId="{CC961156-367B-4081-97EC-5D4FDA7A8431}" destId="{AC807298-B08A-42CF-A56F-10FBBD365951}"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F0E5ECB-1D36-4797-8818-1A0873BBDAED}"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24719461-61E9-475B-B590-327A7C4A562A}">
      <dgm:prSet custT="1"/>
      <dgm:spPr>
        <a:solidFill>
          <a:schemeClr val="accent3"/>
        </a:solidFill>
      </dgm:spPr>
      <dgm:t>
        <a:bodyPr/>
        <a:lstStyle/>
        <a:p>
          <a:endParaRPr lang="en-US" sz="2800" dirty="0"/>
        </a:p>
        <a:p>
          <a:endParaRPr lang="en-US" sz="2800" dirty="0"/>
        </a:p>
        <a:p>
          <a:endParaRPr lang="en-US" sz="2800" dirty="0"/>
        </a:p>
        <a:p>
          <a:r>
            <a:rPr lang="en-US" sz="4000" b="1" dirty="0"/>
            <a:t>(b)</a:t>
          </a:r>
        </a:p>
        <a:p>
          <a:endParaRPr lang="en-US" sz="3600" dirty="0"/>
        </a:p>
        <a:p>
          <a:r>
            <a:rPr lang="en-US" sz="3600" dirty="0"/>
            <a:t>Assess for patient understanding </a:t>
          </a:r>
        </a:p>
        <a:p>
          <a:endParaRPr lang="en-US" sz="2800" dirty="0"/>
        </a:p>
        <a:p>
          <a:endParaRPr lang="en-US" sz="2800" dirty="0"/>
        </a:p>
        <a:p>
          <a:endParaRPr lang="en-US" sz="2800" dirty="0"/>
        </a:p>
        <a:p>
          <a:endParaRPr lang="en-US" sz="2800" dirty="0"/>
        </a:p>
        <a:p>
          <a:endParaRPr lang="en-US" sz="2800" dirty="0"/>
        </a:p>
      </dgm:t>
    </dgm:pt>
    <dgm:pt modelId="{C557D485-5986-4FA8-A100-188FD396AB85}" type="sibTrans" cxnId="{7C5D3FFF-0B6B-4E16-95D3-77B8EDF69ACA}">
      <dgm:prSet/>
      <dgm:spPr/>
      <dgm:t>
        <a:bodyPr/>
        <a:lstStyle/>
        <a:p>
          <a:endParaRPr lang="en-US"/>
        </a:p>
      </dgm:t>
    </dgm:pt>
    <dgm:pt modelId="{782F228C-E09B-48C1-870E-EFB303028586}" type="parTrans" cxnId="{7C5D3FFF-0B6B-4E16-95D3-77B8EDF69ACA}">
      <dgm:prSet/>
      <dgm:spPr/>
      <dgm:t>
        <a:bodyPr/>
        <a:lstStyle/>
        <a:p>
          <a:endParaRPr lang="en-US"/>
        </a:p>
      </dgm:t>
    </dgm:pt>
    <dgm:pt modelId="{40AF60FC-7FD5-49B7-BD72-296750618DB1}" type="pres">
      <dgm:prSet presAssocID="{3F0E5ECB-1D36-4797-8818-1A0873BBDAED}" presName="Name0" presStyleCnt="0">
        <dgm:presLayoutVars>
          <dgm:dir/>
          <dgm:animLvl val="lvl"/>
          <dgm:resizeHandles val="exact"/>
        </dgm:presLayoutVars>
      </dgm:prSet>
      <dgm:spPr/>
    </dgm:pt>
    <dgm:pt modelId="{57C60C35-DE52-4689-9D05-F28891B3CFD8}" type="pres">
      <dgm:prSet presAssocID="{24719461-61E9-475B-B590-327A7C4A562A}" presName="linNode" presStyleCnt="0"/>
      <dgm:spPr/>
    </dgm:pt>
    <dgm:pt modelId="{4756FBE4-84A1-436B-BBE5-7494E53A6AB9}" type="pres">
      <dgm:prSet presAssocID="{24719461-61E9-475B-B590-327A7C4A562A}" presName="parentText" presStyleLbl="node1" presStyleIdx="0" presStyleCnt="1" custScaleX="277778" custScaleY="100000">
        <dgm:presLayoutVars>
          <dgm:chMax val="1"/>
          <dgm:bulletEnabled val="1"/>
        </dgm:presLayoutVars>
      </dgm:prSet>
      <dgm:spPr/>
    </dgm:pt>
  </dgm:ptLst>
  <dgm:cxnLst>
    <dgm:cxn modelId="{B8C5495C-639C-4599-BAF4-006B60868BB2}" type="presOf" srcId="{24719461-61E9-475B-B590-327A7C4A562A}" destId="{4756FBE4-84A1-436B-BBE5-7494E53A6AB9}" srcOrd="0" destOrd="0" presId="urn:microsoft.com/office/officeart/2005/8/layout/vList5"/>
    <dgm:cxn modelId="{F9526C88-E6C4-46DC-BB8C-62B710518FAB}" type="presOf" srcId="{3F0E5ECB-1D36-4797-8818-1A0873BBDAED}" destId="{40AF60FC-7FD5-49B7-BD72-296750618DB1}" srcOrd="0" destOrd="0" presId="urn:microsoft.com/office/officeart/2005/8/layout/vList5"/>
    <dgm:cxn modelId="{7C5D3FFF-0B6B-4E16-95D3-77B8EDF69ACA}" srcId="{3F0E5ECB-1D36-4797-8818-1A0873BBDAED}" destId="{24719461-61E9-475B-B590-327A7C4A562A}" srcOrd="0" destOrd="0" parTransId="{782F228C-E09B-48C1-870E-EFB303028586}" sibTransId="{C557D485-5986-4FA8-A100-188FD396AB85}"/>
    <dgm:cxn modelId="{2848338F-687B-45C4-BEA7-E86CDF6EBA33}" type="presParOf" srcId="{40AF60FC-7FD5-49B7-BD72-296750618DB1}" destId="{57C60C35-DE52-4689-9D05-F28891B3CFD8}" srcOrd="0" destOrd="0" presId="urn:microsoft.com/office/officeart/2005/8/layout/vList5"/>
    <dgm:cxn modelId="{95C44863-F3DF-48F2-9A4A-0632B3CA796E}" type="presParOf" srcId="{57C60C35-DE52-4689-9D05-F28891B3CFD8}" destId="{4756FBE4-84A1-436B-BBE5-7494E53A6AB9}" srcOrd="0"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F0E5ECB-1D36-4797-8818-1A0873BBDAED}"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34CD97B3-4A87-4757-8468-AC2D7B3BCF51}">
      <dgm:prSet custT="1"/>
      <dgm:spPr>
        <a:solidFill>
          <a:schemeClr val="accent3"/>
        </a:solidFill>
      </dgm:spPr>
      <dgm:t>
        <a:bodyPr/>
        <a:lstStyle/>
        <a:p>
          <a:endParaRPr lang="en-US" sz="4000" b="1" dirty="0"/>
        </a:p>
        <a:p>
          <a:r>
            <a:rPr lang="en-US" sz="4000" b="1" dirty="0"/>
            <a:t>(c)</a:t>
          </a:r>
        </a:p>
        <a:p>
          <a:endParaRPr lang="en-US" sz="4000" dirty="0"/>
        </a:p>
        <a:p>
          <a:r>
            <a:rPr lang="en-US" sz="3600" dirty="0"/>
            <a:t>Document  it </a:t>
          </a:r>
        </a:p>
        <a:p>
          <a:endParaRPr lang="en-US" sz="3600" dirty="0"/>
        </a:p>
        <a:p>
          <a:endParaRPr lang="en-US" sz="2800" dirty="0"/>
        </a:p>
        <a:p>
          <a:endParaRPr lang="en-US" sz="2800" dirty="0"/>
        </a:p>
        <a:p>
          <a:endParaRPr lang="en-US" sz="2800" dirty="0"/>
        </a:p>
        <a:p>
          <a:r>
            <a:rPr lang="en-US" sz="2800" dirty="0"/>
            <a:t> </a:t>
          </a:r>
        </a:p>
      </dgm:t>
    </dgm:pt>
    <dgm:pt modelId="{38781C5F-B5E4-4E5C-BC60-C8533F863F61}" type="parTrans" cxnId="{F7D7B939-570A-4FC3-AF73-C14CDCF8E88F}">
      <dgm:prSet/>
      <dgm:spPr/>
      <dgm:t>
        <a:bodyPr/>
        <a:lstStyle/>
        <a:p>
          <a:endParaRPr lang="en-US"/>
        </a:p>
      </dgm:t>
    </dgm:pt>
    <dgm:pt modelId="{45AF3AA2-9776-40EF-8C85-7B73CE97F8E5}" type="sibTrans" cxnId="{F7D7B939-570A-4FC3-AF73-C14CDCF8E88F}">
      <dgm:prSet/>
      <dgm:spPr/>
      <dgm:t>
        <a:bodyPr/>
        <a:lstStyle/>
        <a:p>
          <a:endParaRPr lang="en-US"/>
        </a:p>
      </dgm:t>
    </dgm:pt>
    <dgm:pt modelId="{40AF60FC-7FD5-49B7-BD72-296750618DB1}" type="pres">
      <dgm:prSet presAssocID="{3F0E5ECB-1D36-4797-8818-1A0873BBDAED}" presName="Name0" presStyleCnt="0">
        <dgm:presLayoutVars>
          <dgm:dir/>
          <dgm:animLvl val="lvl"/>
          <dgm:resizeHandles val="exact"/>
        </dgm:presLayoutVars>
      </dgm:prSet>
      <dgm:spPr/>
    </dgm:pt>
    <dgm:pt modelId="{5C49FFAF-753D-46B4-9B68-D4D72E1449F9}" type="pres">
      <dgm:prSet presAssocID="{34CD97B3-4A87-4757-8468-AC2D7B3BCF51}" presName="linNode" presStyleCnt="0"/>
      <dgm:spPr/>
    </dgm:pt>
    <dgm:pt modelId="{784C9CE1-EA27-40B7-8C9D-40F6388B6713}" type="pres">
      <dgm:prSet presAssocID="{34CD97B3-4A87-4757-8468-AC2D7B3BCF51}" presName="parentText" presStyleLbl="node1" presStyleIdx="0" presStyleCnt="1" custScaleX="277778" custLinFactNeighborX="18232" custLinFactNeighborY="3755">
        <dgm:presLayoutVars>
          <dgm:chMax val="1"/>
          <dgm:bulletEnabled val="1"/>
        </dgm:presLayoutVars>
      </dgm:prSet>
      <dgm:spPr/>
    </dgm:pt>
  </dgm:ptLst>
  <dgm:cxnLst>
    <dgm:cxn modelId="{F7D7B939-570A-4FC3-AF73-C14CDCF8E88F}" srcId="{3F0E5ECB-1D36-4797-8818-1A0873BBDAED}" destId="{34CD97B3-4A87-4757-8468-AC2D7B3BCF51}" srcOrd="0" destOrd="0" parTransId="{38781C5F-B5E4-4E5C-BC60-C8533F863F61}" sibTransId="{45AF3AA2-9776-40EF-8C85-7B73CE97F8E5}"/>
    <dgm:cxn modelId="{CBB83359-EB7B-45A4-B645-0F675A66DC24}" type="presOf" srcId="{34CD97B3-4A87-4757-8468-AC2D7B3BCF51}" destId="{784C9CE1-EA27-40B7-8C9D-40F6388B6713}" srcOrd="0" destOrd="0" presId="urn:microsoft.com/office/officeart/2005/8/layout/vList5"/>
    <dgm:cxn modelId="{F9526C88-E6C4-46DC-BB8C-62B710518FAB}" type="presOf" srcId="{3F0E5ECB-1D36-4797-8818-1A0873BBDAED}" destId="{40AF60FC-7FD5-49B7-BD72-296750618DB1}" srcOrd="0" destOrd="0" presId="urn:microsoft.com/office/officeart/2005/8/layout/vList5"/>
    <dgm:cxn modelId="{A685D484-BFB7-4A81-9A64-5366465AFA25}" type="presParOf" srcId="{40AF60FC-7FD5-49B7-BD72-296750618DB1}" destId="{5C49FFAF-753D-46B4-9B68-D4D72E1449F9}" srcOrd="0" destOrd="0" presId="urn:microsoft.com/office/officeart/2005/8/layout/vList5"/>
    <dgm:cxn modelId="{E3248077-69F6-491B-8C85-D6D15C99C0BE}" type="presParOf" srcId="{5C49FFAF-753D-46B4-9B68-D4D72E1449F9}" destId="{784C9CE1-EA27-40B7-8C9D-40F6388B6713}" srcOrd="0" destOrd="0" presId="urn:microsoft.com/office/officeart/2005/8/layout/vList5"/>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178A6FF-20D6-4BD3-8207-08C07CB99FA2}"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6F3FF301-C00F-42A6-8EDA-8B502C825DBD}">
      <dgm:prSet/>
      <dgm:spPr/>
      <dgm:t>
        <a:bodyPr/>
        <a:lstStyle/>
        <a:p>
          <a:r>
            <a:rPr lang="en-US"/>
            <a:t>Informed Consent resources on COMIRB’s website </a:t>
          </a:r>
        </a:p>
      </dgm:t>
    </dgm:pt>
    <dgm:pt modelId="{6D16E75B-424B-4BAD-B3F8-4FA652C1169F}" type="parTrans" cxnId="{9A6F28A3-CF8F-47E9-9894-66030137DEA8}">
      <dgm:prSet/>
      <dgm:spPr/>
      <dgm:t>
        <a:bodyPr/>
        <a:lstStyle/>
        <a:p>
          <a:endParaRPr lang="en-US"/>
        </a:p>
      </dgm:t>
    </dgm:pt>
    <dgm:pt modelId="{569F5730-C69E-47B9-969B-D92AC53C3BB3}" type="sibTrans" cxnId="{9A6F28A3-CF8F-47E9-9894-66030137DEA8}">
      <dgm:prSet/>
      <dgm:spPr/>
      <dgm:t>
        <a:bodyPr/>
        <a:lstStyle/>
        <a:p>
          <a:endParaRPr lang="en-US"/>
        </a:p>
      </dgm:t>
    </dgm:pt>
    <dgm:pt modelId="{E515B007-7AB5-4444-BFCD-50BCCEF33D69}">
      <dgm:prSet/>
      <dgm:spPr/>
      <dgm:t>
        <a:bodyPr/>
        <a:lstStyle/>
        <a:p>
          <a:r>
            <a:rPr lang="en-US"/>
            <a:t>Basic template </a:t>
          </a:r>
        </a:p>
      </dgm:t>
    </dgm:pt>
    <dgm:pt modelId="{9DBD012D-540F-4AE6-9E71-C5F2A19950F4}" type="parTrans" cxnId="{8856097B-3257-4D90-AEB5-BEFEF8AD4D18}">
      <dgm:prSet/>
      <dgm:spPr/>
      <dgm:t>
        <a:bodyPr/>
        <a:lstStyle/>
        <a:p>
          <a:endParaRPr lang="en-US"/>
        </a:p>
      </dgm:t>
    </dgm:pt>
    <dgm:pt modelId="{E95C23EA-3C2A-423C-839A-2D01547AC607}" type="sibTrans" cxnId="{8856097B-3257-4D90-AEB5-BEFEF8AD4D18}">
      <dgm:prSet/>
      <dgm:spPr/>
      <dgm:t>
        <a:bodyPr/>
        <a:lstStyle/>
        <a:p>
          <a:endParaRPr lang="en-US"/>
        </a:p>
      </dgm:t>
    </dgm:pt>
    <dgm:pt modelId="{E61EE8DE-C839-47BF-9DD6-A651D3D95FB4}">
      <dgm:prSet/>
      <dgm:spPr/>
      <dgm:t>
        <a:bodyPr/>
        <a:lstStyle/>
        <a:p>
          <a:r>
            <a:rPr lang="en-US" dirty="0"/>
            <a:t>Basic template with/without HIPAA </a:t>
          </a:r>
        </a:p>
      </dgm:t>
    </dgm:pt>
    <dgm:pt modelId="{00EA6DC2-E41A-4BEE-A66F-785DA8700B91}" type="parTrans" cxnId="{A8A868DA-4012-47F6-9B44-CF6AC9233FFC}">
      <dgm:prSet/>
      <dgm:spPr/>
      <dgm:t>
        <a:bodyPr/>
        <a:lstStyle/>
        <a:p>
          <a:endParaRPr lang="en-US"/>
        </a:p>
      </dgm:t>
    </dgm:pt>
    <dgm:pt modelId="{55DB07F4-5B6E-43EF-B67A-C361D2354532}" type="sibTrans" cxnId="{A8A868DA-4012-47F6-9B44-CF6AC9233FFC}">
      <dgm:prSet/>
      <dgm:spPr/>
      <dgm:t>
        <a:bodyPr/>
        <a:lstStyle/>
        <a:p>
          <a:endParaRPr lang="en-US"/>
        </a:p>
      </dgm:t>
    </dgm:pt>
    <dgm:pt modelId="{D2B637E5-D477-4C10-B786-318C7E955ED4}">
      <dgm:prSet/>
      <dgm:spPr/>
      <dgm:t>
        <a:bodyPr/>
        <a:lstStyle/>
        <a:p>
          <a:r>
            <a:rPr lang="en-US" dirty="0"/>
            <a:t>External IRB template </a:t>
          </a:r>
        </a:p>
      </dgm:t>
    </dgm:pt>
    <dgm:pt modelId="{816490C6-A635-498A-8E0F-3850145E228A}" type="parTrans" cxnId="{7D83FDE9-AC10-4059-9AF4-A6BDDB323CDA}">
      <dgm:prSet/>
      <dgm:spPr/>
      <dgm:t>
        <a:bodyPr/>
        <a:lstStyle/>
        <a:p>
          <a:endParaRPr lang="en-US"/>
        </a:p>
      </dgm:t>
    </dgm:pt>
    <dgm:pt modelId="{D1426A52-575B-4690-8B71-745800C6B656}" type="sibTrans" cxnId="{7D83FDE9-AC10-4059-9AF4-A6BDDB323CDA}">
      <dgm:prSet/>
      <dgm:spPr/>
      <dgm:t>
        <a:bodyPr/>
        <a:lstStyle/>
        <a:p>
          <a:endParaRPr lang="en-US"/>
        </a:p>
      </dgm:t>
    </dgm:pt>
    <dgm:pt modelId="{68214FE5-FE82-42C5-A113-C9F6920D7379}">
      <dgm:prSet/>
      <dgm:spPr/>
      <dgm:t>
        <a:bodyPr/>
        <a:lstStyle/>
        <a:p>
          <a:r>
            <a:rPr lang="en-US" dirty="0"/>
            <a:t>Assent template </a:t>
          </a:r>
        </a:p>
      </dgm:t>
    </dgm:pt>
    <dgm:pt modelId="{040E8D7A-5731-4B4E-BC80-96B048CB27BD}" type="parTrans" cxnId="{BAB9C927-1DC7-4712-B7D6-74895E22E413}">
      <dgm:prSet/>
      <dgm:spPr/>
      <dgm:t>
        <a:bodyPr/>
        <a:lstStyle/>
        <a:p>
          <a:endParaRPr lang="en-US"/>
        </a:p>
      </dgm:t>
    </dgm:pt>
    <dgm:pt modelId="{D1E17D67-9B73-422E-A810-844DF80C1E08}" type="sibTrans" cxnId="{BAB9C927-1DC7-4712-B7D6-74895E22E413}">
      <dgm:prSet/>
      <dgm:spPr/>
      <dgm:t>
        <a:bodyPr/>
        <a:lstStyle/>
        <a:p>
          <a:endParaRPr lang="en-US"/>
        </a:p>
      </dgm:t>
    </dgm:pt>
    <dgm:pt modelId="{94768A30-F2E0-4EEE-ABBC-3054E8128C03}">
      <dgm:prSet/>
      <dgm:spPr/>
      <dgm:t>
        <a:bodyPr/>
        <a:lstStyle/>
        <a:p>
          <a:r>
            <a:rPr lang="en-US"/>
            <a:t>Additional language for children </a:t>
          </a:r>
        </a:p>
      </dgm:t>
    </dgm:pt>
    <dgm:pt modelId="{C004638D-63DE-4971-B9CD-1DB2FD8EDFEC}" type="parTrans" cxnId="{77C21128-D739-43FC-81C1-08A336B9AD7D}">
      <dgm:prSet/>
      <dgm:spPr/>
      <dgm:t>
        <a:bodyPr/>
        <a:lstStyle/>
        <a:p>
          <a:endParaRPr lang="en-US"/>
        </a:p>
      </dgm:t>
    </dgm:pt>
    <dgm:pt modelId="{98010F89-AAD4-4319-9732-F6B7CB1770A2}" type="sibTrans" cxnId="{77C21128-D739-43FC-81C1-08A336B9AD7D}">
      <dgm:prSet/>
      <dgm:spPr/>
      <dgm:t>
        <a:bodyPr/>
        <a:lstStyle/>
        <a:p>
          <a:endParaRPr lang="en-US"/>
        </a:p>
      </dgm:t>
    </dgm:pt>
    <dgm:pt modelId="{95EA174E-203F-4941-B8F8-93BC56552CEE}">
      <dgm:prSet/>
      <dgm:spPr/>
      <dgm:t>
        <a:bodyPr/>
        <a:lstStyle/>
        <a:p>
          <a:r>
            <a:rPr lang="en-US"/>
            <a:t>Clinicaltrials.gov language </a:t>
          </a:r>
        </a:p>
      </dgm:t>
    </dgm:pt>
    <dgm:pt modelId="{F0C1A48D-DB31-4115-B4CE-60B25A4C73D6}" type="parTrans" cxnId="{5244E6FB-DBD7-426B-95F6-24988BD6F77C}">
      <dgm:prSet/>
      <dgm:spPr/>
      <dgm:t>
        <a:bodyPr/>
        <a:lstStyle/>
        <a:p>
          <a:endParaRPr lang="en-US"/>
        </a:p>
      </dgm:t>
    </dgm:pt>
    <dgm:pt modelId="{44E34C54-8713-4BA8-9D8E-BC72BAAFF459}" type="sibTrans" cxnId="{5244E6FB-DBD7-426B-95F6-24988BD6F77C}">
      <dgm:prSet/>
      <dgm:spPr/>
      <dgm:t>
        <a:bodyPr/>
        <a:lstStyle/>
        <a:p>
          <a:endParaRPr lang="en-US"/>
        </a:p>
      </dgm:t>
    </dgm:pt>
    <dgm:pt modelId="{DBBC66DF-8BE1-4466-B787-27F7A4AE27E3}">
      <dgm:prSet/>
      <dgm:spPr/>
      <dgm:t>
        <a:bodyPr/>
        <a:lstStyle/>
        <a:p>
          <a:r>
            <a:rPr lang="en-US"/>
            <a:t>Short form information </a:t>
          </a:r>
        </a:p>
      </dgm:t>
    </dgm:pt>
    <dgm:pt modelId="{307510E6-E9A6-490F-9A9E-EBE88FDEA2C7}" type="parTrans" cxnId="{4D4F0F24-86F4-48F2-8218-FAC11C234A6B}">
      <dgm:prSet/>
      <dgm:spPr/>
      <dgm:t>
        <a:bodyPr/>
        <a:lstStyle/>
        <a:p>
          <a:endParaRPr lang="en-US"/>
        </a:p>
      </dgm:t>
    </dgm:pt>
    <dgm:pt modelId="{81AE01D2-1D2E-4351-ADB9-BFFFE048190A}" type="sibTrans" cxnId="{4D4F0F24-86F4-48F2-8218-FAC11C234A6B}">
      <dgm:prSet/>
      <dgm:spPr/>
      <dgm:t>
        <a:bodyPr/>
        <a:lstStyle/>
        <a:p>
          <a:endParaRPr lang="en-US"/>
        </a:p>
      </dgm:t>
    </dgm:pt>
    <dgm:pt modelId="{D93B05A3-FE45-41F5-A7E9-DA9A1CD4AB04}">
      <dgm:prSet/>
      <dgm:spPr/>
      <dgm:t>
        <a:bodyPr/>
        <a:lstStyle/>
        <a:p>
          <a:r>
            <a:rPr lang="en-US"/>
            <a:t>Consent waiver information </a:t>
          </a:r>
        </a:p>
      </dgm:t>
    </dgm:pt>
    <dgm:pt modelId="{DB2BECDE-698F-47C4-B3DE-01E2F8EE5941}" type="parTrans" cxnId="{F02D53A0-0C87-414C-AD76-6F41896D7DB3}">
      <dgm:prSet/>
      <dgm:spPr/>
      <dgm:t>
        <a:bodyPr/>
        <a:lstStyle/>
        <a:p>
          <a:endParaRPr lang="en-US"/>
        </a:p>
      </dgm:t>
    </dgm:pt>
    <dgm:pt modelId="{BB54439D-1B13-4C5B-B1FA-17C568467D4D}" type="sibTrans" cxnId="{F02D53A0-0C87-414C-AD76-6F41896D7DB3}">
      <dgm:prSet/>
      <dgm:spPr/>
      <dgm:t>
        <a:bodyPr/>
        <a:lstStyle/>
        <a:p>
          <a:endParaRPr lang="en-US"/>
        </a:p>
      </dgm:t>
    </dgm:pt>
    <dgm:pt modelId="{F1D6CEFA-4017-42C8-8976-AE1615B7AFEE}" type="pres">
      <dgm:prSet presAssocID="{4178A6FF-20D6-4BD3-8207-08C07CB99FA2}" presName="Name0" presStyleCnt="0">
        <dgm:presLayoutVars>
          <dgm:dir/>
          <dgm:animLvl val="lvl"/>
          <dgm:resizeHandles val="exact"/>
        </dgm:presLayoutVars>
      </dgm:prSet>
      <dgm:spPr/>
    </dgm:pt>
    <dgm:pt modelId="{74D12F4D-4B93-44F9-B531-FFEEF6306269}" type="pres">
      <dgm:prSet presAssocID="{6F3FF301-C00F-42A6-8EDA-8B502C825DBD}" presName="linNode" presStyleCnt="0"/>
      <dgm:spPr/>
    </dgm:pt>
    <dgm:pt modelId="{4322E6D1-FECB-4E86-9DA0-BFC30474EE23}" type="pres">
      <dgm:prSet presAssocID="{6F3FF301-C00F-42A6-8EDA-8B502C825DBD}" presName="parentText" presStyleLbl="node1" presStyleIdx="0" presStyleCnt="1">
        <dgm:presLayoutVars>
          <dgm:chMax val="1"/>
          <dgm:bulletEnabled val="1"/>
        </dgm:presLayoutVars>
      </dgm:prSet>
      <dgm:spPr/>
    </dgm:pt>
    <dgm:pt modelId="{0DA654F5-9389-400A-BCA5-612436726898}" type="pres">
      <dgm:prSet presAssocID="{6F3FF301-C00F-42A6-8EDA-8B502C825DBD}" presName="descendantText" presStyleLbl="alignAccFollowNode1" presStyleIdx="0" presStyleCnt="1">
        <dgm:presLayoutVars>
          <dgm:bulletEnabled val="1"/>
        </dgm:presLayoutVars>
      </dgm:prSet>
      <dgm:spPr/>
    </dgm:pt>
  </dgm:ptLst>
  <dgm:cxnLst>
    <dgm:cxn modelId="{6D3B1200-89A5-427C-A49C-4308C43C2D43}" type="presOf" srcId="{94768A30-F2E0-4EEE-ABBC-3054E8128C03}" destId="{0DA654F5-9389-400A-BCA5-612436726898}" srcOrd="0" destOrd="4" presId="urn:microsoft.com/office/officeart/2005/8/layout/vList5"/>
    <dgm:cxn modelId="{94B7B708-DC4B-4DF1-A8D4-6EB0CCBF9EF2}" type="presOf" srcId="{95EA174E-203F-4941-B8F8-93BC56552CEE}" destId="{0DA654F5-9389-400A-BCA5-612436726898}" srcOrd="0" destOrd="5" presId="urn:microsoft.com/office/officeart/2005/8/layout/vList5"/>
    <dgm:cxn modelId="{4D4F0F24-86F4-48F2-8218-FAC11C234A6B}" srcId="{6F3FF301-C00F-42A6-8EDA-8B502C825DBD}" destId="{DBBC66DF-8BE1-4466-B787-27F7A4AE27E3}" srcOrd="6" destOrd="0" parTransId="{307510E6-E9A6-490F-9A9E-EBE88FDEA2C7}" sibTransId="{81AE01D2-1D2E-4351-ADB9-BFFFE048190A}"/>
    <dgm:cxn modelId="{BAB9C927-1DC7-4712-B7D6-74895E22E413}" srcId="{6F3FF301-C00F-42A6-8EDA-8B502C825DBD}" destId="{68214FE5-FE82-42C5-A113-C9F6920D7379}" srcOrd="3" destOrd="0" parTransId="{040E8D7A-5731-4B4E-BC80-96B048CB27BD}" sibTransId="{D1E17D67-9B73-422E-A810-844DF80C1E08}"/>
    <dgm:cxn modelId="{77C21128-D739-43FC-81C1-08A336B9AD7D}" srcId="{6F3FF301-C00F-42A6-8EDA-8B502C825DBD}" destId="{94768A30-F2E0-4EEE-ABBC-3054E8128C03}" srcOrd="4" destOrd="0" parTransId="{C004638D-63DE-4971-B9CD-1DB2FD8EDFEC}" sibTransId="{98010F89-AAD4-4319-9732-F6B7CB1770A2}"/>
    <dgm:cxn modelId="{5BAA9848-BE7A-4408-BBE0-43EC36EFE7B6}" type="presOf" srcId="{D93B05A3-FE45-41F5-A7E9-DA9A1CD4AB04}" destId="{0DA654F5-9389-400A-BCA5-612436726898}" srcOrd="0" destOrd="7" presId="urn:microsoft.com/office/officeart/2005/8/layout/vList5"/>
    <dgm:cxn modelId="{8856097B-3257-4D90-AEB5-BEFEF8AD4D18}" srcId="{6F3FF301-C00F-42A6-8EDA-8B502C825DBD}" destId="{E515B007-7AB5-4444-BFCD-50BCCEF33D69}" srcOrd="0" destOrd="0" parTransId="{9DBD012D-540F-4AE6-9E71-C5F2A19950F4}" sibTransId="{E95C23EA-3C2A-423C-839A-2D01547AC607}"/>
    <dgm:cxn modelId="{8A473B99-9F3C-4E86-8396-DA6F3C02DF91}" type="presOf" srcId="{6F3FF301-C00F-42A6-8EDA-8B502C825DBD}" destId="{4322E6D1-FECB-4E86-9DA0-BFC30474EE23}" srcOrd="0" destOrd="0" presId="urn:microsoft.com/office/officeart/2005/8/layout/vList5"/>
    <dgm:cxn modelId="{F02D53A0-0C87-414C-AD76-6F41896D7DB3}" srcId="{6F3FF301-C00F-42A6-8EDA-8B502C825DBD}" destId="{D93B05A3-FE45-41F5-A7E9-DA9A1CD4AB04}" srcOrd="7" destOrd="0" parTransId="{DB2BECDE-698F-47C4-B3DE-01E2F8EE5941}" sibTransId="{BB54439D-1B13-4C5B-B1FA-17C568467D4D}"/>
    <dgm:cxn modelId="{9A6F28A3-CF8F-47E9-9894-66030137DEA8}" srcId="{4178A6FF-20D6-4BD3-8207-08C07CB99FA2}" destId="{6F3FF301-C00F-42A6-8EDA-8B502C825DBD}" srcOrd="0" destOrd="0" parTransId="{6D16E75B-424B-4BAD-B3F8-4FA652C1169F}" sibTransId="{569F5730-C69E-47B9-969B-D92AC53C3BB3}"/>
    <dgm:cxn modelId="{2C80BFAD-AC3F-48AA-AB36-42CDE11FDAE2}" type="presOf" srcId="{E61EE8DE-C839-47BF-9DD6-A651D3D95FB4}" destId="{0DA654F5-9389-400A-BCA5-612436726898}" srcOrd="0" destOrd="1" presId="urn:microsoft.com/office/officeart/2005/8/layout/vList5"/>
    <dgm:cxn modelId="{10C7F8C1-C09F-4E82-9CCE-477B4E7929FB}" type="presOf" srcId="{68214FE5-FE82-42C5-A113-C9F6920D7379}" destId="{0DA654F5-9389-400A-BCA5-612436726898}" srcOrd="0" destOrd="3" presId="urn:microsoft.com/office/officeart/2005/8/layout/vList5"/>
    <dgm:cxn modelId="{16BB3BCE-6A84-4553-A4AE-5C9B7D12D8E0}" type="presOf" srcId="{E515B007-7AB5-4444-BFCD-50BCCEF33D69}" destId="{0DA654F5-9389-400A-BCA5-612436726898}" srcOrd="0" destOrd="0" presId="urn:microsoft.com/office/officeart/2005/8/layout/vList5"/>
    <dgm:cxn modelId="{FD483BD2-ED46-4D6D-8CB9-E71579451681}" type="presOf" srcId="{D2B637E5-D477-4C10-B786-318C7E955ED4}" destId="{0DA654F5-9389-400A-BCA5-612436726898}" srcOrd="0" destOrd="2" presId="urn:microsoft.com/office/officeart/2005/8/layout/vList5"/>
    <dgm:cxn modelId="{A8A868DA-4012-47F6-9B44-CF6AC9233FFC}" srcId="{6F3FF301-C00F-42A6-8EDA-8B502C825DBD}" destId="{E61EE8DE-C839-47BF-9DD6-A651D3D95FB4}" srcOrd="1" destOrd="0" parTransId="{00EA6DC2-E41A-4BEE-A66F-785DA8700B91}" sibTransId="{55DB07F4-5B6E-43EF-B67A-C361D2354532}"/>
    <dgm:cxn modelId="{E3ADF3E9-E6A5-4296-B326-1A70CA434AAF}" type="presOf" srcId="{DBBC66DF-8BE1-4466-B787-27F7A4AE27E3}" destId="{0DA654F5-9389-400A-BCA5-612436726898}" srcOrd="0" destOrd="6" presId="urn:microsoft.com/office/officeart/2005/8/layout/vList5"/>
    <dgm:cxn modelId="{7D83FDE9-AC10-4059-9AF4-A6BDDB323CDA}" srcId="{6F3FF301-C00F-42A6-8EDA-8B502C825DBD}" destId="{D2B637E5-D477-4C10-B786-318C7E955ED4}" srcOrd="2" destOrd="0" parTransId="{816490C6-A635-498A-8E0F-3850145E228A}" sibTransId="{D1426A52-575B-4690-8B71-745800C6B656}"/>
    <dgm:cxn modelId="{3E132DF7-8710-44C0-A17D-C8EE7D43BE65}" type="presOf" srcId="{4178A6FF-20D6-4BD3-8207-08C07CB99FA2}" destId="{F1D6CEFA-4017-42C8-8976-AE1615B7AFEE}" srcOrd="0" destOrd="0" presId="urn:microsoft.com/office/officeart/2005/8/layout/vList5"/>
    <dgm:cxn modelId="{5244E6FB-DBD7-426B-95F6-24988BD6F77C}" srcId="{6F3FF301-C00F-42A6-8EDA-8B502C825DBD}" destId="{95EA174E-203F-4941-B8F8-93BC56552CEE}" srcOrd="5" destOrd="0" parTransId="{F0C1A48D-DB31-4115-B4CE-60B25A4C73D6}" sibTransId="{44E34C54-8713-4BA8-9D8E-BC72BAAFF459}"/>
    <dgm:cxn modelId="{91BDA032-2076-4568-AA01-9EE409C91699}" type="presParOf" srcId="{F1D6CEFA-4017-42C8-8976-AE1615B7AFEE}" destId="{74D12F4D-4B93-44F9-B531-FFEEF6306269}" srcOrd="0" destOrd="0" presId="urn:microsoft.com/office/officeart/2005/8/layout/vList5"/>
    <dgm:cxn modelId="{D204C6B7-ED91-4541-BE0D-73C0E166C7F9}" type="presParOf" srcId="{74D12F4D-4B93-44F9-B531-FFEEF6306269}" destId="{4322E6D1-FECB-4E86-9DA0-BFC30474EE23}" srcOrd="0" destOrd="0" presId="urn:microsoft.com/office/officeart/2005/8/layout/vList5"/>
    <dgm:cxn modelId="{66C6EF2A-3AB0-4E0D-AF84-D847A8D277DF}" type="presParOf" srcId="{74D12F4D-4B93-44F9-B531-FFEEF6306269}" destId="{0DA654F5-9389-400A-BCA5-61243672689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579D464-66B1-4948-A48E-63800A4154A9}"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B2AC055D-29CD-43F6-B6F8-BC9212906C38}">
      <dgm:prSet/>
      <dgm:spPr/>
      <dgm:t>
        <a:bodyPr/>
        <a:lstStyle/>
        <a:p>
          <a:r>
            <a:rPr lang="en-US"/>
            <a:t>Reading grade level </a:t>
          </a:r>
        </a:p>
      </dgm:t>
    </dgm:pt>
    <dgm:pt modelId="{65BA33E7-B379-4A50-90F5-142B49E2DDE0}" type="parTrans" cxnId="{0DDA493E-7BAA-415D-B9D0-9738E4199911}">
      <dgm:prSet/>
      <dgm:spPr/>
      <dgm:t>
        <a:bodyPr/>
        <a:lstStyle/>
        <a:p>
          <a:endParaRPr lang="en-US"/>
        </a:p>
      </dgm:t>
    </dgm:pt>
    <dgm:pt modelId="{65CFE9A8-9D2E-463A-8F11-390498592685}" type="sibTrans" cxnId="{0DDA493E-7BAA-415D-B9D0-9738E4199911}">
      <dgm:prSet/>
      <dgm:spPr/>
      <dgm:t>
        <a:bodyPr/>
        <a:lstStyle/>
        <a:p>
          <a:endParaRPr lang="en-US"/>
        </a:p>
      </dgm:t>
    </dgm:pt>
    <dgm:pt modelId="{5B677AB4-26B9-4DF6-BE7E-2121715B7939}">
      <dgm:prSet/>
      <dgm:spPr/>
      <dgm:t>
        <a:bodyPr/>
        <a:lstStyle/>
        <a:p>
          <a:r>
            <a:rPr lang="en-US"/>
            <a:t>Must be readable</a:t>
          </a:r>
        </a:p>
      </dgm:t>
    </dgm:pt>
    <dgm:pt modelId="{BC3EBDDD-3665-4770-A960-8B7E9647DAB7}" type="parTrans" cxnId="{F33DDC03-EA16-46C0-8638-520CD5009DA9}">
      <dgm:prSet/>
      <dgm:spPr/>
      <dgm:t>
        <a:bodyPr/>
        <a:lstStyle/>
        <a:p>
          <a:endParaRPr lang="en-US"/>
        </a:p>
      </dgm:t>
    </dgm:pt>
    <dgm:pt modelId="{2BD7D021-9523-450B-BFEA-54CB30A3CBC8}" type="sibTrans" cxnId="{F33DDC03-EA16-46C0-8638-520CD5009DA9}">
      <dgm:prSet/>
      <dgm:spPr/>
      <dgm:t>
        <a:bodyPr/>
        <a:lstStyle/>
        <a:p>
          <a:endParaRPr lang="en-US"/>
        </a:p>
      </dgm:t>
    </dgm:pt>
    <dgm:pt modelId="{4BFDCF20-09EC-4B4B-B01D-BBA106EBA420}">
      <dgm:prSet/>
      <dgm:spPr/>
      <dgm:t>
        <a:bodyPr/>
        <a:lstStyle/>
        <a:p>
          <a:r>
            <a:rPr lang="en-US"/>
            <a:t>8</a:t>
          </a:r>
          <a:r>
            <a:rPr lang="en-US" baseline="30000"/>
            <a:t>th</a:t>
          </a:r>
          <a:r>
            <a:rPr lang="en-US"/>
            <a:t> grade level or below </a:t>
          </a:r>
        </a:p>
      </dgm:t>
    </dgm:pt>
    <dgm:pt modelId="{260239BA-0889-4521-9230-68FFA16CFEE2}" type="parTrans" cxnId="{A805039E-4638-401F-8586-82E03678353F}">
      <dgm:prSet/>
      <dgm:spPr/>
      <dgm:t>
        <a:bodyPr/>
        <a:lstStyle/>
        <a:p>
          <a:endParaRPr lang="en-US"/>
        </a:p>
      </dgm:t>
    </dgm:pt>
    <dgm:pt modelId="{8066148B-A9B6-4361-A4C8-D3B2F9AA1118}" type="sibTrans" cxnId="{A805039E-4638-401F-8586-82E03678353F}">
      <dgm:prSet/>
      <dgm:spPr/>
      <dgm:t>
        <a:bodyPr/>
        <a:lstStyle/>
        <a:p>
          <a:endParaRPr lang="en-US"/>
        </a:p>
      </dgm:t>
    </dgm:pt>
    <dgm:pt modelId="{59119E35-4152-4030-B8D4-DB587DE14920}">
      <dgm:prSet/>
      <dgm:spPr/>
      <dgm:t>
        <a:bodyPr/>
        <a:lstStyle/>
        <a:p>
          <a:r>
            <a:rPr lang="en-US" dirty="0"/>
            <a:t>Can be revised in “Word” (instructions in “resources”) </a:t>
          </a:r>
        </a:p>
      </dgm:t>
    </dgm:pt>
    <dgm:pt modelId="{617D23BB-D82E-4AC3-AEEA-1EA605E0DBBE}" type="parTrans" cxnId="{0DA3AE3E-DC4E-43E5-BBE4-F6C7983A4398}">
      <dgm:prSet/>
      <dgm:spPr/>
      <dgm:t>
        <a:bodyPr/>
        <a:lstStyle/>
        <a:p>
          <a:endParaRPr lang="en-US"/>
        </a:p>
      </dgm:t>
    </dgm:pt>
    <dgm:pt modelId="{442B24EF-9B67-4509-B79B-A5BC4FFA2B38}" type="sibTrans" cxnId="{0DA3AE3E-DC4E-43E5-BBE4-F6C7983A4398}">
      <dgm:prSet/>
      <dgm:spPr/>
      <dgm:t>
        <a:bodyPr/>
        <a:lstStyle/>
        <a:p>
          <a:endParaRPr lang="en-US"/>
        </a:p>
      </dgm:t>
    </dgm:pt>
    <dgm:pt modelId="{2503F22A-40B1-4962-85C4-ED4A02D6662D}">
      <dgm:prSet/>
      <dgm:spPr/>
      <dgm:t>
        <a:bodyPr/>
        <a:lstStyle/>
        <a:p>
          <a:r>
            <a:rPr lang="en-US"/>
            <a:t>Language &amp; writing style </a:t>
          </a:r>
        </a:p>
      </dgm:t>
    </dgm:pt>
    <dgm:pt modelId="{AD503E4C-E70E-4340-AD7E-6CAF799E419A}" type="parTrans" cxnId="{EB903B9E-1746-4DA8-A719-3872AE930FB5}">
      <dgm:prSet/>
      <dgm:spPr/>
      <dgm:t>
        <a:bodyPr/>
        <a:lstStyle/>
        <a:p>
          <a:endParaRPr lang="en-US"/>
        </a:p>
      </dgm:t>
    </dgm:pt>
    <dgm:pt modelId="{7A44F74A-CB58-4349-BE67-18DB3312348B}" type="sibTrans" cxnId="{EB903B9E-1746-4DA8-A719-3872AE930FB5}">
      <dgm:prSet/>
      <dgm:spPr/>
      <dgm:t>
        <a:bodyPr/>
        <a:lstStyle/>
        <a:p>
          <a:endParaRPr lang="en-US"/>
        </a:p>
      </dgm:t>
    </dgm:pt>
    <dgm:pt modelId="{53E98D9B-1D95-470A-9D3D-D0C919434C0E}">
      <dgm:prSet/>
      <dgm:spPr/>
      <dgm:t>
        <a:bodyPr/>
        <a:lstStyle/>
        <a:p>
          <a:r>
            <a:rPr lang="en-US"/>
            <a:t>Structure logically </a:t>
          </a:r>
        </a:p>
      </dgm:t>
    </dgm:pt>
    <dgm:pt modelId="{E4D699F4-02CC-4317-AE06-513120DAFB88}" type="parTrans" cxnId="{05B0C1DE-CBC1-4EBB-8A78-696E82C9C5AC}">
      <dgm:prSet/>
      <dgm:spPr/>
      <dgm:t>
        <a:bodyPr/>
        <a:lstStyle/>
        <a:p>
          <a:endParaRPr lang="en-US"/>
        </a:p>
      </dgm:t>
    </dgm:pt>
    <dgm:pt modelId="{E90F6961-D0D9-47ED-B98A-53430CC95825}" type="sibTrans" cxnId="{05B0C1DE-CBC1-4EBB-8A78-696E82C9C5AC}">
      <dgm:prSet/>
      <dgm:spPr/>
      <dgm:t>
        <a:bodyPr/>
        <a:lstStyle/>
        <a:p>
          <a:endParaRPr lang="en-US"/>
        </a:p>
      </dgm:t>
    </dgm:pt>
    <dgm:pt modelId="{69036A45-E575-4491-B4D4-2203C82CC60A}">
      <dgm:prSet/>
      <dgm:spPr/>
      <dgm:t>
        <a:bodyPr/>
        <a:lstStyle/>
        <a:p>
          <a:r>
            <a:rPr lang="en-US"/>
            <a:t>Use familiar words </a:t>
          </a:r>
        </a:p>
      </dgm:t>
    </dgm:pt>
    <dgm:pt modelId="{213C2478-E5B5-4028-A6AC-4AA655544613}" type="parTrans" cxnId="{488FE1BA-28A5-40B4-8EE8-615E6C8BCBC8}">
      <dgm:prSet/>
      <dgm:spPr/>
      <dgm:t>
        <a:bodyPr/>
        <a:lstStyle/>
        <a:p>
          <a:endParaRPr lang="en-US"/>
        </a:p>
      </dgm:t>
    </dgm:pt>
    <dgm:pt modelId="{85CBD9E2-A0A9-4084-85B2-33E9263CE1FF}" type="sibTrans" cxnId="{488FE1BA-28A5-40B4-8EE8-615E6C8BCBC8}">
      <dgm:prSet/>
      <dgm:spPr/>
      <dgm:t>
        <a:bodyPr/>
        <a:lstStyle/>
        <a:p>
          <a:endParaRPr lang="en-US"/>
        </a:p>
      </dgm:t>
    </dgm:pt>
    <dgm:pt modelId="{8F6C225F-E26D-4C17-BB57-070848C73D40}">
      <dgm:prSet/>
      <dgm:spPr/>
      <dgm:t>
        <a:bodyPr/>
        <a:lstStyle/>
        <a:p>
          <a:r>
            <a:rPr lang="en-US"/>
            <a:t>Use numbers or bullets</a:t>
          </a:r>
        </a:p>
      </dgm:t>
    </dgm:pt>
    <dgm:pt modelId="{61B6DFFF-1344-48C0-AF49-F7E7FC965A8B}" type="parTrans" cxnId="{4C30137E-3029-4549-9028-1D619FB85CFC}">
      <dgm:prSet/>
      <dgm:spPr/>
      <dgm:t>
        <a:bodyPr/>
        <a:lstStyle/>
        <a:p>
          <a:endParaRPr lang="en-US"/>
        </a:p>
      </dgm:t>
    </dgm:pt>
    <dgm:pt modelId="{71964136-B982-4E77-AA42-D31EC80EF73E}" type="sibTrans" cxnId="{4C30137E-3029-4549-9028-1D619FB85CFC}">
      <dgm:prSet/>
      <dgm:spPr/>
      <dgm:t>
        <a:bodyPr/>
        <a:lstStyle/>
        <a:p>
          <a:endParaRPr lang="en-US"/>
        </a:p>
      </dgm:t>
    </dgm:pt>
    <dgm:pt modelId="{EBEE3F3A-8CB3-4306-97A0-405150780FC9}" type="pres">
      <dgm:prSet presAssocID="{7579D464-66B1-4948-A48E-63800A4154A9}" presName="Name0" presStyleCnt="0">
        <dgm:presLayoutVars>
          <dgm:dir/>
          <dgm:animLvl val="lvl"/>
          <dgm:resizeHandles val="exact"/>
        </dgm:presLayoutVars>
      </dgm:prSet>
      <dgm:spPr/>
    </dgm:pt>
    <dgm:pt modelId="{2A9FABF9-EC2C-49A0-967F-92CCBA7C698E}" type="pres">
      <dgm:prSet presAssocID="{B2AC055D-29CD-43F6-B6F8-BC9212906C38}" presName="linNode" presStyleCnt="0"/>
      <dgm:spPr/>
    </dgm:pt>
    <dgm:pt modelId="{C69A4925-DE09-4C32-ADC5-0D8BFFE87475}" type="pres">
      <dgm:prSet presAssocID="{B2AC055D-29CD-43F6-B6F8-BC9212906C38}" presName="parentText" presStyleLbl="node1" presStyleIdx="0" presStyleCnt="2">
        <dgm:presLayoutVars>
          <dgm:chMax val="1"/>
          <dgm:bulletEnabled val="1"/>
        </dgm:presLayoutVars>
      </dgm:prSet>
      <dgm:spPr/>
    </dgm:pt>
    <dgm:pt modelId="{5BD0725C-F176-408F-AF89-2B586B4C1FCD}" type="pres">
      <dgm:prSet presAssocID="{B2AC055D-29CD-43F6-B6F8-BC9212906C38}" presName="descendantText" presStyleLbl="alignAccFollowNode1" presStyleIdx="0" presStyleCnt="2">
        <dgm:presLayoutVars>
          <dgm:bulletEnabled val="1"/>
        </dgm:presLayoutVars>
      </dgm:prSet>
      <dgm:spPr/>
    </dgm:pt>
    <dgm:pt modelId="{DFD0CFB9-84FA-4BEB-8C1F-7D52F05F79AD}" type="pres">
      <dgm:prSet presAssocID="{65CFE9A8-9D2E-463A-8F11-390498592685}" presName="sp" presStyleCnt="0"/>
      <dgm:spPr/>
    </dgm:pt>
    <dgm:pt modelId="{3E127937-A32D-4DDE-A770-F9D71DEFD1A1}" type="pres">
      <dgm:prSet presAssocID="{2503F22A-40B1-4962-85C4-ED4A02D6662D}" presName="linNode" presStyleCnt="0"/>
      <dgm:spPr/>
    </dgm:pt>
    <dgm:pt modelId="{29451B68-61B0-49A7-91E4-369C4B17F17D}" type="pres">
      <dgm:prSet presAssocID="{2503F22A-40B1-4962-85C4-ED4A02D6662D}" presName="parentText" presStyleLbl="node1" presStyleIdx="1" presStyleCnt="2">
        <dgm:presLayoutVars>
          <dgm:chMax val="1"/>
          <dgm:bulletEnabled val="1"/>
        </dgm:presLayoutVars>
      </dgm:prSet>
      <dgm:spPr/>
    </dgm:pt>
    <dgm:pt modelId="{0BF44917-8E59-4608-AB79-E1B18E2BC71A}" type="pres">
      <dgm:prSet presAssocID="{2503F22A-40B1-4962-85C4-ED4A02D6662D}" presName="descendantText" presStyleLbl="alignAccFollowNode1" presStyleIdx="1" presStyleCnt="2">
        <dgm:presLayoutVars>
          <dgm:bulletEnabled val="1"/>
        </dgm:presLayoutVars>
      </dgm:prSet>
      <dgm:spPr/>
    </dgm:pt>
  </dgm:ptLst>
  <dgm:cxnLst>
    <dgm:cxn modelId="{F33DDC03-EA16-46C0-8638-520CD5009DA9}" srcId="{B2AC055D-29CD-43F6-B6F8-BC9212906C38}" destId="{5B677AB4-26B9-4DF6-BE7E-2121715B7939}" srcOrd="0" destOrd="0" parTransId="{BC3EBDDD-3665-4770-A960-8B7E9647DAB7}" sibTransId="{2BD7D021-9523-450B-BFEA-54CB30A3CBC8}"/>
    <dgm:cxn modelId="{C2F66F0E-29DB-403A-A093-089E24C9C5B0}" type="presOf" srcId="{7579D464-66B1-4948-A48E-63800A4154A9}" destId="{EBEE3F3A-8CB3-4306-97A0-405150780FC9}" srcOrd="0" destOrd="0" presId="urn:microsoft.com/office/officeart/2005/8/layout/vList5"/>
    <dgm:cxn modelId="{0DDA493E-7BAA-415D-B9D0-9738E4199911}" srcId="{7579D464-66B1-4948-A48E-63800A4154A9}" destId="{B2AC055D-29CD-43F6-B6F8-BC9212906C38}" srcOrd="0" destOrd="0" parTransId="{65BA33E7-B379-4A50-90F5-142B49E2DDE0}" sibTransId="{65CFE9A8-9D2E-463A-8F11-390498592685}"/>
    <dgm:cxn modelId="{0DA3AE3E-DC4E-43E5-BBE4-F6C7983A4398}" srcId="{B2AC055D-29CD-43F6-B6F8-BC9212906C38}" destId="{59119E35-4152-4030-B8D4-DB587DE14920}" srcOrd="2" destOrd="0" parTransId="{617D23BB-D82E-4AC3-AEEA-1EA605E0DBBE}" sibTransId="{442B24EF-9B67-4509-B79B-A5BC4FFA2B38}"/>
    <dgm:cxn modelId="{90D8BA6D-A2EA-43AF-A4CF-7302066D286E}" type="presOf" srcId="{69036A45-E575-4491-B4D4-2203C82CC60A}" destId="{0BF44917-8E59-4608-AB79-E1B18E2BC71A}" srcOrd="0" destOrd="1" presId="urn:microsoft.com/office/officeart/2005/8/layout/vList5"/>
    <dgm:cxn modelId="{4C30137E-3029-4549-9028-1D619FB85CFC}" srcId="{2503F22A-40B1-4962-85C4-ED4A02D6662D}" destId="{8F6C225F-E26D-4C17-BB57-070848C73D40}" srcOrd="2" destOrd="0" parTransId="{61B6DFFF-1344-48C0-AF49-F7E7FC965A8B}" sibTransId="{71964136-B982-4E77-AA42-D31EC80EF73E}"/>
    <dgm:cxn modelId="{A5220589-4325-4BC1-B322-E4231DABDE1E}" type="presOf" srcId="{8F6C225F-E26D-4C17-BB57-070848C73D40}" destId="{0BF44917-8E59-4608-AB79-E1B18E2BC71A}" srcOrd="0" destOrd="2" presId="urn:microsoft.com/office/officeart/2005/8/layout/vList5"/>
    <dgm:cxn modelId="{61A9BC9A-F2DC-4607-89DC-A58EAF4B341E}" type="presOf" srcId="{B2AC055D-29CD-43F6-B6F8-BC9212906C38}" destId="{C69A4925-DE09-4C32-ADC5-0D8BFFE87475}" srcOrd="0" destOrd="0" presId="urn:microsoft.com/office/officeart/2005/8/layout/vList5"/>
    <dgm:cxn modelId="{A805039E-4638-401F-8586-82E03678353F}" srcId="{B2AC055D-29CD-43F6-B6F8-BC9212906C38}" destId="{4BFDCF20-09EC-4B4B-B01D-BBA106EBA420}" srcOrd="1" destOrd="0" parTransId="{260239BA-0889-4521-9230-68FFA16CFEE2}" sibTransId="{8066148B-A9B6-4361-A4C8-D3B2F9AA1118}"/>
    <dgm:cxn modelId="{07D1159E-B173-4D2B-965F-F4F901BEE447}" type="presOf" srcId="{59119E35-4152-4030-B8D4-DB587DE14920}" destId="{5BD0725C-F176-408F-AF89-2B586B4C1FCD}" srcOrd="0" destOrd="2" presId="urn:microsoft.com/office/officeart/2005/8/layout/vList5"/>
    <dgm:cxn modelId="{EB903B9E-1746-4DA8-A719-3872AE930FB5}" srcId="{7579D464-66B1-4948-A48E-63800A4154A9}" destId="{2503F22A-40B1-4962-85C4-ED4A02D6662D}" srcOrd="1" destOrd="0" parTransId="{AD503E4C-E70E-4340-AD7E-6CAF799E419A}" sibTransId="{7A44F74A-CB58-4349-BE67-18DB3312348B}"/>
    <dgm:cxn modelId="{488FE1BA-28A5-40B4-8EE8-615E6C8BCBC8}" srcId="{2503F22A-40B1-4962-85C4-ED4A02D6662D}" destId="{69036A45-E575-4491-B4D4-2203C82CC60A}" srcOrd="1" destOrd="0" parTransId="{213C2478-E5B5-4028-A6AC-4AA655544613}" sibTransId="{85CBD9E2-A0A9-4084-85B2-33E9263CE1FF}"/>
    <dgm:cxn modelId="{9496C7BD-E2B4-4DF2-BBE8-7105185219B2}" type="presOf" srcId="{5B677AB4-26B9-4DF6-BE7E-2121715B7939}" destId="{5BD0725C-F176-408F-AF89-2B586B4C1FCD}" srcOrd="0" destOrd="0" presId="urn:microsoft.com/office/officeart/2005/8/layout/vList5"/>
    <dgm:cxn modelId="{1D66C1BF-ECFF-445A-A6CF-59B1EA8DA207}" type="presOf" srcId="{4BFDCF20-09EC-4B4B-B01D-BBA106EBA420}" destId="{5BD0725C-F176-408F-AF89-2B586B4C1FCD}" srcOrd="0" destOrd="1" presId="urn:microsoft.com/office/officeart/2005/8/layout/vList5"/>
    <dgm:cxn modelId="{C37268D6-7357-484D-9CA0-0164B6D9F99A}" type="presOf" srcId="{2503F22A-40B1-4962-85C4-ED4A02D6662D}" destId="{29451B68-61B0-49A7-91E4-369C4B17F17D}" srcOrd="0" destOrd="0" presId="urn:microsoft.com/office/officeart/2005/8/layout/vList5"/>
    <dgm:cxn modelId="{C2C79EDA-3823-424F-A8FE-4BCC0CD424D1}" type="presOf" srcId="{53E98D9B-1D95-470A-9D3D-D0C919434C0E}" destId="{0BF44917-8E59-4608-AB79-E1B18E2BC71A}" srcOrd="0" destOrd="0" presId="urn:microsoft.com/office/officeart/2005/8/layout/vList5"/>
    <dgm:cxn modelId="{05B0C1DE-CBC1-4EBB-8A78-696E82C9C5AC}" srcId="{2503F22A-40B1-4962-85C4-ED4A02D6662D}" destId="{53E98D9B-1D95-470A-9D3D-D0C919434C0E}" srcOrd="0" destOrd="0" parTransId="{E4D699F4-02CC-4317-AE06-513120DAFB88}" sibTransId="{E90F6961-D0D9-47ED-B98A-53430CC95825}"/>
    <dgm:cxn modelId="{C4456B09-BEEE-494E-B27D-B5E25AC7E57B}" type="presParOf" srcId="{EBEE3F3A-8CB3-4306-97A0-405150780FC9}" destId="{2A9FABF9-EC2C-49A0-967F-92CCBA7C698E}" srcOrd="0" destOrd="0" presId="urn:microsoft.com/office/officeart/2005/8/layout/vList5"/>
    <dgm:cxn modelId="{565C3A87-CD96-4A9A-AC08-18E5C109BEFF}" type="presParOf" srcId="{2A9FABF9-EC2C-49A0-967F-92CCBA7C698E}" destId="{C69A4925-DE09-4C32-ADC5-0D8BFFE87475}" srcOrd="0" destOrd="0" presId="urn:microsoft.com/office/officeart/2005/8/layout/vList5"/>
    <dgm:cxn modelId="{82981E85-8FC4-4807-82DA-3685190B39DD}" type="presParOf" srcId="{2A9FABF9-EC2C-49A0-967F-92CCBA7C698E}" destId="{5BD0725C-F176-408F-AF89-2B586B4C1FCD}" srcOrd="1" destOrd="0" presId="urn:microsoft.com/office/officeart/2005/8/layout/vList5"/>
    <dgm:cxn modelId="{F5734A5D-30F4-4935-9669-3A800ED5F520}" type="presParOf" srcId="{EBEE3F3A-8CB3-4306-97A0-405150780FC9}" destId="{DFD0CFB9-84FA-4BEB-8C1F-7D52F05F79AD}" srcOrd="1" destOrd="0" presId="urn:microsoft.com/office/officeart/2005/8/layout/vList5"/>
    <dgm:cxn modelId="{08DB6CF3-E7E0-479C-B402-A7DEA76493AB}" type="presParOf" srcId="{EBEE3F3A-8CB3-4306-97A0-405150780FC9}" destId="{3E127937-A32D-4DDE-A770-F9D71DEFD1A1}" srcOrd="2" destOrd="0" presId="urn:microsoft.com/office/officeart/2005/8/layout/vList5"/>
    <dgm:cxn modelId="{B04676AB-D816-47AE-B9C3-C0C7AF1E9A20}" type="presParOf" srcId="{3E127937-A32D-4DDE-A770-F9D71DEFD1A1}" destId="{29451B68-61B0-49A7-91E4-369C4B17F17D}" srcOrd="0" destOrd="0" presId="urn:microsoft.com/office/officeart/2005/8/layout/vList5"/>
    <dgm:cxn modelId="{9BE0136B-17DB-4A7F-98C9-142224278D44}" type="presParOf" srcId="{3E127937-A32D-4DDE-A770-F9D71DEFD1A1}" destId="{0BF44917-8E59-4608-AB79-E1B18E2BC71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12384E3-4BD8-434F-8451-FFAC14FC9C06}" type="doc">
      <dgm:prSet loTypeId="urn:microsoft.com/office/officeart/2005/8/layout/list1" loCatId="list" qsTypeId="urn:microsoft.com/office/officeart/2005/8/quickstyle/simple2" qsCatId="simple" csTypeId="urn:microsoft.com/office/officeart/2005/8/colors/accent3_5" csCatId="accent3" phldr="1"/>
      <dgm:spPr/>
      <dgm:t>
        <a:bodyPr/>
        <a:lstStyle/>
        <a:p>
          <a:endParaRPr lang="en-US"/>
        </a:p>
      </dgm:t>
    </dgm:pt>
    <dgm:pt modelId="{D04CE428-186D-4D18-BC29-DBCD8727ABED}">
      <dgm:prSet/>
      <dgm:spPr/>
      <dgm:t>
        <a:bodyPr/>
        <a:lstStyle/>
        <a:p>
          <a:r>
            <a:rPr lang="en-US" dirty="0"/>
            <a:t>COMIRB’s requirements for use of a consent form: </a:t>
          </a:r>
        </a:p>
      </dgm:t>
    </dgm:pt>
    <dgm:pt modelId="{327DAA6B-74D2-45A5-ADCE-C6D5274B05C1}" type="parTrans" cxnId="{2E9347A1-3F3E-4B01-A4EA-B08DC02FD8CC}">
      <dgm:prSet/>
      <dgm:spPr/>
      <dgm:t>
        <a:bodyPr/>
        <a:lstStyle/>
        <a:p>
          <a:endParaRPr lang="en-US"/>
        </a:p>
      </dgm:t>
    </dgm:pt>
    <dgm:pt modelId="{C6F4DC79-0FC8-4895-A134-C202CF61E6AF}" type="sibTrans" cxnId="{2E9347A1-3F3E-4B01-A4EA-B08DC02FD8CC}">
      <dgm:prSet/>
      <dgm:spPr/>
      <dgm:t>
        <a:bodyPr/>
        <a:lstStyle/>
        <a:p>
          <a:endParaRPr lang="en-US"/>
        </a:p>
      </dgm:t>
    </dgm:pt>
    <dgm:pt modelId="{8C9C33C4-A893-4ED1-BD65-77D40CA94600}">
      <dgm:prSet/>
      <dgm:spPr>
        <a:solidFill>
          <a:schemeClr val="accent1">
            <a:lumMod val="60000"/>
            <a:lumOff val="40000"/>
            <a:alpha val="90000"/>
          </a:schemeClr>
        </a:solidFill>
      </dgm:spPr>
      <dgm:t>
        <a:bodyPr/>
        <a:lstStyle/>
        <a:p>
          <a:r>
            <a:rPr lang="en-US" dirty="0"/>
            <a:t>Institutional reviews &amp; approvals: </a:t>
          </a:r>
        </a:p>
      </dgm:t>
    </dgm:pt>
    <dgm:pt modelId="{D65C55A6-7C75-4990-A12E-0C6B330BD2F2}" type="parTrans" cxnId="{DE17BBBC-C65B-4D82-96E8-CEF846F5355B}">
      <dgm:prSet/>
      <dgm:spPr/>
      <dgm:t>
        <a:bodyPr/>
        <a:lstStyle/>
        <a:p>
          <a:endParaRPr lang="en-US"/>
        </a:p>
      </dgm:t>
    </dgm:pt>
    <dgm:pt modelId="{4F42E73B-27FF-47A6-B678-376634CDBB55}" type="sibTrans" cxnId="{DE17BBBC-C65B-4D82-96E8-CEF846F5355B}">
      <dgm:prSet/>
      <dgm:spPr/>
      <dgm:t>
        <a:bodyPr/>
        <a:lstStyle/>
        <a:p>
          <a:endParaRPr lang="en-US"/>
        </a:p>
      </dgm:t>
    </dgm:pt>
    <dgm:pt modelId="{530C9169-145B-428A-8A2C-DC97BB7D96A1}">
      <dgm:prSet/>
      <dgm:spPr>
        <a:solidFill>
          <a:schemeClr val="accent1">
            <a:lumMod val="60000"/>
            <a:lumOff val="40000"/>
            <a:alpha val="90000"/>
          </a:schemeClr>
        </a:solidFill>
      </dgm:spPr>
      <dgm:t>
        <a:bodyPr/>
        <a:lstStyle/>
        <a:p>
          <a:r>
            <a:rPr lang="en-US" dirty="0"/>
            <a:t>UCH Research Administration </a:t>
          </a:r>
        </a:p>
      </dgm:t>
    </dgm:pt>
    <dgm:pt modelId="{1EE1E891-5630-46B1-AB9B-224BC4433456}" type="parTrans" cxnId="{E3741F05-CD14-484D-9BE8-64FA70830B40}">
      <dgm:prSet/>
      <dgm:spPr/>
      <dgm:t>
        <a:bodyPr/>
        <a:lstStyle/>
        <a:p>
          <a:endParaRPr lang="en-US"/>
        </a:p>
      </dgm:t>
    </dgm:pt>
    <dgm:pt modelId="{8F79E8F9-4783-4426-AB89-6066D3706B34}" type="sibTrans" cxnId="{E3741F05-CD14-484D-9BE8-64FA70830B40}">
      <dgm:prSet/>
      <dgm:spPr/>
      <dgm:t>
        <a:bodyPr/>
        <a:lstStyle/>
        <a:p>
          <a:endParaRPr lang="en-US"/>
        </a:p>
      </dgm:t>
    </dgm:pt>
    <dgm:pt modelId="{B8C4B361-F97A-4C49-BF10-CBF00BBBC6D2}">
      <dgm:prSet/>
      <dgm:spPr>
        <a:solidFill>
          <a:schemeClr val="accent1">
            <a:lumMod val="60000"/>
            <a:lumOff val="40000"/>
            <a:alpha val="90000"/>
          </a:schemeClr>
        </a:solidFill>
      </dgm:spPr>
      <dgm:t>
        <a:bodyPr/>
        <a:lstStyle/>
        <a:p>
          <a:r>
            <a:rPr lang="en-US" dirty="0"/>
            <a:t>Portal Clearance </a:t>
          </a:r>
        </a:p>
      </dgm:t>
    </dgm:pt>
    <dgm:pt modelId="{38272627-0734-4D96-9423-2F7D1E1DE39D}" type="parTrans" cxnId="{049FFFAC-8904-42DB-B28A-14EE9C827AEA}">
      <dgm:prSet/>
      <dgm:spPr/>
      <dgm:t>
        <a:bodyPr/>
        <a:lstStyle/>
        <a:p>
          <a:endParaRPr lang="en-US"/>
        </a:p>
      </dgm:t>
    </dgm:pt>
    <dgm:pt modelId="{46815E62-9049-4B91-9E96-DB33CEAABC2C}" type="sibTrans" cxnId="{049FFFAC-8904-42DB-B28A-14EE9C827AEA}">
      <dgm:prSet/>
      <dgm:spPr/>
      <dgm:t>
        <a:bodyPr/>
        <a:lstStyle/>
        <a:p>
          <a:endParaRPr lang="en-US"/>
        </a:p>
      </dgm:t>
    </dgm:pt>
    <dgm:pt modelId="{95A20278-C311-4D16-83D8-A4659BD96727}">
      <dgm:prSet/>
      <dgm:spPr>
        <a:solidFill>
          <a:schemeClr val="accent1">
            <a:lumMod val="60000"/>
            <a:lumOff val="40000"/>
            <a:alpha val="90000"/>
          </a:schemeClr>
        </a:solidFill>
      </dgm:spPr>
      <dgm:t>
        <a:bodyPr/>
        <a:lstStyle/>
        <a:p>
          <a:r>
            <a:rPr lang="en-US" dirty="0"/>
            <a:t>Other applicable committees as needed (radiation, biologic </a:t>
          </a:r>
          <a:r>
            <a:rPr lang="en-US" dirty="0" err="1"/>
            <a:t>etc</a:t>
          </a:r>
          <a:r>
            <a:rPr lang="en-US" dirty="0"/>
            <a:t>) </a:t>
          </a:r>
        </a:p>
      </dgm:t>
    </dgm:pt>
    <dgm:pt modelId="{C0856826-91A9-4226-8C07-90FC4E4FA0E6}" type="parTrans" cxnId="{D8F7B68E-AEC5-4F0C-9D6A-1FC016E90EAE}">
      <dgm:prSet/>
      <dgm:spPr/>
      <dgm:t>
        <a:bodyPr/>
        <a:lstStyle/>
        <a:p>
          <a:endParaRPr lang="en-US"/>
        </a:p>
      </dgm:t>
    </dgm:pt>
    <dgm:pt modelId="{6A3FB91F-3610-4587-A280-4133984FCA90}" type="sibTrans" cxnId="{D8F7B68E-AEC5-4F0C-9D6A-1FC016E90EAE}">
      <dgm:prSet/>
      <dgm:spPr/>
      <dgm:t>
        <a:bodyPr/>
        <a:lstStyle/>
        <a:p>
          <a:endParaRPr lang="en-US"/>
        </a:p>
      </dgm:t>
    </dgm:pt>
    <dgm:pt modelId="{2BEAE95C-E56F-4B4E-A3A6-28726CE6EFC9}">
      <dgm:prSet/>
      <dgm:spPr>
        <a:solidFill>
          <a:schemeClr val="accent1">
            <a:lumMod val="60000"/>
            <a:lumOff val="40000"/>
            <a:alpha val="90000"/>
          </a:schemeClr>
        </a:solidFill>
      </dgm:spPr>
      <dgm:t>
        <a:bodyPr/>
        <a:lstStyle/>
        <a:p>
          <a:r>
            <a:rPr lang="en-US"/>
            <a:t>The document must show the IRB name and be stamped with a valid approval date</a:t>
          </a:r>
        </a:p>
      </dgm:t>
    </dgm:pt>
    <dgm:pt modelId="{647B1B2C-2878-475C-9DAB-F520567B053C}" type="parTrans" cxnId="{C509AD61-27D0-4761-AE9B-E1D97E4BB0D2}">
      <dgm:prSet/>
      <dgm:spPr/>
      <dgm:t>
        <a:bodyPr/>
        <a:lstStyle/>
        <a:p>
          <a:endParaRPr lang="en-US"/>
        </a:p>
      </dgm:t>
    </dgm:pt>
    <dgm:pt modelId="{8E373221-74E3-4D12-9F73-5A6C4732E03B}" type="sibTrans" cxnId="{C509AD61-27D0-4761-AE9B-E1D97E4BB0D2}">
      <dgm:prSet/>
      <dgm:spPr/>
      <dgm:t>
        <a:bodyPr/>
        <a:lstStyle/>
        <a:p>
          <a:endParaRPr lang="en-US"/>
        </a:p>
      </dgm:t>
    </dgm:pt>
    <dgm:pt modelId="{784C3683-3D5B-4E2F-90EA-5CC3803FD885}" type="pres">
      <dgm:prSet presAssocID="{012384E3-4BD8-434F-8451-FFAC14FC9C06}" presName="linear" presStyleCnt="0">
        <dgm:presLayoutVars>
          <dgm:dir/>
          <dgm:animLvl val="lvl"/>
          <dgm:resizeHandles val="exact"/>
        </dgm:presLayoutVars>
      </dgm:prSet>
      <dgm:spPr/>
    </dgm:pt>
    <dgm:pt modelId="{ECD24109-512A-4BF0-BFCF-CFC1D4EA1CA6}" type="pres">
      <dgm:prSet presAssocID="{D04CE428-186D-4D18-BC29-DBCD8727ABED}" presName="parentLin" presStyleCnt="0"/>
      <dgm:spPr/>
    </dgm:pt>
    <dgm:pt modelId="{710C9316-C204-41D3-B8BB-D173104C4839}" type="pres">
      <dgm:prSet presAssocID="{D04CE428-186D-4D18-BC29-DBCD8727ABED}" presName="parentLeftMargin" presStyleLbl="node1" presStyleIdx="0" presStyleCnt="1"/>
      <dgm:spPr/>
    </dgm:pt>
    <dgm:pt modelId="{032E5992-7823-4F3A-A846-C72AE2A61670}" type="pres">
      <dgm:prSet presAssocID="{D04CE428-186D-4D18-BC29-DBCD8727ABED}" presName="parentText" presStyleLbl="node1" presStyleIdx="0" presStyleCnt="1" custScaleY="174959" custLinFactNeighborX="15233" custLinFactNeighborY="7883">
        <dgm:presLayoutVars>
          <dgm:chMax val="0"/>
          <dgm:bulletEnabled val="1"/>
        </dgm:presLayoutVars>
      </dgm:prSet>
      <dgm:spPr/>
    </dgm:pt>
    <dgm:pt modelId="{C82B8632-0EC9-4DC6-A978-944F677BA47F}" type="pres">
      <dgm:prSet presAssocID="{D04CE428-186D-4D18-BC29-DBCD8727ABED}" presName="negativeSpace" presStyleCnt="0"/>
      <dgm:spPr/>
    </dgm:pt>
    <dgm:pt modelId="{380FE819-0777-4BE3-B010-F26642E0B4AC}" type="pres">
      <dgm:prSet presAssocID="{D04CE428-186D-4D18-BC29-DBCD8727ABED}" presName="childText" presStyleLbl="conFgAcc1" presStyleIdx="0" presStyleCnt="1" custLinFactNeighborY="60947">
        <dgm:presLayoutVars>
          <dgm:bulletEnabled val="1"/>
        </dgm:presLayoutVars>
      </dgm:prSet>
      <dgm:spPr/>
    </dgm:pt>
  </dgm:ptLst>
  <dgm:cxnLst>
    <dgm:cxn modelId="{B688D003-EBA7-4440-B042-935E241C43D3}" type="presOf" srcId="{95A20278-C311-4D16-83D8-A4659BD96727}" destId="{380FE819-0777-4BE3-B010-F26642E0B4AC}" srcOrd="0" destOrd="3" presId="urn:microsoft.com/office/officeart/2005/8/layout/list1"/>
    <dgm:cxn modelId="{E3741F05-CD14-484D-9BE8-64FA70830B40}" srcId="{8C9C33C4-A893-4ED1-BD65-77D40CA94600}" destId="{530C9169-145B-428A-8A2C-DC97BB7D96A1}" srcOrd="0" destOrd="0" parTransId="{1EE1E891-5630-46B1-AB9B-224BC4433456}" sibTransId="{8F79E8F9-4783-4426-AB89-6066D3706B34}"/>
    <dgm:cxn modelId="{C509AD61-27D0-4761-AE9B-E1D97E4BB0D2}" srcId="{D04CE428-186D-4D18-BC29-DBCD8727ABED}" destId="{2BEAE95C-E56F-4B4E-A3A6-28726CE6EFC9}" srcOrd="1" destOrd="0" parTransId="{647B1B2C-2878-475C-9DAB-F520567B053C}" sibTransId="{8E373221-74E3-4D12-9F73-5A6C4732E03B}"/>
    <dgm:cxn modelId="{D736734A-785A-4049-A84A-D9C7D1DF5808}" type="presOf" srcId="{D04CE428-186D-4D18-BC29-DBCD8727ABED}" destId="{710C9316-C204-41D3-B8BB-D173104C4839}" srcOrd="0" destOrd="0" presId="urn:microsoft.com/office/officeart/2005/8/layout/list1"/>
    <dgm:cxn modelId="{2E4F1957-47E6-4A74-9D6C-B1862389CBAC}" type="presOf" srcId="{8C9C33C4-A893-4ED1-BD65-77D40CA94600}" destId="{380FE819-0777-4BE3-B010-F26642E0B4AC}" srcOrd="0" destOrd="0" presId="urn:microsoft.com/office/officeart/2005/8/layout/list1"/>
    <dgm:cxn modelId="{A6A24682-DB49-4E0F-A921-237DE5BF2380}" type="presOf" srcId="{012384E3-4BD8-434F-8451-FFAC14FC9C06}" destId="{784C3683-3D5B-4E2F-90EA-5CC3803FD885}" srcOrd="0" destOrd="0" presId="urn:microsoft.com/office/officeart/2005/8/layout/list1"/>
    <dgm:cxn modelId="{D8F7B68E-AEC5-4F0C-9D6A-1FC016E90EAE}" srcId="{8C9C33C4-A893-4ED1-BD65-77D40CA94600}" destId="{95A20278-C311-4D16-83D8-A4659BD96727}" srcOrd="2" destOrd="0" parTransId="{C0856826-91A9-4226-8C07-90FC4E4FA0E6}" sibTransId="{6A3FB91F-3610-4587-A280-4133984FCA90}"/>
    <dgm:cxn modelId="{6BF02293-FB1A-41BD-A5BA-417F6A3C720E}" type="presOf" srcId="{B8C4B361-F97A-4C49-BF10-CBF00BBBC6D2}" destId="{380FE819-0777-4BE3-B010-F26642E0B4AC}" srcOrd="0" destOrd="2" presId="urn:microsoft.com/office/officeart/2005/8/layout/list1"/>
    <dgm:cxn modelId="{2E9347A1-3F3E-4B01-A4EA-B08DC02FD8CC}" srcId="{012384E3-4BD8-434F-8451-FFAC14FC9C06}" destId="{D04CE428-186D-4D18-BC29-DBCD8727ABED}" srcOrd="0" destOrd="0" parTransId="{327DAA6B-74D2-45A5-ADCE-C6D5274B05C1}" sibTransId="{C6F4DC79-0FC8-4895-A134-C202CF61E6AF}"/>
    <dgm:cxn modelId="{BC77C9A7-5267-44D0-A1C0-44AC1A09EB58}" type="presOf" srcId="{2BEAE95C-E56F-4B4E-A3A6-28726CE6EFC9}" destId="{380FE819-0777-4BE3-B010-F26642E0B4AC}" srcOrd="0" destOrd="4" presId="urn:microsoft.com/office/officeart/2005/8/layout/list1"/>
    <dgm:cxn modelId="{049FFFAC-8904-42DB-B28A-14EE9C827AEA}" srcId="{8C9C33C4-A893-4ED1-BD65-77D40CA94600}" destId="{B8C4B361-F97A-4C49-BF10-CBF00BBBC6D2}" srcOrd="1" destOrd="0" parTransId="{38272627-0734-4D96-9423-2F7D1E1DE39D}" sibTransId="{46815E62-9049-4B91-9E96-DB33CEAABC2C}"/>
    <dgm:cxn modelId="{DE17BBBC-C65B-4D82-96E8-CEF846F5355B}" srcId="{D04CE428-186D-4D18-BC29-DBCD8727ABED}" destId="{8C9C33C4-A893-4ED1-BD65-77D40CA94600}" srcOrd="0" destOrd="0" parTransId="{D65C55A6-7C75-4990-A12E-0C6B330BD2F2}" sibTransId="{4F42E73B-27FF-47A6-B678-376634CDBB55}"/>
    <dgm:cxn modelId="{D44D99CB-D898-481C-8A9F-121A01F0B230}" type="presOf" srcId="{530C9169-145B-428A-8A2C-DC97BB7D96A1}" destId="{380FE819-0777-4BE3-B010-F26642E0B4AC}" srcOrd="0" destOrd="1" presId="urn:microsoft.com/office/officeart/2005/8/layout/list1"/>
    <dgm:cxn modelId="{EA3AD4EE-5B30-472B-9CD1-751EACFB8613}" type="presOf" srcId="{D04CE428-186D-4D18-BC29-DBCD8727ABED}" destId="{032E5992-7823-4F3A-A846-C72AE2A61670}" srcOrd="1" destOrd="0" presId="urn:microsoft.com/office/officeart/2005/8/layout/list1"/>
    <dgm:cxn modelId="{8FE2229C-71B6-4FB8-84D8-6A098036DE67}" type="presParOf" srcId="{784C3683-3D5B-4E2F-90EA-5CC3803FD885}" destId="{ECD24109-512A-4BF0-BFCF-CFC1D4EA1CA6}" srcOrd="0" destOrd="0" presId="urn:microsoft.com/office/officeart/2005/8/layout/list1"/>
    <dgm:cxn modelId="{5D24BD1E-94B8-4560-88D9-E5B91C7F01A1}" type="presParOf" srcId="{ECD24109-512A-4BF0-BFCF-CFC1D4EA1CA6}" destId="{710C9316-C204-41D3-B8BB-D173104C4839}" srcOrd="0" destOrd="0" presId="urn:microsoft.com/office/officeart/2005/8/layout/list1"/>
    <dgm:cxn modelId="{33688F36-73D5-4F3D-9D09-B12B6C006142}" type="presParOf" srcId="{ECD24109-512A-4BF0-BFCF-CFC1D4EA1CA6}" destId="{032E5992-7823-4F3A-A846-C72AE2A61670}" srcOrd="1" destOrd="0" presId="urn:microsoft.com/office/officeart/2005/8/layout/list1"/>
    <dgm:cxn modelId="{BE0DF219-CC4A-4DB5-B2E2-A7694B03FD37}" type="presParOf" srcId="{784C3683-3D5B-4E2F-90EA-5CC3803FD885}" destId="{C82B8632-0EC9-4DC6-A978-944F677BA47F}" srcOrd="1" destOrd="0" presId="urn:microsoft.com/office/officeart/2005/8/layout/list1"/>
    <dgm:cxn modelId="{B6EFA619-062F-4FDB-BFE0-51AC17E42E94}" type="presParOf" srcId="{784C3683-3D5B-4E2F-90EA-5CC3803FD885}" destId="{380FE819-0777-4BE3-B010-F26642E0B4AC}"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2105FCA5-A483-43C6-91CB-D853E87C41CF}" type="doc">
      <dgm:prSet loTypeId="urn:microsoft.com/office/officeart/2005/8/layout/vList6" loCatId="list" qsTypeId="urn:microsoft.com/office/officeart/2005/8/quickstyle/simple1" qsCatId="simple" csTypeId="urn:microsoft.com/office/officeart/2005/8/colors/colorful1" csCatId="colorful"/>
      <dgm:spPr/>
      <dgm:t>
        <a:bodyPr/>
        <a:lstStyle/>
        <a:p>
          <a:endParaRPr lang="en-US"/>
        </a:p>
      </dgm:t>
    </dgm:pt>
    <dgm:pt modelId="{53AEDC82-84C6-4283-9662-B94285EA23E5}">
      <dgm:prSet/>
      <dgm:spPr/>
      <dgm:t>
        <a:bodyPr/>
        <a:lstStyle/>
        <a:p>
          <a:r>
            <a:rPr lang="en-US"/>
            <a:t>Who may consent patients? </a:t>
          </a:r>
        </a:p>
      </dgm:t>
    </dgm:pt>
    <dgm:pt modelId="{9F6E0D38-765C-411B-A341-A7E44CC44783}" type="parTrans" cxnId="{CF20DC25-4603-4426-BABB-807419CCF35A}">
      <dgm:prSet/>
      <dgm:spPr/>
      <dgm:t>
        <a:bodyPr/>
        <a:lstStyle/>
        <a:p>
          <a:endParaRPr lang="en-US"/>
        </a:p>
      </dgm:t>
    </dgm:pt>
    <dgm:pt modelId="{BD7B3A8D-8F8C-4CE8-A6E1-4E49400601B6}" type="sibTrans" cxnId="{CF20DC25-4603-4426-BABB-807419CCF35A}">
      <dgm:prSet/>
      <dgm:spPr/>
      <dgm:t>
        <a:bodyPr/>
        <a:lstStyle/>
        <a:p>
          <a:endParaRPr lang="en-US"/>
        </a:p>
      </dgm:t>
    </dgm:pt>
    <dgm:pt modelId="{32563AF3-BB1F-468A-834B-484F68E76102}">
      <dgm:prSet custT="1"/>
      <dgm:spPr/>
      <dgm:t>
        <a:bodyPr/>
        <a:lstStyle/>
        <a:p>
          <a:r>
            <a:rPr lang="en-US" sz="1400" dirty="0"/>
            <a:t>Qualified research team members who are trained and have specific knowledge in the appropriate area of treatment or research </a:t>
          </a:r>
        </a:p>
      </dgm:t>
    </dgm:pt>
    <dgm:pt modelId="{D6530835-21C4-48F9-962C-9FE0F6E59AE7}" type="parTrans" cxnId="{6E60A3B6-47DE-4BF3-A9AC-55DA69401019}">
      <dgm:prSet/>
      <dgm:spPr/>
      <dgm:t>
        <a:bodyPr/>
        <a:lstStyle/>
        <a:p>
          <a:endParaRPr lang="en-US"/>
        </a:p>
      </dgm:t>
    </dgm:pt>
    <dgm:pt modelId="{38B7ECEF-78F9-4D61-85FC-8849E22F75EB}" type="sibTrans" cxnId="{6E60A3B6-47DE-4BF3-A9AC-55DA69401019}">
      <dgm:prSet/>
      <dgm:spPr/>
      <dgm:t>
        <a:bodyPr/>
        <a:lstStyle/>
        <a:p>
          <a:endParaRPr lang="en-US"/>
        </a:p>
      </dgm:t>
    </dgm:pt>
    <dgm:pt modelId="{F74E4420-749A-4532-B066-72F4DF5AE0C7}">
      <dgm:prSet/>
      <dgm:spPr/>
      <dgm:t>
        <a:bodyPr/>
        <a:lstStyle/>
        <a:p>
          <a:r>
            <a:rPr lang="en-US"/>
            <a:t>What documents are used? </a:t>
          </a:r>
        </a:p>
      </dgm:t>
    </dgm:pt>
    <dgm:pt modelId="{EFC0DAD6-017C-4165-88C2-22DCAE16F649}" type="parTrans" cxnId="{D4D5B8CB-61BB-4C20-A90F-161F09BE5A3B}">
      <dgm:prSet/>
      <dgm:spPr/>
      <dgm:t>
        <a:bodyPr/>
        <a:lstStyle/>
        <a:p>
          <a:endParaRPr lang="en-US"/>
        </a:p>
      </dgm:t>
    </dgm:pt>
    <dgm:pt modelId="{E53B1D36-F64D-4E57-9CCF-F999E0049654}" type="sibTrans" cxnId="{D4D5B8CB-61BB-4C20-A90F-161F09BE5A3B}">
      <dgm:prSet/>
      <dgm:spPr/>
      <dgm:t>
        <a:bodyPr/>
        <a:lstStyle/>
        <a:p>
          <a:endParaRPr lang="en-US"/>
        </a:p>
      </dgm:t>
    </dgm:pt>
    <dgm:pt modelId="{92ED4F2D-5EF0-427D-95AD-40A528848459}">
      <dgm:prSet custT="1"/>
      <dgm:spPr/>
      <dgm:t>
        <a:bodyPr/>
        <a:lstStyle/>
        <a:p>
          <a:r>
            <a:rPr lang="en-US" sz="1400" dirty="0"/>
            <a:t>Approved consent or assent form</a:t>
          </a:r>
        </a:p>
      </dgm:t>
    </dgm:pt>
    <dgm:pt modelId="{5361195E-CCE7-42A2-AA12-85005CD1E90F}" type="parTrans" cxnId="{DB047D1E-6BAE-4D8C-8CCD-6D8724CFD2F6}">
      <dgm:prSet/>
      <dgm:spPr/>
      <dgm:t>
        <a:bodyPr/>
        <a:lstStyle/>
        <a:p>
          <a:endParaRPr lang="en-US"/>
        </a:p>
      </dgm:t>
    </dgm:pt>
    <dgm:pt modelId="{56C71153-A13F-4F3E-99EF-CA17C21A41AF}" type="sibTrans" cxnId="{DB047D1E-6BAE-4D8C-8CCD-6D8724CFD2F6}">
      <dgm:prSet/>
      <dgm:spPr/>
      <dgm:t>
        <a:bodyPr/>
        <a:lstStyle/>
        <a:p>
          <a:endParaRPr lang="en-US"/>
        </a:p>
      </dgm:t>
    </dgm:pt>
    <dgm:pt modelId="{1B3F5ED6-099F-41DC-B42F-C7DB644FC7E3}">
      <dgm:prSet custT="1"/>
      <dgm:spPr/>
      <dgm:t>
        <a:bodyPr/>
        <a:lstStyle/>
        <a:p>
          <a:r>
            <a:rPr lang="en-US" sz="1400" dirty="0"/>
            <a:t>Short form and/or translated form as applicable</a:t>
          </a:r>
        </a:p>
      </dgm:t>
    </dgm:pt>
    <dgm:pt modelId="{A4430832-6392-4BF2-9D56-2FBE8612B131}" type="parTrans" cxnId="{1AB15D35-C460-4344-A0D6-0303BC8840C4}">
      <dgm:prSet/>
      <dgm:spPr/>
      <dgm:t>
        <a:bodyPr/>
        <a:lstStyle/>
        <a:p>
          <a:endParaRPr lang="en-US"/>
        </a:p>
      </dgm:t>
    </dgm:pt>
    <dgm:pt modelId="{5BC1D724-560F-452A-8668-AB9494886F3C}" type="sibTrans" cxnId="{1AB15D35-C460-4344-A0D6-0303BC8840C4}">
      <dgm:prSet/>
      <dgm:spPr/>
      <dgm:t>
        <a:bodyPr/>
        <a:lstStyle/>
        <a:p>
          <a:endParaRPr lang="en-US"/>
        </a:p>
      </dgm:t>
    </dgm:pt>
    <dgm:pt modelId="{E6E16D30-288B-4FD8-9466-5646EE66318B}">
      <dgm:prSet custT="1"/>
      <dgm:spPr/>
      <dgm:t>
        <a:bodyPr/>
        <a:lstStyle/>
        <a:p>
          <a:r>
            <a:rPr lang="en-US" sz="1400" dirty="0"/>
            <a:t>HIPPA form </a:t>
          </a:r>
        </a:p>
      </dgm:t>
    </dgm:pt>
    <dgm:pt modelId="{1787DC71-1A22-4C34-B13E-61A2B6B9B834}" type="parTrans" cxnId="{FE1B2C9F-0EE1-400E-BAAA-4785DD047B54}">
      <dgm:prSet/>
      <dgm:spPr/>
      <dgm:t>
        <a:bodyPr/>
        <a:lstStyle/>
        <a:p>
          <a:endParaRPr lang="en-US"/>
        </a:p>
      </dgm:t>
    </dgm:pt>
    <dgm:pt modelId="{FF590C4C-9A87-45D6-9967-F154C94598A1}" type="sibTrans" cxnId="{FE1B2C9F-0EE1-400E-BAAA-4785DD047B54}">
      <dgm:prSet/>
      <dgm:spPr/>
      <dgm:t>
        <a:bodyPr/>
        <a:lstStyle/>
        <a:p>
          <a:endParaRPr lang="en-US"/>
        </a:p>
      </dgm:t>
    </dgm:pt>
    <dgm:pt modelId="{426E28ED-1C52-49A9-8AE5-7AC18C3A5F81}">
      <dgm:prSet/>
      <dgm:spPr/>
      <dgm:t>
        <a:bodyPr/>
        <a:lstStyle/>
        <a:p>
          <a:r>
            <a:rPr lang="en-US"/>
            <a:t>Where does consent take place?</a:t>
          </a:r>
        </a:p>
      </dgm:t>
    </dgm:pt>
    <dgm:pt modelId="{081C77D6-BD35-4C18-8797-EF24A6521EC3}" type="parTrans" cxnId="{76346053-7365-4D41-B4C3-3F874BBD0B7A}">
      <dgm:prSet/>
      <dgm:spPr/>
      <dgm:t>
        <a:bodyPr/>
        <a:lstStyle/>
        <a:p>
          <a:endParaRPr lang="en-US"/>
        </a:p>
      </dgm:t>
    </dgm:pt>
    <dgm:pt modelId="{D92B1457-A7BD-467C-A331-81030935631B}" type="sibTrans" cxnId="{76346053-7365-4D41-B4C3-3F874BBD0B7A}">
      <dgm:prSet/>
      <dgm:spPr/>
      <dgm:t>
        <a:bodyPr/>
        <a:lstStyle/>
        <a:p>
          <a:endParaRPr lang="en-US"/>
        </a:p>
      </dgm:t>
    </dgm:pt>
    <dgm:pt modelId="{15346BB6-2BDC-41F9-BC41-D2E9C7F1F0B4}">
      <dgm:prSet custT="1"/>
      <dgm:spPr/>
      <dgm:t>
        <a:bodyPr/>
        <a:lstStyle/>
        <a:p>
          <a:r>
            <a:rPr lang="en-US" sz="1400" dirty="0"/>
            <a:t>Quiet and private area</a:t>
          </a:r>
        </a:p>
      </dgm:t>
    </dgm:pt>
    <dgm:pt modelId="{DE418C99-9F9B-4FCC-A5BA-DCA72F2E7C4D}" type="parTrans" cxnId="{A01EDE91-4AE3-4301-B68C-9F33C293401A}">
      <dgm:prSet/>
      <dgm:spPr/>
      <dgm:t>
        <a:bodyPr/>
        <a:lstStyle/>
        <a:p>
          <a:endParaRPr lang="en-US"/>
        </a:p>
      </dgm:t>
    </dgm:pt>
    <dgm:pt modelId="{944F3F44-FDBA-47F3-953C-BA7790397762}" type="sibTrans" cxnId="{A01EDE91-4AE3-4301-B68C-9F33C293401A}">
      <dgm:prSet/>
      <dgm:spPr/>
      <dgm:t>
        <a:bodyPr/>
        <a:lstStyle/>
        <a:p>
          <a:endParaRPr lang="en-US"/>
        </a:p>
      </dgm:t>
    </dgm:pt>
    <dgm:pt modelId="{64E1FD46-67F5-4AD4-8997-3D062BFF63FC}">
      <dgm:prSet/>
      <dgm:spPr/>
      <dgm:t>
        <a:bodyPr/>
        <a:lstStyle/>
        <a:p>
          <a:r>
            <a:rPr lang="en-US"/>
            <a:t>When does consent take place?</a:t>
          </a:r>
        </a:p>
      </dgm:t>
    </dgm:pt>
    <dgm:pt modelId="{21D633B1-3DAF-4E96-976E-C8ECC994E2F4}" type="parTrans" cxnId="{A462073F-0345-4D2A-AB1B-9F4A6FB74BA5}">
      <dgm:prSet/>
      <dgm:spPr/>
      <dgm:t>
        <a:bodyPr/>
        <a:lstStyle/>
        <a:p>
          <a:endParaRPr lang="en-US"/>
        </a:p>
      </dgm:t>
    </dgm:pt>
    <dgm:pt modelId="{F6BA0009-F396-4686-9649-1B1ACCB0C819}" type="sibTrans" cxnId="{A462073F-0345-4D2A-AB1B-9F4A6FB74BA5}">
      <dgm:prSet/>
      <dgm:spPr/>
      <dgm:t>
        <a:bodyPr/>
        <a:lstStyle/>
        <a:p>
          <a:endParaRPr lang="en-US"/>
        </a:p>
      </dgm:t>
    </dgm:pt>
    <dgm:pt modelId="{DABC7795-2EFD-454B-8D44-45340E66588C}">
      <dgm:prSet custT="1"/>
      <dgm:spPr/>
      <dgm:t>
        <a:bodyPr/>
        <a:lstStyle/>
        <a:p>
          <a:r>
            <a:rPr lang="en-US" sz="1400" dirty="0"/>
            <a:t>After initial eligibility screening </a:t>
          </a:r>
        </a:p>
      </dgm:t>
    </dgm:pt>
    <dgm:pt modelId="{BEFD0D58-09E7-463B-BF9E-ACF9F388916A}" type="parTrans" cxnId="{E74EFD4A-227E-4E1D-9833-59BD2908546F}">
      <dgm:prSet/>
      <dgm:spPr/>
      <dgm:t>
        <a:bodyPr/>
        <a:lstStyle/>
        <a:p>
          <a:endParaRPr lang="en-US"/>
        </a:p>
      </dgm:t>
    </dgm:pt>
    <dgm:pt modelId="{511249DF-F4B0-4CEF-9024-A1155816735F}" type="sibTrans" cxnId="{E74EFD4A-227E-4E1D-9833-59BD2908546F}">
      <dgm:prSet/>
      <dgm:spPr/>
      <dgm:t>
        <a:bodyPr/>
        <a:lstStyle/>
        <a:p>
          <a:endParaRPr lang="en-US"/>
        </a:p>
      </dgm:t>
    </dgm:pt>
    <dgm:pt modelId="{48E139FA-0A83-4174-8575-2169995C2C77}">
      <dgm:prSet custT="1"/>
      <dgm:spPr/>
      <dgm:t>
        <a:bodyPr/>
        <a:lstStyle/>
        <a:p>
          <a:r>
            <a:rPr lang="en-US" sz="1400" dirty="0"/>
            <a:t>Before any tests or interventions </a:t>
          </a:r>
        </a:p>
      </dgm:t>
    </dgm:pt>
    <dgm:pt modelId="{EA643F62-6711-4F74-A51A-FCFB996ECD12}" type="parTrans" cxnId="{FD23DA6B-24AD-4AF5-A295-464D340B18AC}">
      <dgm:prSet/>
      <dgm:spPr/>
      <dgm:t>
        <a:bodyPr/>
        <a:lstStyle/>
        <a:p>
          <a:endParaRPr lang="en-US"/>
        </a:p>
      </dgm:t>
    </dgm:pt>
    <dgm:pt modelId="{E4515CA1-EF64-4AF1-A5B2-B15EF8E06696}" type="sibTrans" cxnId="{FD23DA6B-24AD-4AF5-A295-464D340B18AC}">
      <dgm:prSet/>
      <dgm:spPr/>
      <dgm:t>
        <a:bodyPr/>
        <a:lstStyle/>
        <a:p>
          <a:endParaRPr lang="en-US"/>
        </a:p>
      </dgm:t>
    </dgm:pt>
    <dgm:pt modelId="{D94159FD-E34E-4860-B33B-8280B80A0524}">
      <dgm:prSet/>
      <dgm:spPr/>
      <dgm:t>
        <a:bodyPr/>
        <a:lstStyle/>
        <a:p>
          <a:r>
            <a:rPr lang="en-US"/>
            <a:t>How is consent carried out? </a:t>
          </a:r>
        </a:p>
      </dgm:t>
    </dgm:pt>
    <dgm:pt modelId="{0A14EF83-3A78-4DE5-9F07-3164DCEC12C3}" type="parTrans" cxnId="{940E4DDC-ED92-4F8D-98A0-1C938E18B86B}">
      <dgm:prSet/>
      <dgm:spPr/>
      <dgm:t>
        <a:bodyPr/>
        <a:lstStyle/>
        <a:p>
          <a:endParaRPr lang="en-US"/>
        </a:p>
      </dgm:t>
    </dgm:pt>
    <dgm:pt modelId="{F5466545-50F2-42C6-87F1-A74A0850571D}" type="sibTrans" cxnId="{940E4DDC-ED92-4F8D-98A0-1C938E18B86B}">
      <dgm:prSet/>
      <dgm:spPr/>
      <dgm:t>
        <a:bodyPr/>
        <a:lstStyle/>
        <a:p>
          <a:endParaRPr lang="en-US"/>
        </a:p>
      </dgm:t>
    </dgm:pt>
    <dgm:pt modelId="{B0B35453-0BB1-4D64-A765-6424EC93D122}">
      <dgm:prSet custT="1"/>
      <dgm:spPr/>
      <dgm:t>
        <a:bodyPr/>
        <a:lstStyle/>
        <a:p>
          <a:r>
            <a:rPr lang="en-US" sz="1400" dirty="0"/>
            <a:t>Refer to checklists and SOPs </a:t>
          </a:r>
        </a:p>
      </dgm:t>
    </dgm:pt>
    <dgm:pt modelId="{59F9D9CD-B810-4F5C-A7C9-EB8DDA0CABF3}" type="parTrans" cxnId="{C664AE51-D673-4B12-9B51-D8DCCDE1AB92}">
      <dgm:prSet/>
      <dgm:spPr/>
      <dgm:t>
        <a:bodyPr/>
        <a:lstStyle/>
        <a:p>
          <a:endParaRPr lang="en-US"/>
        </a:p>
      </dgm:t>
    </dgm:pt>
    <dgm:pt modelId="{4527923D-58AC-4252-B01C-2A17EB0DF2F2}" type="sibTrans" cxnId="{C664AE51-D673-4B12-9B51-D8DCCDE1AB92}">
      <dgm:prSet/>
      <dgm:spPr/>
      <dgm:t>
        <a:bodyPr/>
        <a:lstStyle/>
        <a:p>
          <a:endParaRPr lang="en-US"/>
        </a:p>
      </dgm:t>
    </dgm:pt>
    <dgm:pt modelId="{F6756D1E-D0E6-4DA2-93DC-B05358D956F9}" type="pres">
      <dgm:prSet presAssocID="{2105FCA5-A483-43C6-91CB-D853E87C41CF}" presName="Name0" presStyleCnt="0">
        <dgm:presLayoutVars>
          <dgm:dir/>
          <dgm:animLvl val="lvl"/>
          <dgm:resizeHandles/>
        </dgm:presLayoutVars>
      </dgm:prSet>
      <dgm:spPr/>
    </dgm:pt>
    <dgm:pt modelId="{DE3E7491-C0BC-4DD6-9940-9924473CCA36}" type="pres">
      <dgm:prSet presAssocID="{53AEDC82-84C6-4283-9662-B94285EA23E5}" presName="linNode" presStyleCnt="0"/>
      <dgm:spPr/>
    </dgm:pt>
    <dgm:pt modelId="{C6ABBE67-4368-47E0-8EF4-58FDD904849D}" type="pres">
      <dgm:prSet presAssocID="{53AEDC82-84C6-4283-9662-B94285EA23E5}" presName="parentShp" presStyleLbl="node1" presStyleIdx="0" presStyleCnt="5">
        <dgm:presLayoutVars>
          <dgm:bulletEnabled val="1"/>
        </dgm:presLayoutVars>
      </dgm:prSet>
      <dgm:spPr/>
    </dgm:pt>
    <dgm:pt modelId="{94CF3AB9-80B8-407E-ADF2-689FB4C33E32}" type="pres">
      <dgm:prSet presAssocID="{53AEDC82-84C6-4283-9662-B94285EA23E5}" presName="childShp" presStyleLbl="bgAccFollowNode1" presStyleIdx="0" presStyleCnt="5">
        <dgm:presLayoutVars>
          <dgm:bulletEnabled val="1"/>
        </dgm:presLayoutVars>
      </dgm:prSet>
      <dgm:spPr/>
    </dgm:pt>
    <dgm:pt modelId="{AB532E32-2A3A-4AE3-84A7-FB565EBDD7D9}" type="pres">
      <dgm:prSet presAssocID="{BD7B3A8D-8F8C-4CE8-A6E1-4E49400601B6}" presName="spacing" presStyleCnt="0"/>
      <dgm:spPr/>
    </dgm:pt>
    <dgm:pt modelId="{176492DE-8BE6-404C-B605-9C10FF967BD2}" type="pres">
      <dgm:prSet presAssocID="{F74E4420-749A-4532-B066-72F4DF5AE0C7}" presName="linNode" presStyleCnt="0"/>
      <dgm:spPr/>
    </dgm:pt>
    <dgm:pt modelId="{25E42975-CB8B-4CDA-B71C-812ECEBAC35B}" type="pres">
      <dgm:prSet presAssocID="{F74E4420-749A-4532-B066-72F4DF5AE0C7}" presName="parentShp" presStyleLbl="node1" presStyleIdx="1" presStyleCnt="5">
        <dgm:presLayoutVars>
          <dgm:bulletEnabled val="1"/>
        </dgm:presLayoutVars>
      </dgm:prSet>
      <dgm:spPr/>
    </dgm:pt>
    <dgm:pt modelId="{99C2B32E-BA05-4F0E-A5E0-134F58825C7D}" type="pres">
      <dgm:prSet presAssocID="{F74E4420-749A-4532-B066-72F4DF5AE0C7}" presName="childShp" presStyleLbl="bgAccFollowNode1" presStyleIdx="1" presStyleCnt="5">
        <dgm:presLayoutVars>
          <dgm:bulletEnabled val="1"/>
        </dgm:presLayoutVars>
      </dgm:prSet>
      <dgm:spPr/>
    </dgm:pt>
    <dgm:pt modelId="{2778C00D-6B29-4929-ABA4-791215A571C0}" type="pres">
      <dgm:prSet presAssocID="{E53B1D36-F64D-4E57-9CCF-F999E0049654}" presName="spacing" presStyleCnt="0"/>
      <dgm:spPr/>
    </dgm:pt>
    <dgm:pt modelId="{D65BD420-5F2E-4ABF-B103-CF7BD26175EB}" type="pres">
      <dgm:prSet presAssocID="{426E28ED-1C52-49A9-8AE5-7AC18C3A5F81}" presName="linNode" presStyleCnt="0"/>
      <dgm:spPr/>
    </dgm:pt>
    <dgm:pt modelId="{DC13E322-3F46-467A-9AB0-1294B47DE839}" type="pres">
      <dgm:prSet presAssocID="{426E28ED-1C52-49A9-8AE5-7AC18C3A5F81}" presName="parentShp" presStyleLbl="node1" presStyleIdx="2" presStyleCnt="5">
        <dgm:presLayoutVars>
          <dgm:bulletEnabled val="1"/>
        </dgm:presLayoutVars>
      </dgm:prSet>
      <dgm:spPr/>
    </dgm:pt>
    <dgm:pt modelId="{CCB74C52-60A8-4664-A301-051DBE6EEA32}" type="pres">
      <dgm:prSet presAssocID="{426E28ED-1C52-49A9-8AE5-7AC18C3A5F81}" presName="childShp" presStyleLbl="bgAccFollowNode1" presStyleIdx="2" presStyleCnt="5">
        <dgm:presLayoutVars>
          <dgm:bulletEnabled val="1"/>
        </dgm:presLayoutVars>
      </dgm:prSet>
      <dgm:spPr/>
    </dgm:pt>
    <dgm:pt modelId="{E2C6EA25-F217-46D1-8116-27B98AB9535D}" type="pres">
      <dgm:prSet presAssocID="{D92B1457-A7BD-467C-A331-81030935631B}" presName="spacing" presStyleCnt="0"/>
      <dgm:spPr/>
    </dgm:pt>
    <dgm:pt modelId="{F39A0180-BCB9-4166-84A0-1D07C1CCE8DA}" type="pres">
      <dgm:prSet presAssocID="{64E1FD46-67F5-4AD4-8997-3D062BFF63FC}" presName="linNode" presStyleCnt="0"/>
      <dgm:spPr/>
    </dgm:pt>
    <dgm:pt modelId="{025CDCEF-98DB-45A6-878F-140FDEC0B379}" type="pres">
      <dgm:prSet presAssocID="{64E1FD46-67F5-4AD4-8997-3D062BFF63FC}" presName="parentShp" presStyleLbl="node1" presStyleIdx="3" presStyleCnt="5">
        <dgm:presLayoutVars>
          <dgm:bulletEnabled val="1"/>
        </dgm:presLayoutVars>
      </dgm:prSet>
      <dgm:spPr/>
    </dgm:pt>
    <dgm:pt modelId="{3242F37D-92EA-42EC-A3FD-A0D55584CAE9}" type="pres">
      <dgm:prSet presAssocID="{64E1FD46-67F5-4AD4-8997-3D062BFF63FC}" presName="childShp" presStyleLbl="bgAccFollowNode1" presStyleIdx="3" presStyleCnt="5">
        <dgm:presLayoutVars>
          <dgm:bulletEnabled val="1"/>
        </dgm:presLayoutVars>
      </dgm:prSet>
      <dgm:spPr/>
    </dgm:pt>
    <dgm:pt modelId="{5B9BD95A-3302-40AA-9CA0-004E0363AC79}" type="pres">
      <dgm:prSet presAssocID="{F6BA0009-F396-4686-9649-1B1ACCB0C819}" presName="spacing" presStyleCnt="0"/>
      <dgm:spPr/>
    </dgm:pt>
    <dgm:pt modelId="{434D03F7-4D21-4EDC-B127-D36A796D49F1}" type="pres">
      <dgm:prSet presAssocID="{D94159FD-E34E-4860-B33B-8280B80A0524}" presName="linNode" presStyleCnt="0"/>
      <dgm:spPr/>
    </dgm:pt>
    <dgm:pt modelId="{00AA1DBB-C28B-496F-8454-F19557E67454}" type="pres">
      <dgm:prSet presAssocID="{D94159FD-E34E-4860-B33B-8280B80A0524}" presName="parentShp" presStyleLbl="node1" presStyleIdx="4" presStyleCnt="5">
        <dgm:presLayoutVars>
          <dgm:bulletEnabled val="1"/>
        </dgm:presLayoutVars>
      </dgm:prSet>
      <dgm:spPr/>
    </dgm:pt>
    <dgm:pt modelId="{2F9229D7-D220-47F0-B097-C5B1B07D7A17}" type="pres">
      <dgm:prSet presAssocID="{D94159FD-E34E-4860-B33B-8280B80A0524}" presName="childShp" presStyleLbl="bgAccFollowNode1" presStyleIdx="4" presStyleCnt="5">
        <dgm:presLayoutVars>
          <dgm:bulletEnabled val="1"/>
        </dgm:presLayoutVars>
      </dgm:prSet>
      <dgm:spPr/>
    </dgm:pt>
  </dgm:ptLst>
  <dgm:cxnLst>
    <dgm:cxn modelId="{DB047D1E-6BAE-4D8C-8CCD-6D8724CFD2F6}" srcId="{F74E4420-749A-4532-B066-72F4DF5AE0C7}" destId="{92ED4F2D-5EF0-427D-95AD-40A528848459}" srcOrd="0" destOrd="0" parTransId="{5361195E-CCE7-42A2-AA12-85005CD1E90F}" sibTransId="{56C71153-A13F-4F3E-99EF-CA17C21A41AF}"/>
    <dgm:cxn modelId="{CF20DC25-4603-4426-BABB-807419CCF35A}" srcId="{2105FCA5-A483-43C6-91CB-D853E87C41CF}" destId="{53AEDC82-84C6-4283-9662-B94285EA23E5}" srcOrd="0" destOrd="0" parTransId="{9F6E0D38-765C-411B-A341-A7E44CC44783}" sibTransId="{BD7B3A8D-8F8C-4CE8-A6E1-4E49400601B6}"/>
    <dgm:cxn modelId="{CEC5C72C-C5F6-4AF3-B686-1C30A8DD934E}" type="presOf" srcId="{92ED4F2D-5EF0-427D-95AD-40A528848459}" destId="{99C2B32E-BA05-4F0E-A5E0-134F58825C7D}" srcOrd="0" destOrd="0" presId="urn:microsoft.com/office/officeart/2005/8/layout/vList6"/>
    <dgm:cxn modelId="{1AB15D35-C460-4344-A0D6-0303BC8840C4}" srcId="{F74E4420-749A-4532-B066-72F4DF5AE0C7}" destId="{1B3F5ED6-099F-41DC-B42F-C7DB644FC7E3}" srcOrd="1" destOrd="0" parTransId="{A4430832-6392-4BF2-9D56-2FBE8612B131}" sibTransId="{5BC1D724-560F-452A-8668-AB9494886F3C}"/>
    <dgm:cxn modelId="{A462073F-0345-4D2A-AB1B-9F4A6FB74BA5}" srcId="{2105FCA5-A483-43C6-91CB-D853E87C41CF}" destId="{64E1FD46-67F5-4AD4-8997-3D062BFF63FC}" srcOrd="3" destOrd="0" parTransId="{21D633B1-3DAF-4E96-976E-C8ECC994E2F4}" sibTransId="{F6BA0009-F396-4686-9649-1B1ACCB0C819}"/>
    <dgm:cxn modelId="{5DD4C55C-9593-472B-8829-57B30D9064F0}" type="presOf" srcId="{E6E16D30-288B-4FD8-9466-5646EE66318B}" destId="{99C2B32E-BA05-4F0E-A5E0-134F58825C7D}" srcOrd="0" destOrd="2" presId="urn:microsoft.com/office/officeart/2005/8/layout/vList6"/>
    <dgm:cxn modelId="{41ABBB62-AFB2-476E-BDEE-8D220BAFE783}" type="presOf" srcId="{B0B35453-0BB1-4D64-A765-6424EC93D122}" destId="{2F9229D7-D220-47F0-B097-C5B1B07D7A17}" srcOrd="0" destOrd="0" presId="urn:microsoft.com/office/officeart/2005/8/layout/vList6"/>
    <dgm:cxn modelId="{E069C064-2283-4152-9BD3-46E83619F1A3}" type="presOf" srcId="{F74E4420-749A-4532-B066-72F4DF5AE0C7}" destId="{25E42975-CB8B-4CDA-B71C-812ECEBAC35B}" srcOrd="0" destOrd="0" presId="urn:microsoft.com/office/officeart/2005/8/layout/vList6"/>
    <dgm:cxn modelId="{02B45F67-780C-4BBC-AC5A-F91A377B387E}" type="presOf" srcId="{64E1FD46-67F5-4AD4-8997-3D062BFF63FC}" destId="{025CDCEF-98DB-45A6-878F-140FDEC0B379}" srcOrd="0" destOrd="0" presId="urn:microsoft.com/office/officeart/2005/8/layout/vList6"/>
    <dgm:cxn modelId="{E74EFD4A-227E-4E1D-9833-59BD2908546F}" srcId="{64E1FD46-67F5-4AD4-8997-3D062BFF63FC}" destId="{DABC7795-2EFD-454B-8D44-45340E66588C}" srcOrd="0" destOrd="0" parTransId="{BEFD0D58-09E7-463B-BF9E-ACF9F388916A}" sibTransId="{511249DF-F4B0-4CEF-9024-A1155816735F}"/>
    <dgm:cxn modelId="{FD23DA6B-24AD-4AF5-A295-464D340B18AC}" srcId="{64E1FD46-67F5-4AD4-8997-3D062BFF63FC}" destId="{48E139FA-0A83-4174-8575-2169995C2C77}" srcOrd="1" destOrd="0" parTransId="{EA643F62-6711-4F74-A51A-FCFB996ECD12}" sibTransId="{E4515CA1-EF64-4AF1-A5B2-B15EF8E06696}"/>
    <dgm:cxn modelId="{C664AE51-D673-4B12-9B51-D8DCCDE1AB92}" srcId="{D94159FD-E34E-4860-B33B-8280B80A0524}" destId="{B0B35453-0BB1-4D64-A765-6424EC93D122}" srcOrd="0" destOrd="0" parTransId="{59F9D9CD-B810-4F5C-A7C9-EB8DDA0CABF3}" sibTransId="{4527923D-58AC-4252-B01C-2A17EB0DF2F2}"/>
    <dgm:cxn modelId="{76346053-7365-4D41-B4C3-3F874BBD0B7A}" srcId="{2105FCA5-A483-43C6-91CB-D853E87C41CF}" destId="{426E28ED-1C52-49A9-8AE5-7AC18C3A5F81}" srcOrd="2" destOrd="0" parTransId="{081C77D6-BD35-4C18-8797-EF24A6521EC3}" sibTransId="{D92B1457-A7BD-467C-A331-81030935631B}"/>
    <dgm:cxn modelId="{CE78F054-7419-4A3E-82EB-FC68AC05F4E9}" type="presOf" srcId="{DABC7795-2EFD-454B-8D44-45340E66588C}" destId="{3242F37D-92EA-42EC-A3FD-A0D55584CAE9}" srcOrd="0" destOrd="0" presId="urn:microsoft.com/office/officeart/2005/8/layout/vList6"/>
    <dgm:cxn modelId="{8D0EFB58-2155-430E-958A-56B1086D5023}" type="presOf" srcId="{15346BB6-2BDC-41F9-BC41-D2E9C7F1F0B4}" destId="{CCB74C52-60A8-4664-A301-051DBE6EEA32}" srcOrd="0" destOrd="0" presId="urn:microsoft.com/office/officeart/2005/8/layout/vList6"/>
    <dgm:cxn modelId="{DC763579-F894-41AF-9C4F-58211C39F44C}" type="presOf" srcId="{D94159FD-E34E-4860-B33B-8280B80A0524}" destId="{00AA1DBB-C28B-496F-8454-F19557E67454}" srcOrd="0" destOrd="0" presId="urn:microsoft.com/office/officeart/2005/8/layout/vList6"/>
    <dgm:cxn modelId="{F6D2F480-BF5E-499E-AB26-696D77976958}" type="presOf" srcId="{32563AF3-BB1F-468A-834B-484F68E76102}" destId="{94CF3AB9-80B8-407E-ADF2-689FB4C33E32}" srcOrd="0" destOrd="0" presId="urn:microsoft.com/office/officeart/2005/8/layout/vList6"/>
    <dgm:cxn modelId="{59FE268C-05B6-4790-81E6-E7F671BA2086}" type="presOf" srcId="{426E28ED-1C52-49A9-8AE5-7AC18C3A5F81}" destId="{DC13E322-3F46-467A-9AB0-1294B47DE839}" srcOrd="0" destOrd="0" presId="urn:microsoft.com/office/officeart/2005/8/layout/vList6"/>
    <dgm:cxn modelId="{9BE0288E-25F2-4E08-81E0-5EF001F74FCA}" type="presOf" srcId="{2105FCA5-A483-43C6-91CB-D853E87C41CF}" destId="{F6756D1E-D0E6-4DA2-93DC-B05358D956F9}" srcOrd="0" destOrd="0" presId="urn:microsoft.com/office/officeart/2005/8/layout/vList6"/>
    <dgm:cxn modelId="{A01EDE91-4AE3-4301-B68C-9F33C293401A}" srcId="{426E28ED-1C52-49A9-8AE5-7AC18C3A5F81}" destId="{15346BB6-2BDC-41F9-BC41-D2E9C7F1F0B4}" srcOrd="0" destOrd="0" parTransId="{DE418C99-9F9B-4FCC-A5BA-DCA72F2E7C4D}" sibTransId="{944F3F44-FDBA-47F3-953C-BA7790397762}"/>
    <dgm:cxn modelId="{FE1B2C9F-0EE1-400E-BAAA-4785DD047B54}" srcId="{F74E4420-749A-4532-B066-72F4DF5AE0C7}" destId="{E6E16D30-288B-4FD8-9466-5646EE66318B}" srcOrd="2" destOrd="0" parTransId="{1787DC71-1A22-4C34-B13E-61A2B6B9B834}" sibTransId="{FF590C4C-9A87-45D6-9967-F154C94598A1}"/>
    <dgm:cxn modelId="{6E60A3B6-47DE-4BF3-A9AC-55DA69401019}" srcId="{53AEDC82-84C6-4283-9662-B94285EA23E5}" destId="{32563AF3-BB1F-468A-834B-484F68E76102}" srcOrd="0" destOrd="0" parTransId="{D6530835-21C4-48F9-962C-9FE0F6E59AE7}" sibTransId="{38B7ECEF-78F9-4D61-85FC-8849E22F75EB}"/>
    <dgm:cxn modelId="{244437BE-8FF5-41AE-A665-378499ADCF6F}" type="presOf" srcId="{1B3F5ED6-099F-41DC-B42F-C7DB644FC7E3}" destId="{99C2B32E-BA05-4F0E-A5E0-134F58825C7D}" srcOrd="0" destOrd="1" presId="urn:microsoft.com/office/officeart/2005/8/layout/vList6"/>
    <dgm:cxn modelId="{606726C5-03DD-49C0-AD70-B2D2FCD1D92A}" type="presOf" srcId="{53AEDC82-84C6-4283-9662-B94285EA23E5}" destId="{C6ABBE67-4368-47E0-8EF4-58FDD904849D}" srcOrd="0" destOrd="0" presId="urn:microsoft.com/office/officeart/2005/8/layout/vList6"/>
    <dgm:cxn modelId="{D4D5B8CB-61BB-4C20-A90F-161F09BE5A3B}" srcId="{2105FCA5-A483-43C6-91CB-D853E87C41CF}" destId="{F74E4420-749A-4532-B066-72F4DF5AE0C7}" srcOrd="1" destOrd="0" parTransId="{EFC0DAD6-017C-4165-88C2-22DCAE16F649}" sibTransId="{E53B1D36-F64D-4E57-9CCF-F999E0049654}"/>
    <dgm:cxn modelId="{940E4DDC-ED92-4F8D-98A0-1C938E18B86B}" srcId="{2105FCA5-A483-43C6-91CB-D853E87C41CF}" destId="{D94159FD-E34E-4860-B33B-8280B80A0524}" srcOrd="4" destOrd="0" parTransId="{0A14EF83-3A78-4DE5-9F07-3164DCEC12C3}" sibTransId="{F5466545-50F2-42C6-87F1-A74A0850571D}"/>
    <dgm:cxn modelId="{5CA05AFA-AE12-4BCC-97D8-B1AA440AEB09}" type="presOf" srcId="{48E139FA-0A83-4174-8575-2169995C2C77}" destId="{3242F37D-92EA-42EC-A3FD-A0D55584CAE9}" srcOrd="0" destOrd="1" presId="urn:microsoft.com/office/officeart/2005/8/layout/vList6"/>
    <dgm:cxn modelId="{5D89F9B9-BF9E-40F5-9AD1-E6580E85AC37}" type="presParOf" srcId="{F6756D1E-D0E6-4DA2-93DC-B05358D956F9}" destId="{DE3E7491-C0BC-4DD6-9940-9924473CCA36}" srcOrd="0" destOrd="0" presId="urn:microsoft.com/office/officeart/2005/8/layout/vList6"/>
    <dgm:cxn modelId="{FFC79309-3E44-4492-ACB9-B38BA4E9D3F3}" type="presParOf" srcId="{DE3E7491-C0BC-4DD6-9940-9924473CCA36}" destId="{C6ABBE67-4368-47E0-8EF4-58FDD904849D}" srcOrd="0" destOrd="0" presId="urn:microsoft.com/office/officeart/2005/8/layout/vList6"/>
    <dgm:cxn modelId="{A8E41FE9-BE4C-46E1-AD0B-698412968473}" type="presParOf" srcId="{DE3E7491-C0BC-4DD6-9940-9924473CCA36}" destId="{94CF3AB9-80B8-407E-ADF2-689FB4C33E32}" srcOrd="1" destOrd="0" presId="urn:microsoft.com/office/officeart/2005/8/layout/vList6"/>
    <dgm:cxn modelId="{A0B1123A-160F-48CC-A722-F5506B00E5BB}" type="presParOf" srcId="{F6756D1E-D0E6-4DA2-93DC-B05358D956F9}" destId="{AB532E32-2A3A-4AE3-84A7-FB565EBDD7D9}" srcOrd="1" destOrd="0" presId="urn:microsoft.com/office/officeart/2005/8/layout/vList6"/>
    <dgm:cxn modelId="{EA58CC7D-5C6E-4DBE-847E-3A9BB9BFCA62}" type="presParOf" srcId="{F6756D1E-D0E6-4DA2-93DC-B05358D956F9}" destId="{176492DE-8BE6-404C-B605-9C10FF967BD2}" srcOrd="2" destOrd="0" presId="urn:microsoft.com/office/officeart/2005/8/layout/vList6"/>
    <dgm:cxn modelId="{5F90423B-0BCE-4F29-B189-FF78BDEDB45A}" type="presParOf" srcId="{176492DE-8BE6-404C-B605-9C10FF967BD2}" destId="{25E42975-CB8B-4CDA-B71C-812ECEBAC35B}" srcOrd="0" destOrd="0" presId="urn:microsoft.com/office/officeart/2005/8/layout/vList6"/>
    <dgm:cxn modelId="{A5B9C216-CC32-413F-87BD-5011C0EADDE1}" type="presParOf" srcId="{176492DE-8BE6-404C-B605-9C10FF967BD2}" destId="{99C2B32E-BA05-4F0E-A5E0-134F58825C7D}" srcOrd="1" destOrd="0" presId="urn:microsoft.com/office/officeart/2005/8/layout/vList6"/>
    <dgm:cxn modelId="{EE92D27B-9FC6-4FD0-BD28-9E24F3180F01}" type="presParOf" srcId="{F6756D1E-D0E6-4DA2-93DC-B05358D956F9}" destId="{2778C00D-6B29-4929-ABA4-791215A571C0}" srcOrd="3" destOrd="0" presId="urn:microsoft.com/office/officeart/2005/8/layout/vList6"/>
    <dgm:cxn modelId="{A1293E51-A1CF-4E9C-88F9-33CDD506426F}" type="presParOf" srcId="{F6756D1E-D0E6-4DA2-93DC-B05358D956F9}" destId="{D65BD420-5F2E-4ABF-B103-CF7BD26175EB}" srcOrd="4" destOrd="0" presId="urn:microsoft.com/office/officeart/2005/8/layout/vList6"/>
    <dgm:cxn modelId="{9931D033-3CA7-4A42-BFFF-787C7B9E237B}" type="presParOf" srcId="{D65BD420-5F2E-4ABF-B103-CF7BD26175EB}" destId="{DC13E322-3F46-467A-9AB0-1294B47DE839}" srcOrd="0" destOrd="0" presId="urn:microsoft.com/office/officeart/2005/8/layout/vList6"/>
    <dgm:cxn modelId="{F244A4AE-F00A-499F-95A2-018B99D09117}" type="presParOf" srcId="{D65BD420-5F2E-4ABF-B103-CF7BD26175EB}" destId="{CCB74C52-60A8-4664-A301-051DBE6EEA32}" srcOrd="1" destOrd="0" presId="urn:microsoft.com/office/officeart/2005/8/layout/vList6"/>
    <dgm:cxn modelId="{AEFF8C4E-9F93-47A1-AAD1-A7E1EBF5F8B5}" type="presParOf" srcId="{F6756D1E-D0E6-4DA2-93DC-B05358D956F9}" destId="{E2C6EA25-F217-46D1-8116-27B98AB9535D}" srcOrd="5" destOrd="0" presId="urn:microsoft.com/office/officeart/2005/8/layout/vList6"/>
    <dgm:cxn modelId="{377C5C2E-7819-4001-88D6-38E77D800771}" type="presParOf" srcId="{F6756D1E-D0E6-4DA2-93DC-B05358D956F9}" destId="{F39A0180-BCB9-4166-84A0-1D07C1CCE8DA}" srcOrd="6" destOrd="0" presId="urn:microsoft.com/office/officeart/2005/8/layout/vList6"/>
    <dgm:cxn modelId="{7C0676B1-F563-4916-9652-71C2EB59C340}" type="presParOf" srcId="{F39A0180-BCB9-4166-84A0-1D07C1CCE8DA}" destId="{025CDCEF-98DB-45A6-878F-140FDEC0B379}" srcOrd="0" destOrd="0" presId="urn:microsoft.com/office/officeart/2005/8/layout/vList6"/>
    <dgm:cxn modelId="{2CF3780D-DF73-4577-A94E-21B5FA22DAE7}" type="presParOf" srcId="{F39A0180-BCB9-4166-84A0-1D07C1CCE8DA}" destId="{3242F37D-92EA-42EC-A3FD-A0D55584CAE9}" srcOrd="1" destOrd="0" presId="urn:microsoft.com/office/officeart/2005/8/layout/vList6"/>
    <dgm:cxn modelId="{D063F518-D544-4A2C-818C-D635D0559BB9}" type="presParOf" srcId="{F6756D1E-D0E6-4DA2-93DC-B05358D956F9}" destId="{5B9BD95A-3302-40AA-9CA0-004E0363AC79}" srcOrd="7" destOrd="0" presId="urn:microsoft.com/office/officeart/2005/8/layout/vList6"/>
    <dgm:cxn modelId="{06AFC37D-32F6-4AC1-8BAE-CFE7C5BF2C81}" type="presParOf" srcId="{F6756D1E-D0E6-4DA2-93DC-B05358D956F9}" destId="{434D03F7-4D21-4EDC-B127-D36A796D49F1}" srcOrd="8" destOrd="0" presId="urn:microsoft.com/office/officeart/2005/8/layout/vList6"/>
    <dgm:cxn modelId="{E28A856A-04FD-4ED9-AE32-862BE2175282}" type="presParOf" srcId="{434D03F7-4D21-4EDC-B127-D36A796D49F1}" destId="{00AA1DBB-C28B-496F-8454-F19557E67454}" srcOrd="0" destOrd="0" presId="urn:microsoft.com/office/officeart/2005/8/layout/vList6"/>
    <dgm:cxn modelId="{AF387A5F-2821-477B-8911-850EFEFBC4EF}" type="presParOf" srcId="{434D03F7-4D21-4EDC-B127-D36A796D49F1}" destId="{2F9229D7-D220-47F0-B097-C5B1B07D7A17}"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14923D-73A1-4D7C-930E-13DDF51DFF3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CBDD5A2-C41C-43E5-9A6D-55F993DE139F}">
      <dgm:prSet phldrT="[Text]" custT="1"/>
      <dgm:spPr>
        <a:solidFill>
          <a:schemeClr val="accent5">
            <a:lumMod val="75000"/>
          </a:schemeClr>
        </a:solidFill>
      </dgm:spPr>
      <dgm:t>
        <a:bodyPr/>
        <a:lstStyle/>
        <a:p>
          <a:r>
            <a:rPr lang="en-US" sz="1600" dirty="0">
              <a:latin typeface="Helvetica" panose="020B0604020202020204" pitchFamily="34" charset="0"/>
              <a:cs typeface="Helvetica" panose="020B0604020202020204" pitchFamily="34" charset="0"/>
            </a:rPr>
            <a:t>No investigator may involve a human being as a subject in research without first obtaining the legally, highly-effective informed consent of the subject or the subject’s legally authorized representative unless a waiver of consent has been approved by the IRB.  </a:t>
          </a:r>
        </a:p>
      </dgm:t>
    </dgm:pt>
    <dgm:pt modelId="{7F03B432-D0E1-41B3-90B7-0D703A321091}" type="parTrans" cxnId="{1FD78783-4719-4083-94D9-5E01556BB66B}">
      <dgm:prSet/>
      <dgm:spPr/>
      <dgm:t>
        <a:bodyPr/>
        <a:lstStyle/>
        <a:p>
          <a:endParaRPr lang="en-US">
            <a:latin typeface="Helvetica" panose="020B0604020202020204" pitchFamily="34" charset="0"/>
            <a:cs typeface="Helvetica" panose="020B0604020202020204" pitchFamily="34" charset="0"/>
          </a:endParaRPr>
        </a:p>
      </dgm:t>
    </dgm:pt>
    <dgm:pt modelId="{97B2A03E-C29A-4948-B0B1-9612F0D84DAA}" type="sibTrans" cxnId="{1FD78783-4719-4083-94D9-5E01556BB66B}">
      <dgm:prSet/>
      <dgm:spPr/>
      <dgm:t>
        <a:bodyPr/>
        <a:lstStyle/>
        <a:p>
          <a:endParaRPr lang="en-US">
            <a:latin typeface="Helvetica" panose="020B0604020202020204" pitchFamily="34" charset="0"/>
            <a:cs typeface="Helvetica" panose="020B0604020202020204" pitchFamily="34" charset="0"/>
          </a:endParaRPr>
        </a:p>
      </dgm:t>
    </dgm:pt>
    <dgm:pt modelId="{C9BEC883-F546-48D4-951D-700D491D0B52}">
      <dgm:prSet phldrT="[Text]" custT="1"/>
      <dgm:spPr>
        <a:solidFill>
          <a:schemeClr val="accent6">
            <a:lumMod val="75000"/>
          </a:schemeClr>
        </a:solidFill>
      </dgm:spPr>
      <dgm:t>
        <a:bodyPr/>
        <a:lstStyle/>
        <a:p>
          <a:r>
            <a:rPr lang="en-US" sz="1600" dirty="0">
              <a:latin typeface="Helvetica" panose="020B0604020202020204" pitchFamily="34" charset="0"/>
              <a:cs typeface="Helvetica" panose="020B0604020202020204" pitchFamily="34" charset="0"/>
            </a:rPr>
            <a:t>Investigators must obtain consent prior to entering a subject into a study and/or conducting any procedures required by the protocol, unless consent is waived by the IRB.  </a:t>
          </a:r>
        </a:p>
      </dgm:t>
    </dgm:pt>
    <dgm:pt modelId="{EB3DF9B6-6BF4-4539-9ED2-2F574236B58F}" type="parTrans" cxnId="{AB431242-46D5-4676-AB1C-6A7439B8980A}">
      <dgm:prSet/>
      <dgm:spPr/>
      <dgm:t>
        <a:bodyPr/>
        <a:lstStyle/>
        <a:p>
          <a:endParaRPr lang="en-US">
            <a:latin typeface="Helvetica" panose="020B0604020202020204" pitchFamily="34" charset="0"/>
            <a:cs typeface="Helvetica" panose="020B0604020202020204" pitchFamily="34" charset="0"/>
          </a:endParaRPr>
        </a:p>
      </dgm:t>
    </dgm:pt>
    <dgm:pt modelId="{D5BA8B07-996A-44D9-BFB9-B4915A282F6E}" type="sibTrans" cxnId="{AB431242-46D5-4676-AB1C-6A7439B8980A}">
      <dgm:prSet/>
      <dgm:spPr/>
      <dgm:t>
        <a:bodyPr/>
        <a:lstStyle/>
        <a:p>
          <a:endParaRPr lang="en-US">
            <a:latin typeface="Helvetica" panose="020B0604020202020204" pitchFamily="34" charset="0"/>
            <a:cs typeface="Helvetica" panose="020B0604020202020204" pitchFamily="34" charset="0"/>
          </a:endParaRPr>
        </a:p>
      </dgm:t>
    </dgm:pt>
    <dgm:pt modelId="{695E8DAD-B46B-4D0C-954E-12CA56B3C156}">
      <dgm:prSet phldrT="[Text]" custT="1"/>
      <dgm:spPr>
        <a:solidFill>
          <a:schemeClr val="accent2">
            <a:lumMod val="75000"/>
          </a:schemeClr>
        </a:solidFill>
      </dgm:spPr>
      <dgm:t>
        <a:bodyPr/>
        <a:lstStyle/>
        <a:p>
          <a:pPr algn="l"/>
          <a:r>
            <a:rPr lang="en-US" sz="1600" dirty="0">
              <a:latin typeface="Helvetica" panose="020B0604020202020204" pitchFamily="34" charset="0"/>
              <a:cs typeface="Helvetica" panose="020B0604020202020204" pitchFamily="34" charset="0"/>
            </a:rPr>
            <a:t>Consent must always be sought under circumstances that:</a:t>
          </a:r>
        </a:p>
        <a:p>
          <a:pPr algn="ctr"/>
          <a:r>
            <a:rPr lang="en-US" sz="1600" dirty="0">
              <a:latin typeface="Helvetica" panose="020B0604020202020204" pitchFamily="34" charset="0"/>
              <a:cs typeface="Helvetica" panose="020B0604020202020204" pitchFamily="34" charset="0"/>
            </a:rPr>
            <a:t> provide the prospective subject or the representative with sufficient opportunity to consider whether or not to participate, and</a:t>
          </a:r>
        </a:p>
        <a:p>
          <a:pPr algn="ctr"/>
          <a:r>
            <a:rPr lang="en-US" sz="1600" dirty="0">
              <a:latin typeface="Helvetica" panose="020B0604020202020204" pitchFamily="34" charset="0"/>
              <a:cs typeface="Helvetica" panose="020B0604020202020204" pitchFamily="34" charset="0"/>
            </a:rPr>
            <a:t>minimize the possibility of coercion or undue influence.  </a:t>
          </a:r>
        </a:p>
      </dgm:t>
    </dgm:pt>
    <dgm:pt modelId="{AB6BEE22-D9F4-4568-9AEA-4B43A0817AA1}" type="parTrans" cxnId="{AD62D887-A81D-40B2-8731-5E27D3134B63}">
      <dgm:prSet/>
      <dgm:spPr/>
      <dgm:t>
        <a:bodyPr/>
        <a:lstStyle/>
        <a:p>
          <a:endParaRPr lang="en-US">
            <a:latin typeface="Helvetica" panose="020B0604020202020204" pitchFamily="34" charset="0"/>
            <a:cs typeface="Helvetica" panose="020B0604020202020204" pitchFamily="34" charset="0"/>
          </a:endParaRPr>
        </a:p>
      </dgm:t>
    </dgm:pt>
    <dgm:pt modelId="{C986AD12-08BF-45FA-B803-74D7CD4A6305}" type="sibTrans" cxnId="{AD62D887-A81D-40B2-8731-5E27D3134B63}">
      <dgm:prSet/>
      <dgm:spPr/>
      <dgm:t>
        <a:bodyPr/>
        <a:lstStyle/>
        <a:p>
          <a:endParaRPr lang="en-US">
            <a:latin typeface="Helvetica" panose="020B0604020202020204" pitchFamily="34" charset="0"/>
            <a:cs typeface="Helvetica" panose="020B0604020202020204" pitchFamily="34" charset="0"/>
          </a:endParaRPr>
        </a:p>
      </dgm:t>
    </dgm:pt>
    <dgm:pt modelId="{E2CCC7F8-ABE6-48CC-B1CB-8F34397142B2}" type="pres">
      <dgm:prSet presAssocID="{AC14923D-73A1-4D7C-930E-13DDF51DFF37}" presName="linear" presStyleCnt="0">
        <dgm:presLayoutVars>
          <dgm:dir/>
          <dgm:animLvl val="lvl"/>
          <dgm:resizeHandles val="exact"/>
        </dgm:presLayoutVars>
      </dgm:prSet>
      <dgm:spPr/>
    </dgm:pt>
    <dgm:pt modelId="{135781C8-8238-470F-96E9-CCEB1FC2DB35}" type="pres">
      <dgm:prSet presAssocID="{9CBDD5A2-C41C-43E5-9A6D-55F993DE139F}" presName="parentLin" presStyleCnt="0"/>
      <dgm:spPr/>
    </dgm:pt>
    <dgm:pt modelId="{A6029AE1-E10F-4A15-BF0B-D22798AAFC30}" type="pres">
      <dgm:prSet presAssocID="{9CBDD5A2-C41C-43E5-9A6D-55F993DE139F}" presName="parentLeftMargin" presStyleLbl="node1" presStyleIdx="0" presStyleCnt="3"/>
      <dgm:spPr/>
    </dgm:pt>
    <dgm:pt modelId="{081E9AD9-9213-4A92-8A7E-89DACE741A35}" type="pres">
      <dgm:prSet presAssocID="{9CBDD5A2-C41C-43E5-9A6D-55F993DE139F}" presName="parentText" presStyleLbl="node1" presStyleIdx="0" presStyleCnt="3" custScaleY="138607">
        <dgm:presLayoutVars>
          <dgm:chMax val="0"/>
          <dgm:bulletEnabled val="1"/>
        </dgm:presLayoutVars>
      </dgm:prSet>
      <dgm:spPr/>
    </dgm:pt>
    <dgm:pt modelId="{368CED63-E57C-4387-825E-539D9F67ABC9}" type="pres">
      <dgm:prSet presAssocID="{9CBDD5A2-C41C-43E5-9A6D-55F993DE139F}" presName="negativeSpace" presStyleCnt="0"/>
      <dgm:spPr/>
    </dgm:pt>
    <dgm:pt modelId="{24671159-D35B-437A-AC44-86944E6D81A5}" type="pres">
      <dgm:prSet presAssocID="{9CBDD5A2-C41C-43E5-9A6D-55F993DE139F}" presName="childText" presStyleLbl="conFgAcc1" presStyleIdx="0" presStyleCnt="3">
        <dgm:presLayoutVars>
          <dgm:bulletEnabled val="1"/>
        </dgm:presLayoutVars>
      </dgm:prSet>
      <dgm:spPr>
        <a:solidFill>
          <a:schemeClr val="accent5">
            <a:alpha val="90000"/>
          </a:schemeClr>
        </a:solidFill>
      </dgm:spPr>
    </dgm:pt>
    <dgm:pt modelId="{ECC1A791-5544-4213-AC80-5939412B4305}" type="pres">
      <dgm:prSet presAssocID="{97B2A03E-C29A-4948-B0B1-9612F0D84DAA}" presName="spaceBetweenRectangles" presStyleCnt="0"/>
      <dgm:spPr/>
    </dgm:pt>
    <dgm:pt modelId="{92CD8EAC-3E8C-4DCC-B48F-7EEB1A2449CB}" type="pres">
      <dgm:prSet presAssocID="{C9BEC883-F546-48D4-951D-700D491D0B52}" presName="parentLin" presStyleCnt="0"/>
      <dgm:spPr/>
    </dgm:pt>
    <dgm:pt modelId="{0E1526AC-F54F-4A4B-B8ED-7110AFB5738B}" type="pres">
      <dgm:prSet presAssocID="{C9BEC883-F546-48D4-951D-700D491D0B52}" presName="parentLeftMargin" presStyleLbl="node1" presStyleIdx="0" presStyleCnt="3"/>
      <dgm:spPr/>
    </dgm:pt>
    <dgm:pt modelId="{4FF6D2C9-F4F9-43B6-B18C-E9D7CBE00D56}" type="pres">
      <dgm:prSet presAssocID="{C9BEC883-F546-48D4-951D-700D491D0B52}" presName="parentText" presStyleLbl="node1" presStyleIdx="1" presStyleCnt="3" custScaleY="136780">
        <dgm:presLayoutVars>
          <dgm:chMax val="0"/>
          <dgm:bulletEnabled val="1"/>
        </dgm:presLayoutVars>
      </dgm:prSet>
      <dgm:spPr/>
    </dgm:pt>
    <dgm:pt modelId="{BD031459-C282-4EA0-9B25-48AE7C70B70C}" type="pres">
      <dgm:prSet presAssocID="{C9BEC883-F546-48D4-951D-700D491D0B52}" presName="negativeSpace" presStyleCnt="0"/>
      <dgm:spPr/>
    </dgm:pt>
    <dgm:pt modelId="{BE95117A-EB28-431E-910B-C90F9472D370}" type="pres">
      <dgm:prSet presAssocID="{C9BEC883-F546-48D4-951D-700D491D0B52}" presName="childText" presStyleLbl="conFgAcc1" presStyleIdx="1" presStyleCnt="3">
        <dgm:presLayoutVars>
          <dgm:bulletEnabled val="1"/>
        </dgm:presLayoutVars>
      </dgm:prSet>
      <dgm:spPr>
        <a:solidFill>
          <a:schemeClr val="accent6">
            <a:lumMod val="50000"/>
            <a:alpha val="90000"/>
          </a:schemeClr>
        </a:solidFill>
      </dgm:spPr>
    </dgm:pt>
    <dgm:pt modelId="{6A082AC6-AA87-48E4-BE92-5D0BD88A49FF}" type="pres">
      <dgm:prSet presAssocID="{D5BA8B07-996A-44D9-BFB9-B4915A282F6E}" presName="spaceBetweenRectangles" presStyleCnt="0"/>
      <dgm:spPr/>
    </dgm:pt>
    <dgm:pt modelId="{FCBF7ADE-CA76-4CF9-A5AA-C777A550C30F}" type="pres">
      <dgm:prSet presAssocID="{695E8DAD-B46B-4D0C-954E-12CA56B3C156}" presName="parentLin" presStyleCnt="0"/>
      <dgm:spPr/>
    </dgm:pt>
    <dgm:pt modelId="{29632376-E70E-4B13-8DED-350FFE614824}" type="pres">
      <dgm:prSet presAssocID="{695E8DAD-B46B-4D0C-954E-12CA56B3C156}" presName="parentLeftMargin" presStyleLbl="node1" presStyleIdx="1" presStyleCnt="3"/>
      <dgm:spPr/>
    </dgm:pt>
    <dgm:pt modelId="{20D7C706-82D6-47C4-BDE4-3794381E0413}" type="pres">
      <dgm:prSet presAssocID="{695E8DAD-B46B-4D0C-954E-12CA56B3C156}" presName="parentText" presStyleLbl="node1" presStyleIdx="2" presStyleCnt="3" custScaleY="168256">
        <dgm:presLayoutVars>
          <dgm:chMax val="0"/>
          <dgm:bulletEnabled val="1"/>
        </dgm:presLayoutVars>
      </dgm:prSet>
      <dgm:spPr/>
    </dgm:pt>
    <dgm:pt modelId="{6364EC15-7C84-4806-866C-2B3EBDC7E56A}" type="pres">
      <dgm:prSet presAssocID="{695E8DAD-B46B-4D0C-954E-12CA56B3C156}" presName="negativeSpace" presStyleCnt="0"/>
      <dgm:spPr/>
    </dgm:pt>
    <dgm:pt modelId="{44B3F709-FDD6-45CE-A701-C7A64344ED43}" type="pres">
      <dgm:prSet presAssocID="{695E8DAD-B46B-4D0C-954E-12CA56B3C156}" presName="childText" presStyleLbl="conFgAcc1" presStyleIdx="2" presStyleCnt="3">
        <dgm:presLayoutVars>
          <dgm:bulletEnabled val="1"/>
        </dgm:presLayoutVars>
      </dgm:prSet>
      <dgm:spPr>
        <a:solidFill>
          <a:schemeClr val="accent2">
            <a:lumMod val="50000"/>
            <a:alpha val="90000"/>
          </a:schemeClr>
        </a:solidFill>
      </dgm:spPr>
    </dgm:pt>
  </dgm:ptLst>
  <dgm:cxnLst>
    <dgm:cxn modelId="{E55FB403-778F-4BEE-9F43-6A0A2D757870}" type="presOf" srcId="{9CBDD5A2-C41C-43E5-9A6D-55F993DE139F}" destId="{A6029AE1-E10F-4A15-BF0B-D22798AAFC30}" srcOrd="0" destOrd="0" presId="urn:microsoft.com/office/officeart/2005/8/layout/list1"/>
    <dgm:cxn modelId="{8B262D15-8B8B-4513-B35B-DB0B9B757827}" type="presOf" srcId="{695E8DAD-B46B-4D0C-954E-12CA56B3C156}" destId="{29632376-E70E-4B13-8DED-350FFE614824}" srcOrd="0" destOrd="0" presId="urn:microsoft.com/office/officeart/2005/8/layout/list1"/>
    <dgm:cxn modelId="{AB431242-46D5-4676-AB1C-6A7439B8980A}" srcId="{AC14923D-73A1-4D7C-930E-13DDF51DFF37}" destId="{C9BEC883-F546-48D4-951D-700D491D0B52}" srcOrd="1" destOrd="0" parTransId="{EB3DF9B6-6BF4-4539-9ED2-2F574236B58F}" sibTransId="{D5BA8B07-996A-44D9-BFB9-B4915A282F6E}"/>
    <dgm:cxn modelId="{04A4B454-C691-4304-9B5E-39EFEEB7438C}" type="presOf" srcId="{C9BEC883-F546-48D4-951D-700D491D0B52}" destId="{0E1526AC-F54F-4A4B-B8ED-7110AFB5738B}" srcOrd="0" destOrd="0" presId="urn:microsoft.com/office/officeart/2005/8/layout/list1"/>
    <dgm:cxn modelId="{B60A3557-EE0C-496A-98A0-30519AED0D32}" type="presOf" srcId="{695E8DAD-B46B-4D0C-954E-12CA56B3C156}" destId="{20D7C706-82D6-47C4-BDE4-3794381E0413}" srcOrd="1" destOrd="0" presId="urn:microsoft.com/office/officeart/2005/8/layout/list1"/>
    <dgm:cxn modelId="{1FD78783-4719-4083-94D9-5E01556BB66B}" srcId="{AC14923D-73A1-4D7C-930E-13DDF51DFF37}" destId="{9CBDD5A2-C41C-43E5-9A6D-55F993DE139F}" srcOrd="0" destOrd="0" parTransId="{7F03B432-D0E1-41B3-90B7-0D703A321091}" sibTransId="{97B2A03E-C29A-4948-B0B1-9612F0D84DAA}"/>
    <dgm:cxn modelId="{8BC29984-2E3A-4F9B-8DDF-92C7FFF4DB86}" type="presOf" srcId="{C9BEC883-F546-48D4-951D-700D491D0B52}" destId="{4FF6D2C9-F4F9-43B6-B18C-E9D7CBE00D56}" srcOrd="1" destOrd="0" presId="urn:microsoft.com/office/officeart/2005/8/layout/list1"/>
    <dgm:cxn modelId="{AD62D887-A81D-40B2-8731-5E27D3134B63}" srcId="{AC14923D-73A1-4D7C-930E-13DDF51DFF37}" destId="{695E8DAD-B46B-4D0C-954E-12CA56B3C156}" srcOrd="2" destOrd="0" parTransId="{AB6BEE22-D9F4-4568-9AEA-4B43A0817AA1}" sibTransId="{C986AD12-08BF-45FA-B803-74D7CD4A6305}"/>
    <dgm:cxn modelId="{E5EC3593-9E0E-4FA0-9D45-355D7CF193CD}" type="presOf" srcId="{AC14923D-73A1-4D7C-930E-13DDF51DFF37}" destId="{E2CCC7F8-ABE6-48CC-B1CB-8F34397142B2}" srcOrd="0" destOrd="0" presId="urn:microsoft.com/office/officeart/2005/8/layout/list1"/>
    <dgm:cxn modelId="{CBFEB7D4-7C65-4BDB-9540-375B19459056}" type="presOf" srcId="{9CBDD5A2-C41C-43E5-9A6D-55F993DE139F}" destId="{081E9AD9-9213-4A92-8A7E-89DACE741A35}" srcOrd="1" destOrd="0" presId="urn:microsoft.com/office/officeart/2005/8/layout/list1"/>
    <dgm:cxn modelId="{6B29917F-5680-4A36-A3C8-3BD7CCE85701}" type="presParOf" srcId="{E2CCC7F8-ABE6-48CC-B1CB-8F34397142B2}" destId="{135781C8-8238-470F-96E9-CCEB1FC2DB35}" srcOrd="0" destOrd="0" presId="urn:microsoft.com/office/officeart/2005/8/layout/list1"/>
    <dgm:cxn modelId="{90BADB37-EEB6-4FEC-8D6C-50CB4CD9CDF3}" type="presParOf" srcId="{135781C8-8238-470F-96E9-CCEB1FC2DB35}" destId="{A6029AE1-E10F-4A15-BF0B-D22798AAFC30}" srcOrd="0" destOrd="0" presId="urn:microsoft.com/office/officeart/2005/8/layout/list1"/>
    <dgm:cxn modelId="{397B36F8-5045-43CE-B9A3-F5052E03393A}" type="presParOf" srcId="{135781C8-8238-470F-96E9-CCEB1FC2DB35}" destId="{081E9AD9-9213-4A92-8A7E-89DACE741A35}" srcOrd="1" destOrd="0" presId="urn:microsoft.com/office/officeart/2005/8/layout/list1"/>
    <dgm:cxn modelId="{757D6233-0269-4BE6-8600-8BFA7B672278}" type="presParOf" srcId="{E2CCC7F8-ABE6-48CC-B1CB-8F34397142B2}" destId="{368CED63-E57C-4387-825E-539D9F67ABC9}" srcOrd="1" destOrd="0" presId="urn:microsoft.com/office/officeart/2005/8/layout/list1"/>
    <dgm:cxn modelId="{A53E4CFC-E1FB-462E-8D4F-91E3E1FA2582}" type="presParOf" srcId="{E2CCC7F8-ABE6-48CC-B1CB-8F34397142B2}" destId="{24671159-D35B-437A-AC44-86944E6D81A5}" srcOrd="2" destOrd="0" presId="urn:microsoft.com/office/officeart/2005/8/layout/list1"/>
    <dgm:cxn modelId="{0918CC90-5F3A-4D50-BD9B-352486008A13}" type="presParOf" srcId="{E2CCC7F8-ABE6-48CC-B1CB-8F34397142B2}" destId="{ECC1A791-5544-4213-AC80-5939412B4305}" srcOrd="3" destOrd="0" presId="urn:microsoft.com/office/officeart/2005/8/layout/list1"/>
    <dgm:cxn modelId="{62611338-1AF6-4D69-B45D-58FA48A1BB19}" type="presParOf" srcId="{E2CCC7F8-ABE6-48CC-B1CB-8F34397142B2}" destId="{92CD8EAC-3E8C-4DCC-B48F-7EEB1A2449CB}" srcOrd="4" destOrd="0" presId="urn:microsoft.com/office/officeart/2005/8/layout/list1"/>
    <dgm:cxn modelId="{65E31B8A-BFB4-4D50-AC51-B8498471CE81}" type="presParOf" srcId="{92CD8EAC-3E8C-4DCC-B48F-7EEB1A2449CB}" destId="{0E1526AC-F54F-4A4B-B8ED-7110AFB5738B}" srcOrd="0" destOrd="0" presId="urn:microsoft.com/office/officeart/2005/8/layout/list1"/>
    <dgm:cxn modelId="{0D2BD613-C737-4648-BCBD-7695AB8FC466}" type="presParOf" srcId="{92CD8EAC-3E8C-4DCC-B48F-7EEB1A2449CB}" destId="{4FF6D2C9-F4F9-43B6-B18C-E9D7CBE00D56}" srcOrd="1" destOrd="0" presId="urn:microsoft.com/office/officeart/2005/8/layout/list1"/>
    <dgm:cxn modelId="{E75DBC57-16C4-4521-B9F3-89DB795ED345}" type="presParOf" srcId="{E2CCC7F8-ABE6-48CC-B1CB-8F34397142B2}" destId="{BD031459-C282-4EA0-9B25-48AE7C70B70C}" srcOrd="5" destOrd="0" presId="urn:microsoft.com/office/officeart/2005/8/layout/list1"/>
    <dgm:cxn modelId="{A2DB87DB-8E85-42D4-BB97-33ABC254A365}" type="presParOf" srcId="{E2CCC7F8-ABE6-48CC-B1CB-8F34397142B2}" destId="{BE95117A-EB28-431E-910B-C90F9472D370}" srcOrd="6" destOrd="0" presId="urn:microsoft.com/office/officeart/2005/8/layout/list1"/>
    <dgm:cxn modelId="{1BF1C9C8-B7D7-47C2-9877-452ABFA203B7}" type="presParOf" srcId="{E2CCC7F8-ABE6-48CC-B1CB-8F34397142B2}" destId="{6A082AC6-AA87-48E4-BE92-5D0BD88A49FF}" srcOrd="7" destOrd="0" presId="urn:microsoft.com/office/officeart/2005/8/layout/list1"/>
    <dgm:cxn modelId="{3553F96E-84D9-40C6-89F5-77BCE0AAB630}" type="presParOf" srcId="{E2CCC7F8-ABE6-48CC-B1CB-8F34397142B2}" destId="{FCBF7ADE-CA76-4CF9-A5AA-C777A550C30F}" srcOrd="8" destOrd="0" presId="urn:microsoft.com/office/officeart/2005/8/layout/list1"/>
    <dgm:cxn modelId="{7DCCBBFB-64ED-4880-AFB3-9818CDBFF909}" type="presParOf" srcId="{FCBF7ADE-CA76-4CF9-A5AA-C777A550C30F}" destId="{29632376-E70E-4B13-8DED-350FFE614824}" srcOrd="0" destOrd="0" presId="urn:microsoft.com/office/officeart/2005/8/layout/list1"/>
    <dgm:cxn modelId="{976AA82E-B13E-4EE6-8C3B-C6E3F548FA4E}" type="presParOf" srcId="{FCBF7ADE-CA76-4CF9-A5AA-C777A550C30F}" destId="{20D7C706-82D6-47C4-BDE4-3794381E0413}" srcOrd="1" destOrd="0" presId="urn:microsoft.com/office/officeart/2005/8/layout/list1"/>
    <dgm:cxn modelId="{AF557164-FF79-411D-956F-F1FAF661AA2A}" type="presParOf" srcId="{E2CCC7F8-ABE6-48CC-B1CB-8F34397142B2}" destId="{6364EC15-7C84-4806-866C-2B3EBDC7E56A}" srcOrd="9" destOrd="0" presId="urn:microsoft.com/office/officeart/2005/8/layout/list1"/>
    <dgm:cxn modelId="{DEA8EDD4-5666-42A6-A096-BB1420390A1E}" type="presParOf" srcId="{E2CCC7F8-ABE6-48CC-B1CB-8F34397142B2}" destId="{44B3F709-FDD6-45CE-A701-C7A64344ED43}"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FA231FCA-BC2F-43A6-8E53-0A0D6B643582}" type="doc">
      <dgm:prSet loTypeId="urn:microsoft.com/office/officeart/2005/8/layout/cycle3" loCatId="cycle" qsTypeId="urn:microsoft.com/office/officeart/2005/8/quickstyle/simple2" qsCatId="simple" csTypeId="urn:microsoft.com/office/officeart/2005/8/colors/colorful1" csCatId="colorful" phldr="1"/>
      <dgm:spPr/>
      <dgm:t>
        <a:bodyPr/>
        <a:lstStyle/>
        <a:p>
          <a:endParaRPr lang="en-US"/>
        </a:p>
      </dgm:t>
    </dgm:pt>
    <dgm:pt modelId="{96B0BCC9-38D8-4E0C-AADC-D4D317A6F955}">
      <dgm:prSet/>
      <dgm:spPr/>
      <dgm:t>
        <a:bodyPr/>
        <a:lstStyle/>
        <a:p>
          <a:r>
            <a:rPr lang="en-US"/>
            <a:t>Translators &amp; interpreters</a:t>
          </a:r>
        </a:p>
      </dgm:t>
    </dgm:pt>
    <dgm:pt modelId="{93882E43-7293-453A-9CA7-BEF880DBFF74}" type="parTrans" cxnId="{23BA2B76-EF75-4370-ACFC-CEB307DBA481}">
      <dgm:prSet/>
      <dgm:spPr/>
      <dgm:t>
        <a:bodyPr/>
        <a:lstStyle/>
        <a:p>
          <a:endParaRPr lang="en-US"/>
        </a:p>
      </dgm:t>
    </dgm:pt>
    <dgm:pt modelId="{6EF4E958-F77E-407D-AEC6-C83BDE75D1B2}" type="sibTrans" cxnId="{23BA2B76-EF75-4370-ACFC-CEB307DBA481}">
      <dgm:prSet/>
      <dgm:spPr/>
      <dgm:t>
        <a:bodyPr/>
        <a:lstStyle/>
        <a:p>
          <a:endParaRPr lang="en-US"/>
        </a:p>
      </dgm:t>
    </dgm:pt>
    <dgm:pt modelId="{B3903E6E-528F-43A3-803E-B655B52617FC}">
      <dgm:prSet/>
      <dgm:spPr/>
      <dgm:t>
        <a:bodyPr/>
        <a:lstStyle/>
        <a:p>
          <a:r>
            <a:rPr lang="en-US"/>
            <a:t>Witnesses </a:t>
          </a:r>
        </a:p>
      </dgm:t>
    </dgm:pt>
    <dgm:pt modelId="{A7725B62-92CB-49C3-9BB2-EA7412B7F49C}" type="parTrans" cxnId="{88B48BF9-9BC5-4F12-B407-5E87F9EA9D84}">
      <dgm:prSet/>
      <dgm:spPr/>
      <dgm:t>
        <a:bodyPr/>
        <a:lstStyle/>
        <a:p>
          <a:endParaRPr lang="en-US"/>
        </a:p>
      </dgm:t>
    </dgm:pt>
    <dgm:pt modelId="{4D209279-7B7C-4FE3-8E9E-227DEFEAC358}" type="sibTrans" cxnId="{88B48BF9-9BC5-4F12-B407-5E87F9EA9D84}">
      <dgm:prSet/>
      <dgm:spPr/>
      <dgm:t>
        <a:bodyPr/>
        <a:lstStyle/>
        <a:p>
          <a:endParaRPr lang="en-US"/>
        </a:p>
      </dgm:t>
    </dgm:pt>
    <dgm:pt modelId="{6084AFF9-C8EC-482E-AF29-32F59633D056}">
      <dgm:prSet/>
      <dgm:spPr/>
      <dgm:t>
        <a:bodyPr/>
        <a:lstStyle/>
        <a:p>
          <a:r>
            <a:rPr lang="en-US"/>
            <a:t>Special considerations, LARs, Proxy</a:t>
          </a:r>
        </a:p>
      </dgm:t>
    </dgm:pt>
    <dgm:pt modelId="{AC27B389-AEB2-4C62-A7DB-325074CB27FD}" type="parTrans" cxnId="{791ADDA7-05B9-404C-97A3-0A19026E7730}">
      <dgm:prSet/>
      <dgm:spPr/>
      <dgm:t>
        <a:bodyPr/>
        <a:lstStyle/>
        <a:p>
          <a:endParaRPr lang="en-US"/>
        </a:p>
      </dgm:t>
    </dgm:pt>
    <dgm:pt modelId="{CADE3495-226A-4CBB-BD90-A0264A458DD9}" type="sibTrans" cxnId="{791ADDA7-05B9-404C-97A3-0A19026E7730}">
      <dgm:prSet/>
      <dgm:spPr/>
      <dgm:t>
        <a:bodyPr/>
        <a:lstStyle/>
        <a:p>
          <a:endParaRPr lang="en-US"/>
        </a:p>
      </dgm:t>
    </dgm:pt>
    <dgm:pt modelId="{5BC42D30-DF8A-4B34-8B85-AEF41DD7976E}">
      <dgm:prSet/>
      <dgm:spPr/>
      <dgm:t>
        <a:bodyPr/>
        <a:lstStyle/>
        <a:p>
          <a:r>
            <a:rPr lang="en-US"/>
            <a:t>LEP </a:t>
          </a:r>
        </a:p>
      </dgm:t>
    </dgm:pt>
    <dgm:pt modelId="{AF55100E-99EC-4D86-9F41-0A8DBC7A62F7}" type="parTrans" cxnId="{80C90227-8F26-4755-9DCF-77C247C3BC95}">
      <dgm:prSet/>
      <dgm:spPr/>
      <dgm:t>
        <a:bodyPr/>
        <a:lstStyle/>
        <a:p>
          <a:endParaRPr lang="en-US"/>
        </a:p>
      </dgm:t>
    </dgm:pt>
    <dgm:pt modelId="{5CEB4EA6-585A-49A1-BFA1-005A688A37A7}" type="sibTrans" cxnId="{80C90227-8F26-4755-9DCF-77C247C3BC95}">
      <dgm:prSet/>
      <dgm:spPr/>
      <dgm:t>
        <a:bodyPr/>
        <a:lstStyle/>
        <a:p>
          <a:endParaRPr lang="en-US"/>
        </a:p>
      </dgm:t>
    </dgm:pt>
    <dgm:pt modelId="{B04F1269-3CD1-42D0-87ED-65A988594999}">
      <dgm:prSet/>
      <dgm:spPr/>
      <dgm:t>
        <a:bodyPr/>
        <a:lstStyle/>
        <a:p>
          <a:r>
            <a:rPr lang="en-US"/>
            <a:t>Prisoners </a:t>
          </a:r>
        </a:p>
      </dgm:t>
    </dgm:pt>
    <dgm:pt modelId="{C6BE2325-3314-46AD-9E88-960883DECE0A}" type="parTrans" cxnId="{607FAB1E-0CE7-4F83-8D17-18682DB18848}">
      <dgm:prSet/>
      <dgm:spPr/>
      <dgm:t>
        <a:bodyPr/>
        <a:lstStyle/>
        <a:p>
          <a:endParaRPr lang="en-US"/>
        </a:p>
      </dgm:t>
    </dgm:pt>
    <dgm:pt modelId="{407E5C2B-A4BA-4F66-B5A7-A45E73DA2F81}" type="sibTrans" cxnId="{607FAB1E-0CE7-4F83-8D17-18682DB18848}">
      <dgm:prSet/>
      <dgm:spPr/>
      <dgm:t>
        <a:bodyPr/>
        <a:lstStyle/>
        <a:p>
          <a:endParaRPr lang="en-US"/>
        </a:p>
      </dgm:t>
    </dgm:pt>
    <dgm:pt modelId="{E49F5C90-4AA9-4C9D-BF18-A3D1FE14D178}">
      <dgm:prSet/>
      <dgm:spPr/>
      <dgm:t>
        <a:bodyPr/>
        <a:lstStyle/>
        <a:p>
          <a:r>
            <a:rPr lang="en-US"/>
            <a:t>Reconsenting</a:t>
          </a:r>
        </a:p>
      </dgm:t>
    </dgm:pt>
    <dgm:pt modelId="{CCA677BF-C9E0-4BE8-B389-33160D14F721}" type="sibTrans" cxnId="{4048CFF7-481A-4754-9DCF-55D73B14B53C}">
      <dgm:prSet/>
      <dgm:spPr/>
      <dgm:t>
        <a:bodyPr/>
        <a:lstStyle/>
        <a:p>
          <a:endParaRPr lang="en-US"/>
        </a:p>
      </dgm:t>
    </dgm:pt>
    <dgm:pt modelId="{98FCA1CC-E925-4F0A-8698-4507D8AD43CE}" type="parTrans" cxnId="{4048CFF7-481A-4754-9DCF-55D73B14B53C}">
      <dgm:prSet/>
      <dgm:spPr/>
      <dgm:t>
        <a:bodyPr/>
        <a:lstStyle/>
        <a:p>
          <a:endParaRPr lang="en-US"/>
        </a:p>
      </dgm:t>
    </dgm:pt>
    <dgm:pt modelId="{E1653DA4-6F2D-4DCD-A71A-78D5C71BF8CE}">
      <dgm:prSet/>
      <dgm:spPr/>
      <dgm:t>
        <a:bodyPr/>
        <a:lstStyle/>
        <a:p>
          <a:r>
            <a:rPr lang="en-US"/>
            <a:t>Children</a:t>
          </a:r>
        </a:p>
      </dgm:t>
    </dgm:pt>
    <dgm:pt modelId="{538A6437-9D64-4242-BF4B-D755292EC936}" type="sibTrans" cxnId="{07A9EA98-2898-4AF2-9EA3-1A70E919E33F}">
      <dgm:prSet/>
      <dgm:spPr/>
      <dgm:t>
        <a:bodyPr/>
        <a:lstStyle/>
        <a:p>
          <a:endParaRPr lang="en-US"/>
        </a:p>
      </dgm:t>
    </dgm:pt>
    <dgm:pt modelId="{F179E6BB-460A-4BE4-A718-7E991A12231E}" type="parTrans" cxnId="{07A9EA98-2898-4AF2-9EA3-1A70E919E33F}">
      <dgm:prSet/>
      <dgm:spPr/>
      <dgm:t>
        <a:bodyPr/>
        <a:lstStyle/>
        <a:p>
          <a:endParaRPr lang="en-US"/>
        </a:p>
      </dgm:t>
    </dgm:pt>
    <dgm:pt modelId="{84A1D4A5-4DB1-40B5-8645-B8E8BA90360E}" type="pres">
      <dgm:prSet presAssocID="{FA231FCA-BC2F-43A6-8E53-0A0D6B643582}" presName="Name0" presStyleCnt="0">
        <dgm:presLayoutVars>
          <dgm:dir/>
          <dgm:resizeHandles val="exact"/>
        </dgm:presLayoutVars>
      </dgm:prSet>
      <dgm:spPr/>
    </dgm:pt>
    <dgm:pt modelId="{8FCF2C47-3DF9-4006-B0E8-BBB99933A84B}" type="pres">
      <dgm:prSet presAssocID="{FA231FCA-BC2F-43A6-8E53-0A0D6B643582}" presName="cycle" presStyleCnt="0"/>
      <dgm:spPr/>
    </dgm:pt>
    <dgm:pt modelId="{DDE73290-7299-4EC3-9A7F-FEDB548CB10F}" type="pres">
      <dgm:prSet presAssocID="{96B0BCC9-38D8-4E0C-AADC-D4D317A6F955}" presName="nodeFirstNode" presStyleLbl="node1" presStyleIdx="0" presStyleCnt="7">
        <dgm:presLayoutVars>
          <dgm:bulletEnabled val="1"/>
        </dgm:presLayoutVars>
      </dgm:prSet>
      <dgm:spPr/>
    </dgm:pt>
    <dgm:pt modelId="{A6EBCCA0-CF8A-4772-B164-7FCE8BF63C06}" type="pres">
      <dgm:prSet presAssocID="{6EF4E958-F77E-407D-AEC6-C83BDE75D1B2}" presName="sibTransFirstNode" presStyleLbl="bgShp" presStyleIdx="0" presStyleCnt="1"/>
      <dgm:spPr/>
    </dgm:pt>
    <dgm:pt modelId="{0C85B005-CDE7-48B9-9136-0993FF1857BD}" type="pres">
      <dgm:prSet presAssocID="{B3903E6E-528F-43A3-803E-B655B52617FC}" presName="nodeFollowingNodes" presStyleLbl="node1" presStyleIdx="1" presStyleCnt="7">
        <dgm:presLayoutVars>
          <dgm:bulletEnabled val="1"/>
        </dgm:presLayoutVars>
      </dgm:prSet>
      <dgm:spPr/>
    </dgm:pt>
    <dgm:pt modelId="{4B861DC3-C558-4272-A35A-4EB89317B2AA}" type="pres">
      <dgm:prSet presAssocID="{E49F5C90-4AA9-4C9D-BF18-A3D1FE14D178}" presName="nodeFollowingNodes" presStyleLbl="node1" presStyleIdx="2" presStyleCnt="7">
        <dgm:presLayoutVars>
          <dgm:bulletEnabled val="1"/>
        </dgm:presLayoutVars>
      </dgm:prSet>
      <dgm:spPr/>
    </dgm:pt>
    <dgm:pt modelId="{A1CE9487-D148-49CE-830A-534FCAA09ABD}" type="pres">
      <dgm:prSet presAssocID="{6084AFF9-C8EC-482E-AF29-32F59633D056}" presName="nodeFollowingNodes" presStyleLbl="node1" presStyleIdx="3" presStyleCnt="7">
        <dgm:presLayoutVars>
          <dgm:bulletEnabled val="1"/>
        </dgm:presLayoutVars>
      </dgm:prSet>
      <dgm:spPr/>
    </dgm:pt>
    <dgm:pt modelId="{EE4713E7-3418-42E3-8BB7-61D1CE23F299}" type="pres">
      <dgm:prSet presAssocID="{5BC42D30-DF8A-4B34-8B85-AEF41DD7976E}" presName="nodeFollowingNodes" presStyleLbl="node1" presStyleIdx="4" presStyleCnt="7">
        <dgm:presLayoutVars>
          <dgm:bulletEnabled val="1"/>
        </dgm:presLayoutVars>
      </dgm:prSet>
      <dgm:spPr/>
    </dgm:pt>
    <dgm:pt modelId="{8BF41E38-8654-4AF6-AE92-0059702F3042}" type="pres">
      <dgm:prSet presAssocID="{E1653DA4-6F2D-4DCD-A71A-78D5C71BF8CE}" presName="nodeFollowingNodes" presStyleLbl="node1" presStyleIdx="5" presStyleCnt="7">
        <dgm:presLayoutVars>
          <dgm:bulletEnabled val="1"/>
        </dgm:presLayoutVars>
      </dgm:prSet>
      <dgm:spPr/>
    </dgm:pt>
    <dgm:pt modelId="{9FE57C02-55EB-4359-AAEF-AA3A998977CF}" type="pres">
      <dgm:prSet presAssocID="{B04F1269-3CD1-42D0-87ED-65A988594999}" presName="nodeFollowingNodes" presStyleLbl="node1" presStyleIdx="6" presStyleCnt="7">
        <dgm:presLayoutVars>
          <dgm:bulletEnabled val="1"/>
        </dgm:presLayoutVars>
      </dgm:prSet>
      <dgm:spPr/>
    </dgm:pt>
  </dgm:ptLst>
  <dgm:cxnLst>
    <dgm:cxn modelId="{209D421C-ECEC-430D-8B24-88CAAFB1A840}" type="presOf" srcId="{6EF4E958-F77E-407D-AEC6-C83BDE75D1B2}" destId="{A6EBCCA0-CF8A-4772-B164-7FCE8BF63C06}" srcOrd="0" destOrd="0" presId="urn:microsoft.com/office/officeart/2005/8/layout/cycle3"/>
    <dgm:cxn modelId="{607FAB1E-0CE7-4F83-8D17-18682DB18848}" srcId="{FA231FCA-BC2F-43A6-8E53-0A0D6B643582}" destId="{B04F1269-3CD1-42D0-87ED-65A988594999}" srcOrd="6" destOrd="0" parTransId="{C6BE2325-3314-46AD-9E88-960883DECE0A}" sibTransId="{407E5C2B-A4BA-4F66-B5A7-A45E73DA2F81}"/>
    <dgm:cxn modelId="{741FD823-DD7E-44CC-BA47-7FB4B5735A9C}" type="presOf" srcId="{B04F1269-3CD1-42D0-87ED-65A988594999}" destId="{9FE57C02-55EB-4359-AAEF-AA3A998977CF}" srcOrd="0" destOrd="0" presId="urn:microsoft.com/office/officeart/2005/8/layout/cycle3"/>
    <dgm:cxn modelId="{80C90227-8F26-4755-9DCF-77C247C3BC95}" srcId="{FA231FCA-BC2F-43A6-8E53-0A0D6B643582}" destId="{5BC42D30-DF8A-4B34-8B85-AEF41DD7976E}" srcOrd="4" destOrd="0" parTransId="{AF55100E-99EC-4D86-9F41-0A8DBC7A62F7}" sibTransId="{5CEB4EA6-585A-49A1-BFA1-005A688A37A7}"/>
    <dgm:cxn modelId="{0B62AA4D-2C09-46EA-BE9D-6DAA8F444E5A}" type="presOf" srcId="{6084AFF9-C8EC-482E-AF29-32F59633D056}" destId="{A1CE9487-D148-49CE-830A-534FCAA09ABD}" srcOrd="0" destOrd="0" presId="urn:microsoft.com/office/officeart/2005/8/layout/cycle3"/>
    <dgm:cxn modelId="{07D15874-F8B4-4F5D-8053-3D3AB9BC18B8}" type="presOf" srcId="{96B0BCC9-38D8-4E0C-AADC-D4D317A6F955}" destId="{DDE73290-7299-4EC3-9A7F-FEDB548CB10F}" srcOrd="0" destOrd="0" presId="urn:microsoft.com/office/officeart/2005/8/layout/cycle3"/>
    <dgm:cxn modelId="{23BA2B76-EF75-4370-ACFC-CEB307DBA481}" srcId="{FA231FCA-BC2F-43A6-8E53-0A0D6B643582}" destId="{96B0BCC9-38D8-4E0C-AADC-D4D317A6F955}" srcOrd="0" destOrd="0" parTransId="{93882E43-7293-453A-9CA7-BEF880DBFF74}" sibTransId="{6EF4E958-F77E-407D-AEC6-C83BDE75D1B2}"/>
    <dgm:cxn modelId="{440AD482-94BF-46FF-B375-F6261F307CDA}" type="presOf" srcId="{B3903E6E-528F-43A3-803E-B655B52617FC}" destId="{0C85B005-CDE7-48B9-9136-0993FF1857BD}" srcOrd="0" destOrd="0" presId="urn:microsoft.com/office/officeart/2005/8/layout/cycle3"/>
    <dgm:cxn modelId="{79B76E8D-A4A6-4F93-9F06-47284823F43F}" type="presOf" srcId="{E49F5C90-4AA9-4C9D-BF18-A3D1FE14D178}" destId="{4B861DC3-C558-4272-A35A-4EB89317B2AA}" srcOrd="0" destOrd="0" presId="urn:microsoft.com/office/officeart/2005/8/layout/cycle3"/>
    <dgm:cxn modelId="{07A9EA98-2898-4AF2-9EA3-1A70E919E33F}" srcId="{FA231FCA-BC2F-43A6-8E53-0A0D6B643582}" destId="{E1653DA4-6F2D-4DCD-A71A-78D5C71BF8CE}" srcOrd="5" destOrd="0" parTransId="{F179E6BB-460A-4BE4-A718-7E991A12231E}" sibTransId="{538A6437-9D64-4242-BF4B-D755292EC936}"/>
    <dgm:cxn modelId="{D1BC93A5-1AFE-4010-990A-08767892B988}" type="presOf" srcId="{E1653DA4-6F2D-4DCD-A71A-78D5C71BF8CE}" destId="{8BF41E38-8654-4AF6-AE92-0059702F3042}" srcOrd="0" destOrd="0" presId="urn:microsoft.com/office/officeart/2005/8/layout/cycle3"/>
    <dgm:cxn modelId="{791ADDA7-05B9-404C-97A3-0A19026E7730}" srcId="{FA231FCA-BC2F-43A6-8E53-0A0D6B643582}" destId="{6084AFF9-C8EC-482E-AF29-32F59633D056}" srcOrd="3" destOrd="0" parTransId="{AC27B389-AEB2-4C62-A7DB-325074CB27FD}" sibTransId="{CADE3495-226A-4CBB-BD90-A0264A458DD9}"/>
    <dgm:cxn modelId="{160C52AA-3D7D-4BFE-A390-44EEE76DF438}" type="presOf" srcId="{FA231FCA-BC2F-43A6-8E53-0A0D6B643582}" destId="{84A1D4A5-4DB1-40B5-8645-B8E8BA90360E}" srcOrd="0" destOrd="0" presId="urn:microsoft.com/office/officeart/2005/8/layout/cycle3"/>
    <dgm:cxn modelId="{109BACE7-4F3A-4C3B-8B2F-22F6AF112553}" type="presOf" srcId="{5BC42D30-DF8A-4B34-8B85-AEF41DD7976E}" destId="{EE4713E7-3418-42E3-8BB7-61D1CE23F299}" srcOrd="0" destOrd="0" presId="urn:microsoft.com/office/officeart/2005/8/layout/cycle3"/>
    <dgm:cxn modelId="{4048CFF7-481A-4754-9DCF-55D73B14B53C}" srcId="{FA231FCA-BC2F-43A6-8E53-0A0D6B643582}" destId="{E49F5C90-4AA9-4C9D-BF18-A3D1FE14D178}" srcOrd="2" destOrd="0" parTransId="{98FCA1CC-E925-4F0A-8698-4507D8AD43CE}" sibTransId="{CCA677BF-C9E0-4BE8-B389-33160D14F721}"/>
    <dgm:cxn modelId="{88B48BF9-9BC5-4F12-B407-5E87F9EA9D84}" srcId="{FA231FCA-BC2F-43A6-8E53-0A0D6B643582}" destId="{B3903E6E-528F-43A3-803E-B655B52617FC}" srcOrd="1" destOrd="0" parTransId="{A7725B62-92CB-49C3-9BB2-EA7412B7F49C}" sibTransId="{4D209279-7B7C-4FE3-8E9E-227DEFEAC358}"/>
    <dgm:cxn modelId="{B0A6E891-F702-4170-927C-7C0F5819234A}" type="presParOf" srcId="{84A1D4A5-4DB1-40B5-8645-B8E8BA90360E}" destId="{8FCF2C47-3DF9-4006-B0E8-BBB99933A84B}" srcOrd="0" destOrd="0" presId="urn:microsoft.com/office/officeart/2005/8/layout/cycle3"/>
    <dgm:cxn modelId="{575A52FA-8AF3-4873-A5F0-160180C48B76}" type="presParOf" srcId="{8FCF2C47-3DF9-4006-B0E8-BBB99933A84B}" destId="{DDE73290-7299-4EC3-9A7F-FEDB548CB10F}" srcOrd="0" destOrd="0" presId="urn:microsoft.com/office/officeart/2005/8/layout/cycle3"/>
    <dgm:cxn modelId="{97F5B54E-4019-4108-8AE0-1DCB3F3865B1}" type="presParOf" srcId="{8FCF2C47-3DF9-4006-B0E8-BBB99933A84B}" destId="{A6EBCCA0-CF8A-4772-B164-7FCE8BF63C06}" srcOrd="1" destOrd="0" presId="urn:microsoft.com/office/officeart/2005/8/layout/cycle3"/>
    <dgm:cxn modelId="{36A3EC44-6278-4690-B001-F899AF5E632A}" type="presParOf" srcId="{8FCF2C47-3DF9-4006-B0E8-BBB99933A84B}" destId="{0C85B005-CDE7-48B9-9136-0993FF1857BD}" srcOrd="2" destOrd="0" presId="urn:microsoft.com/office/officeart/2005/8/layout/cycle3"/>
    <dgm:cxn modelId="{1E0540E9-8891-4815-A453-F871BB47756A}" type="presParOf" srcId="{8FCF2C47-3DF9-4006-B0E8-BBB99933A84B}" destId="{4B861DC3-C558-4272-A35A-4EB89317B2AA}" srcOrd="3" destOrd="0" presId="urn:microsoft.com/office/officeart/2005/8/layout/cycle3"/>
    <dgm:cxn modelId="{95BF405C-EBCB-42D5-9008-336E42C027CE}" type="presParOf" srcId="{8FCF2C47-3DF9-4006-B0E8-BBB99933A84B}" destId="{A1CE9487-D148-49CE-830A-534FCAA09ABD}" srcOrd="4" destOrd="0" presId="urn:microsoft.com/office/officeart/2005/8/layout/cycle3"/>
    <dgm:cxn modelId="{F53349D6-8B3A-44C4-B26A-8D519DA80DDD}" type="presParOf" srcId="{8FCF2C47-3DF9-4006-B0E8-BBB99933A84B}" destId="{EE4713E7-3418-42E3-8BB7-61D1CE23F299}" srcOrd="5" destOrd="0" presId="urn:microsoft.com/office/officeart/2005/8/layout/cycle3"/>
    <dgm:cxn modelId="{8787E4F9-64FF-4421-AE8F-0BED853EAE0B}" type="presParOf" srcId="{8FCF2C47-3DF9-4006-B0E8-BBB99933A84B}" destId="{8BF41E38-8654-4AF6-AE92-0059702F3042}" srcOrd="6" destOrd="0" presId="urn:microsoft.com/office/officeart/2005/8/layout/cycle3"/>
    <dgm:cxn modelId="{356E8D49-420F-4CCC-9A09-C51F153B49DC}" type="presParOf" srcId="{8FCF2C47-3DF9-4006-B0E8-BBB99933A84B}" destId="{9FE57C02-55EB-4359-AAEF-AA3A998977CF}" srcOrd="7"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FEF8D6BA-DB05-4A3A-A70D-B9294549C627}"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FDD57886-8E5F-4C20-B942-AFB4C5B724C8}">
      <dgm:prSet/>
      <dgm:spPr/>
      <dgm:t>
        <a:bodyPr/>
        <a:lstStyle/>
        <a:p>
          <a:r>
            <a:rPr lang="en-US"/>
            <a:t>LIMITED ENGLISH PROFICIENCY</a:t>
          </a:r>
        </a:p>
      </dgm:t>
    </dgm:pt>
    <dgm:pt modelId="{955E2450-EA1D-40CC-98C5-8250AB42C4DA}" type="parTrans" cxnId="{4DFB2DEF-CD8B-4292-AA0B-F63CD9EF67D2}">
      <dgm:prSet/>
      <dgm:spPr/>
      <dgm:t>
        <a:bodyPr/>
        <a:lstStyle/>
        <a:p>
          <a:endParaRPr lang="en-US"/>
        </a:p>
      </dgm:t>
    </dgm:pt>
    <dgm:pt modelId="{508E7EDB-9EC4-4862-BED7-DF75DC36EF8E}" type="sibTrans" cxnId="{4DFB2DEF-CD8B-4292-AA0B-F63CD9EF67D2}">
      <dgm:prSet/>
      <dgm:spPr/>
      <dgm:t>
        <a:bodyPr/>
        <a:lstStyle/>
        <a:p>
          <a:endParaRPr lang="en-US"/>
        </a:p>
      </dgm:t>
    </dgm:pt>
    <dgm:pt modelId="{99699581-88BB-479F-B806-AFCA8A470FB9}">
      <dgm:prSet custT="1"/>
      <dgm:spPr/>
      <dgm:t>
        <a:bodyPr/>
        <a:lstStyle/>
        <a:p>
          <a:r>
            <a:rPr lang="en-US" sz="1800" dirty="0"/>
            <a:t>2010 US Census showed about 9% of US residents (25 million people) have LEP (English is not their primary language) and they have limited ability to read, speak, write or understand English. The research staff should: </a:t>
          </a:r>
        </a:p>
      </dgm:t>
    </dgm:pt>
    <dgm:pt modelId="{3653ACA6-43A0-4AC5-A231-68257D8716C2}" type="parTrans" cxnId="{AFA37878-DDB1-4268-806B-A6306C21108B}">
      <dgm:prSet/>
      <dgm:spPr/>
      <dgm:t>
        <a:bodyPr/>
        <a:lstStyle/>
        <a:p>
          <a:endParaRPr lang="en-US"/>
        </a:p>
      </dgm:t>
    </dgm:pt>
    <dgm:pt modelId="{25CFD2EF-AEBD-42DC-A078-11D7B4352CAB}" type="sibTrans" cxnId="{AFA37878-DDB1-4268-806B-A6306C21108B}">
      <dgm:prSet/>
      <dgm:spPr/>
      <dgm:t>
        <a:bodyPr/>
        <a:lstStyle/>
        <a:p>
          <a:endParaRPr lang="en-US"/>
        </a:p>
      </dgm:t>
    </dgm:pt>
    <dgm:pt modelId="{3CF34DAF-2520-42CB-B5CE-3B3D69A43E3D}">
      <dgm:prSet custT="1"/>
      <dgm:spPr/>
      <dgm:t>
        <a:bodyPr/>
        <a:lstStyle/>
        <a:p>
          <a:r>
            <a:rPr lang="en-US" sz="1800" dirty="0"/>
            <a:t>employ trained interpreters (live or language line) </a:t>
          </a:r>
        </a:p>
      </dgm:t>
    </dgm:pt>
    <dgm:pt modelId="{10B73F98-E458-433E-826D-31FA1E74F004}" type="parTrans" cxnId="{1B942FE7-2A29-40BF-8A6A-B7BAB155E70C}">
      <dgm:prSet/>
      <dgm:spPr/>
      <dgm:t>
        <a:bodyPr/>
        <a:lstStyle/>
        <a:p>
          <a:endParaRPr lang="en-US"/>
        </a:p>
      </dgm:t>
    </dgm:pt>
    <dgm:pt modelId="{832FDE13-4820-44E8-8C9E-E8E2E7CA10D0}" type="sibTrans" cxnId="{1B942FE7-2A29-40BF-8A6A-B7BAB155E70C}">
      <dgm:prSet/>
      <dgm:spPr/>
      <dgm:t>
        <a:bodyPr/>
        <a:lstStyle/>
        <a:p>
          <a:endParaRPr lang="en-US"/>
        </a:p>
      </dgm:t>
    </dgm:pt>
    <dgm:pt modelId="{FD2D50F3-795A-486B-84BD-04CC3FC94215}">
      <dgm:prSet custT="1"/>
      <dgm:spPr/>
      <dgm:t>
        <a:bodyPr/>
        <a:lstStyle/>
        <a:p>
          <a:r>
            <a:rPr lang="en-US" sz="1800" dirty="0"/>
            <a:t>use plain language</a:t>
          </a:r>
        </a:p>
      </dgm:t>
    </dgm:pt>
    <dgm:pt modelId="{10752D7C-B29E-4944-9C91-380B9EA45D66}" type="parTrans" cxnId="{90F4EC81-0B6D-435C-8DBB-A83B2F28ABDF}">
      <dgm:prSet/>
      <dgm:spPr/>
      <dgm:t>
        <a:bodyPr/>
        <a:lstStyle/>
        <a:p>
          <a:endParaRPr lang="en-US"/>
        </a:p>
      </dgm:t>
    </dgm:pt>
    <dgm:pt modelId="{6A83404D-682B-4CBC-B8ED-F49A23E16800}" type="sibTrans" cxnId="{90F4EC81-0B6D-435C-8DBB-A83B2F28ABDF}">
      <dgm:prSet/>
      <dgm:spPr/>
      <dgm:t>
        <a:bodyPr/>
        <a:lstStyle/>
        <a:p>
          <a:endParaRPr lang="en-US"/>
        </a:p>
      </dgm:t>
    </dgm:pt>
    <dgm:pt modelId="{92D9837F-E400-4BE9-833A-AC3998B5F567}">
      <dgm:prSet custT="1"/>
      <dgm:spPr/>
      <dgm:t>
        <a:bodyPr/>
        <a:lstStyle/>
        <a:p>
          <a:r>
            <a:rPr lang="en-US" sz="1800" dirty="0"/>
            <a:t>encourage interruptions when the interpreter or patient fail to understand</a:t>
          </a:r>
        </a:p>
      </dgm:t>
    </dgm:pt>
    <dgm:pt modelId="{0D630F55-ECBE-43B9-B2EF-C48EDC67B6B2}" type="parTrans" cxnId="{C34F4191-8E3A-455E-8593-662B4FDE00F6}">
      <dgm:prSet/>
      <dgm:spPr/>
      <dgm:t>
        <a:bodyPr/>
        <a:lstStyle/>
        <a:p>
          <a:endParaRPr lang="en-US"/>
        </a:p>
      </dgm:t>
    </dgm:pt>
    <dgm:pt modelId="{245EF5A8-5F71-4E47-BA1B-6821E7A2FF4C}" type="sibTrans" cxnId="{C34F4191-8E3A-455E-8593-662B4FDE00F6}">
      <dgm:prSet/>
      <dgm:spPr/>
      <dgm:t>
        <a:bodyPr/>
        <a:lstStyle/>
        <a:p>
          <a:endParaRPr lang="en-US"/>
        </a:p>
      </dgm:t>
    </dgm:pt>
    <dgm:pt modelId="{E7A2F783-81EF-476B-86D6-F4F0C60BA3A1}">
      <dgm:prSet custT="1"/>
      <dgm:spPr/>
      <dgm:t>
        <a:bodyPr/>
        <a:lstStyle/>
        <a:p>
          <a:r>
            <a:rPr lang="en-US" sz="1800" dirty="0"/>
            <a:t>ensure a minor child or a family member are NOT chosen as interpreter</a:t>
          </a:r>
        </a:p>
      </dgm:t>
    </dgm:pt>
    <dgm:pt modelId="{C3D99DE1-BE14-4A58-A3BA-FC705B957B98}" type="parTrans" cxnId="{255D38E8-116C-4F13-88EA-474FC43F7062}">
      <dgm:prSet/>
      <dgm:spPr/>
      <dgm:t>
        <a:bodyPr/>
        <a:lstStyle/>
        <a:p>
          <a:endParaRPr lang="en-US"/>
        </a:p>
      </dgm:t>
    </dgm:pt>
    <dgm:pt modelId="{CA88F3C1-CB84-4025-ADD7-F574D70CE849}" type="sibTrans" cxnId="{255D38E8-116C-4F13-88EA-474FC43F7062}">
      <dgm:prSet/>
      <dgm:spPr/>
      <dgm:t>
        <a:bodyPr/>
        <a:lstStyle/>
        <a:p>
          <a:endParaRPr lang="en-US"/>
        </a:p>
      </dgm:t>
    </dgm:pt>
    <dgm:pt modelId="{DDBA2C41-EA36-41C2-9539-8967467ACF9D}">
      <dgm:prSet custT="1"/>
      <dgm:spPr/>
      <dgm:t>
        <a:bodyPr/>
        <a:lstStyle/>
        <a:p>
          <a:r>
            <a:rPr lang="en-US" sz="1800" dirty="0"/>
            <a:t>ensure that the participant speaks with the first person</a:t>
          </a:r>
        </a:p>
      </dgm:t>
    </dgm:pt>
    <dgm:pt modelId="{E29AC3F7-9875-42D7-A2F0-C10FE769FF89}" type="parTrans" cxnId="{6BC87B0D-FF20-4F38-9C7D-B8DD941F4297}">
      <dgm:prSet/>
      <dgm:spPr/>
      <dgm:t>
        <a:bodyPr/>
        <a:lstStyle/>
        <a:p>
          <a:endParaRPr lang="en-US"/>
        </a:p>
      </dgm:t>
    </dgm:pt>
    <dgm:pt modelId="{1AC761C3-F121-4913-8D70-CD0DD191EFEA}" type="sibTrans" cxnId="{6BC87B0D-FF20-4F38-9C7D-B8DD941F4297}">
      <dgm:prSet/>
      <dgm:spPr/>
      <dgm:t>
        <a:bodyPr/>
        <a:lstStyle/>
        <a:p>
          <a:endParaRPr lang="en-US"/>
        </a:p>
      </dgm:t>
    </dgm:pt>
    <dgm:pt modelId="{655D2E72-A4FA-4EBF-AEAA-F8612A0EC117}">
      <dgm:prSet custT="1"/>
      <dgm:spPr/>
      <dgm:t>
        <a:bodyPr/>
        <a:lstStyle/>
        <a:p>
          <a:r>
            <a:rPr lang="en-US" sz="1800" dirty="0"/>
            <a:t>recognize that sight translation requires a different order of skills.</a:t>
          </a:r>
        </a:p>
      </dgm:t>
    </dgm:pt>
    <dgm:pt modelId="{87EA0D9A-0CFF-4763-B3A5-B6CC9BBE06BD}" type="parTrans" cxnId="{087B4E7D-0161-4C31-AA29-5F30A75C3DDF}">
      <dgm:prSet/>
      <dgm:spPr/>
      <dgm:t>
        <a:bodyPr/>
        <a:lstStyle/>
        <a:p>
          <a:endParaRPr lang="en-US"/>
        </a:p>
      </dgm:t>
    </dgm:pt>
    <dgm:pt modelId="{092B9400-C448-4823-8C42-0278F3098991}" type="sibTrans" cxnId="{087B4E7D-0161-4C31-AA29-5F30A75C3DDF}">
      <dgm:prSet/>
      <dgm:spPr/>
      <dgm:t>
        <a:bodyPr/>
        <a:lstStyle/>
        <a:p>
          <a:endParaRPr lang="en-US"/>
        </a:p>
      </dgm:t>
    </dgm:pt>
    <dgm:pt modelId="{0F965B77-A9E0-4BC8-A5AB-A2DB0635D361}" type="pres">
      <dgm:prSet presAssocID="{FEF8D6BA-DB05-4A3A-A70D-B9294549C627}" presName="Name0" presStyleCnt="0">
        <dgm:presLayoutVars>
          <dgm:dir/>
          <dgm:animLvl val="lvl"/>
          <dgm:resizeHandles val="exact"/>
        </dgm:presLayoutVars>
      </dgm:prSet>
      <dgm:spPr/>
    </dgm:pt>
    <dgm:pt modelId="{26DAC4FD-1EAE-49EF-B676-321E75241BA8}" type="pres">
      <dgm:prSet presAssocID="{FDD57886-8E5F-4C20-B942-AFB4C5B724C8}" presName="linNode" presStyleCnt="0"/>
      <dgm:spPr/>
    </dgm:pt>
    <dgm:pt modelId="{382034A3-74EA-4339-9AFB-985446C29734}" type="pres">
      <dgm:prSet presAssocID="{FDD57886-8E5F-4C20-B942-AFB4C5B724C8}" presName="parentText" presStyleLbl="node1" presStyleIdx="0" presStyleCnt="1" custScaleX="85242" custScaleY="88276">
        <dgm:presLayoutVars>
          <dgm:chMax val="1"/>
          <dgm:bulletEnabled val="1"/>
        </dgm:presLayoutVars>
      </dgm:prSet>
      <dgm:spPr/>
    </dgm:pt>
    <dgm:pt modelId="{EE11CAB6-167E-481F-8C98-367B15E0B4E5}" type="pres">
      <dgm:prSet presAssocID="{FDD57886-8E5F-4C20-B942-AFB4C5B724C8}" presName="descendantText" presStyleLbl="alignAccFollowNode1" presStyleIdx="0" presStyleCnt="1">
        <dgm:presLayoutVars>
          <dgm:bulletEnabled val="1"/>
        </dgm:presLayoutVars>
      </dgm:prSet>
      <dgm:spPr/>
    </dgm:pt>
  </dgm:ptLst>
  <dgm:cxnLst>
    <dgm:cxn modelId="{BBD3B404-B980-4896-A14F-92A74B78B3AA}" type="presOf" srcId="{3CF34DAF-2520-42CB-B5CE-3B3D69A43E3D}" destId="{EE11CAB6-167E-481F-8C98-367B15E0B4E5}" srcOrd="0" destOrd="1" presId="urn:microsoft.com/office/officeart/2005/8/layout/vList5"/>
    <dgm:cxn modelId="{6BC87B0D-FF20-4F38-9C7D-B8DD941F4297}" srcId="{99699581-88BB-479F-B806-AFCA8A470FB9}" destId="{DDBA2C41-EA36-41C2-9539-8967467ACF9D}" srcOrd="4" destOrd="0" parTransId="{E29AC3F7-9875-42D7-A2F0-C10FE769FF89}" sibTransId="{1AC761C3-F121-4913-8D70-CD0DD191EFEA}"/>
    <dgm:cxn modelId="{80682310-13FB-41E9-8CF1-164067F1C75D}" type="presOf" srcId="{92D9837F-E400-4BE9-833A-AC3998B5F567}" destId="{EE11CAB6-167E-481F-8C98-367B15E0B4E5}" srcOrd="0" destOrd="3" presId="urn:microsoft.com/office/officeart/2005/8/layout/vList5"/>
    <dgm:cxn modelId="{E2FD3E18-1E51-4FC2-A984-35B5E79848B3}" type="presOf" srcId="{99699581-88BB-479F-B806-AFCA8A470FB9}" destId="{EE11CAB6-167E-481F-8C98-367B15E0B4E5}" srcOrd="0" destOrd="0" presId="urn:microsoft.com/office/officeart/2005/8/layout/vList5"/>
    <dgm:cxn modelId="{4CED8B41-13E0-4A45-B063-6382FDD9C5F9}" type="presOf" srcId="{FD2D50F3-795A-486B-84BD-04CC3FC94215}" destId="{EE11CAB6-167E-481F-8C98-367B15E0B4E5}" srcOrd="0" destOrd="2" presId="urn:microsoft.com/office/officeart/2005/8/layout/vList5"/>
    <dgm:cxn modelId="{82A8E350-8F09-4224-9BD1-87F59A1C1D8B}" type="presOf" srcId="{655D2E72-A4FA-4EBF-AEAA-F8612A0EC117}" destId="{EE11CAB6-167E-481F-8C98-367B15E0B4E5}" srcOrd="0" destOrd="6" presId="urn:microsoft.com/office/officeart/2005/8/layout/vList5"/>
    <dgm:cxn modelId="{AFA37878-DDB1-4268-806B-A6306C21108B}" srcId="{FDD57886-8E5F-4C20-B942-AFB4C5B724C8}" destId="{99699581-88BB-479F-B806-AFCA8A470FB9}" srcOrd="0" destOrd="0" parTransId="{3653ACA6-43A0-4AC5-A231-68257D8716C2}" sibTransId="{25CFD2EF-AEBD-42DC-A078-11D7B4352CAB}"/>
    <dgm:cxn modelId="{087B4E7D-0161-4C31-AA29-5F30A75C3DDF}" srcId="{99699581-88BB-479F-B806-AFCA8A470FB9}" destId="{655D2E72-A4FA-4EBF-AEAA-F8612A0EC117}" srcOrd="5" destOrd="0" parTransId="{87EA0D9A-0CFF-4763-B3A5-B6CC9BBE06BD}" sibTransId="{092B9400-C448-4823-8C42-0278F3098991}"/>
    <dgm:cxn modelId="{2F53AF7E-55BA-4757-B323-564E9A1FFA4C}" type="presOf" srcId="{FEF8D6BA-DB05-4A3A-A70D-B9294549C627}" destId="{0F965B77-A9E0-4BC8-A5AB-A2DB0635D361}" srcOrd="0" destOrd="0" presId="urn:microsoft.com/office/officeart/2005/8/layout/vList5"/>
    <dgm:cxn modelId="{90F4EC81-0B6D-435C-8DBB-A83B2F28ABDF}" srcId="{99699581-88BB-479F-B806-AFCA8A470FB9}" destId="{FD2D50F3-795A-486B-84BD-04CC3FC94215}" srcOrd="1" destOrd="0" parTransId="{10752D7C-B29E-4944-9C91-380B9EA45D66}" sibTransId="{6A83404D-682B-4CBC-B8ED-F49A23E16800}"/>
    <dgm:cxn modelId="{C34F4191-8E3A-455E-8593-662B4FDE00F6}" srcId="{99699581-88BB-479F-B806-AFCA8A470FB9}" destId="{92D9837F-E400-4BE9-833A-AC3998B5F567}" srcOrd="2" destOrd="0" parTransId="{0D630F55-ECBE-43B9-B2EF-C48EDC67B6B2}" sibTransId="{245EF5A8-5F71-4E47-BA1B-6821E7A2FF4C}"/>
    <dgm:cxn modelId="{CFE7A0A2-2345-46EB-95A4-5744CC5F76E2}" type="presOf" srcId="{E7A2F783-81EF-476B-86D6-F4F0C60BA3A1}" destId="{EE11CAB6-167E-481F-8C98-367B15E0B4E5}" srcOrd="0" destOrd="4" presId="urn:microsoft.com/office/officeart/2005/8/layout/vList5"/>
    <dgm:cxn modelId="{17BBFFD7-CFBE-45C2-8656-1F3FBFC96B51}" type="presOf" srcId="{FDD57886-8E5F-4C20-B942-AFB4C5B724C8}" destId="{382034A3-74EA-4339-9AFB-985446C29734}" srcOrd="0" destOrd="0" presId="urn:microsoft.com/office/officeart/2005/8/layout/vList5"/>
    <dgm:cxn modelId="{1B942FE7-2A29-40BF-8A6A-B7BAB155E70C}" srcId="{99699581-88BB-479F-B806-AFCA8A470FB9}" destId="{3CF34DAF-2520-42CB-B5CE-3B3D69A43E3D}" srcOrd="0" destOrd="0" parTransId="{10B73F98-E458-433E-826D-31FA1E74F004}" sibTransId="{832FDE13-4820-44E8-8C9E-E8E2E7CA10D0}"/>
    <dgm:cxn modelId="{255D38E8-116C-4F13-88EA-474FC43F7062}" srcId="{99699581-88BB-479F-B806-AFCA8A470FB9}" destId="{E7A2F783-81EF-476B-86D6-F4F0C60BA3A1}" srcOrd="3" destOrd="0" parTransId="{C3D99DE1-BE14-4A58-A3BA-FC705B957B98}" sibTransId="{CA88F3C1-CB84-4025-ADD7-F574D70CE849}"/>
    <dgm:cxn modelId="{4DFB2DEF-CD8B-4292-AA0B-F63CD9EF67D2}" srcId="{FEF8D6BA-DB05-4A3A-A70D-B9294549C627}" destId="{FDD57886-8E5F-4C20-B942-AFB4C5B724C8}" srcOrd="0" destOrd="0" parTransId="{955E2450-EA1D-40CC-98C5-8250AB42C4DA}" sibTransId="{508E7EDB-9EC4-4862-BED7-DF75DC36EF8E}"/>
    <dgm:cxn modelId="{EDDAE5FC-4714-433B-A5B8-BBE85DB89F2C}" type="presOf" srcId="{DDBA2C41-EA36-41C2-9539-8967467ACF9D}" destId="{EE11CAB6-167E-481F-8C98-367B15E0B4E5}" srcOrd="0" destOrd="5" presId="urn:microsoft.com/office/officeart/2005/8/layout/vList5"/>
    <dgm:cxn modelId="{3D915FC8-5076-40AC-BDA7-D98D96B90460}" type="presParOf" srcId="{0F965B77-A9E0-4BC8-A5AB-A2DB0635D361}" destId="{26DAC4FD-1EAE-49EF-B676-321E75241BA8}" srcOrd="0" destOrd="0" presId="urn:microsoft.com/office/officeart/2005/8/layout/vList5"/>
    <dgm:cxn modelId="{5B813DDF-E027-4E2A-9E4B-EC5356E14999}" type="presParOf" srcId="{26DAC4FD-1EAE-49EF-B676-321E75241BA8}" destId="{382034A3-74EA-4339-9AFB-985446C29734}" srcOrd="0" destOrd="0" presId="urn:microsoft.com/office/officeart/2005/8/layout/vList5"/>
    <dgm:cxn modelId="{765BE573-ED84-4858-ABF4-09291032D9FC}" type="presParOf" srcId="{26DAC4FD-1EAE-49EF-B676-321E75241BA8}" destId="{EE11CAB6-167E-481F-8C98-367B15E0B4E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32578DAA-7633-45B7-B351-02DC0DE015B1}" type="doc">
      <dgm:prSet loTypeId="urn:microsoft.com/office/officeart/2005/8/layout/vList5" loCatId="list" qsTypeId="urn:microsoft.com/office/officeart/2005/8/quickstyle/simple1" qsCatId="simple" csTypeId="urn:microsoft.com/office/officeart/2005/8/colors/accent3_2" csCatId="accent3"/>
      <dgm:spPr/>
      <dgm:t>
        <a:bodyPr/>
        <a:lstStyle/>
        <a:p>
          <a:endParaRPr lang="en-US"/>
        </a:p>
      </dgm:t>
    </dgm:pt>
    <dgm:pt modelId="{26D3EA78-AF92-4AAA-90E6-F80CBFAC9540}">
      <dgm:prSet/>
      <dgm:spPr/>
      <dgm:t>
        <a:bodyPr/>
        <a:lstStyle/>
        <a:p>
          <a:r>
            <a:rPr lang="en-US"/>
            <a:t>LEP – Limited English Proficiency </a:t>
          </a:r>
        </a:p>
      </dgm:t>
    </dgm:pt>
    <dgm:pt modelId="{F288C5A9-FC83-4326-ABBA-4323FADD3195}" type="parTrans" cxnId="{3BFB9DBA-1940-4F74-A7FB-E046D32136A1}">
      <dgm:prSet/>
      <dgm:spPr/>
      <dgm:t>
        <a:bodyPr/>
        <a:lstStyle/>
        <a:p>
          <a:endParaRPr lang="en-US"/>
        </a:p>
      </dgm:t>
    </dgm:pt>
    <dgm:pt modelId="{A0423557-8614-4804-AB6D-168EE05F6C32}" type="sibTrans" cxnId="{3BFB9DBA-1940-4F74-A7FB-E046D32136A1}">
      <dgm:prSet/>
      <dgm:spPr/>
      <dgm:t>
        <a:bodyPr/>
        <a:lstStyle/>
        <a:p>
          <a:endParaRPr lang="en-US"/>
        </a:p>
      </dgm:t>
    </dgm:pt>
    <dgm:pt modelId="{1226BB3A-A855-48CB-B7E4-B495A158F51F}">
      <dgm:prSet/>
      <dgm:spPr/>
      <dgm:t>
        <a:bodyPr/>
        <a:lstStyle/>
        <a:p>
          <a:r>
            <a:rPr lang="en-US"/>
            <a:t>Consent document translated into subjects language</a:t>
          </a:r>
        </a:p>
      </dgm:t>
    </dgm:pt>
    <dgm:pt modelId="{256EBD68-9E9C-42EB-A96E-EF252B2B1526}" type="parTrans" cxnId="{150C05D1-B258-4A62-89E2-C71D22337250}">
      <dgm:prSet/>
      <dgm:spPr/>
      <dgm:t>
        <a:bodyPr/>
        <a:lstStyle/>
        <a:p>
          <a:endParaRPr lang="en-US"/>
        </a:p>
      </dgm:t>
    </dgm:pt>
    <dgm:pt modelId="{33F28D23-30F4-464D-ABC8-72E5EB4819D8}" type="sibTrans" cxnId="{150C05D1-B258-4A62-89E2-C71D22337250}">
      <dgm:prSet/>
      <dgm:spPr/>
      <dgm:t>
        <a:bodyPr/>
        <a:lstStyle/>
        <a:p>
          <a:endParaRPr lang="en-US"/>
        </a:p>
      </dgm:t>
    </dgm:pt>
    <dgm:pt modelId="{C8B252E8-D24B-4817-AE0B-F492EAB00A23}">
      <dgm:prSet/>
      <dgm:spPr/>
      <dgm:t>
        <a:bodyPr/>
        <a:lstStyle/>
        <a:p>
          <a:r>
            <a:rPr lang="en-US"/>
            <a:t>Use of a translator or bilingual staff </a:t>
          </a:r>
        </a:p>
      </dgm:t>
    </dgm:pt>
    <dgm:pt modelId="{D9A57B0F-B62B-4D91-AAEC-BE87F6CAD1C8}" type="parTrans" cxnId="{8D7B147E-9FDE-41D0-8985-054D3E87B947}">
      <dgm:prSet/>
      <dgm:spPr/>
      <dgm:t>
        <a:bodyPr/>
        <a:lstStyle/>
        <a:p>
          <a:endParaRPr lang="en-US"/>
        </a:p>
      </dgm:t>
    </dgm:pt>
    <dgm:pt modelId="{7361FF5C-4752-4C56-AFF0-09DA9E3737DF}" type="sibTrans" cxnId="{8D7B147E-9FDE-41D0-8985-054D3E87B947}">
      <dgm:prSet/>
      <dgm:spPr/>
      <dgm:t>
        <a:bodyPr/>
        <a:lstStyle/>
        <a:p>
          <a:endParaRPr lang="en-US"/>
        </a:p>
      </dgm:t>
    </dgm:pt>
    <dgm:pt modelId="{BAC3DA30-453A-4D68-91CC-42E59132A569}">
      <dgm:prSet/>
      <dgm:spPr/>
      <dgm:t>
        <a:bodyPr/>
        <a:lstStyle/>
        <a:p>
          <a:r>
            <a:rPr lang="en-US"/>
            <a:t>Family cannot be translator </a:t>
          </a:r>
        </a:p>
      </dgm:t>
    </dgm:pt>
    <dgm:pt modelId="{883AA4F4-47AD-467C-9316-126211B70D29}" type="parTrans" cxnId="{D3572268-1F35-4A39-BDFE-3DFE28359332}">
      <dgm:prSet/>
      <dgm:spPr/>
      <dgm:t>
        <a:bodyPr/>
        <a:lstStyle/>
        <a:p>
          <a:endParaRPr lang="en-US"/>
        </a:p>
      </dgm:t>
    </dgm:pt>
    <dgm:pt modelId="{AB2A057B-706E-4E71-BDB1-B1B5192DB997}" type="sibTrans" cxnId="{D3572268-1F35-4A39-BDFE-3DFE28359332}">
      <dgm:prSet/>
      <dgm:spPr/>
      <dgm:t>
        <a:bodyPr/>
        <a:lstStyle/>
        <a:p>
          <a:endParaRPr lang="en-US"/>
        </a:p>
      </dgm:t>
    </dgm:pt>
    <dgm:pt modelId="{2F48DAF7-C20A-460A-AD63-1125CACA73D7}">
      <dgm:prSet/>
      <dgm:spPr/>
      <dgm:t>
        <a:bodyPr/>
        <a:lstStyle/>
        <a:p>
          <a:r>
            <a:rPr lang="en-US"/>
            <a:t>Subject, translator, and person obtaining consent all sign translated consent </a:t>
          </a:r>
        </a:p>
      </dgm:t>
    </dgm:pt>
    <dgm:pt modelId="{CDB0F5AB-506D-425E-AE04-FB0BD221B7A1}" type="parTrans" cxnId="{14083403-45B3-446A-AF95-A5379E24351B}">
      <dgm:prSet/>
      <dgm:spPr/>
      <dgm:t>
        <a:bodyPr/>
        <a:lstStyle/>
        <a:p>
          <a:endParaRPr lang="en-US"/>
        </a:p>
      </dgm:t>
    </dgm:pt>
    <dgm:pt modelId="{C3C85FE0-0EB9-4259-B897-FC00A6CB900D}" type="sibTrans" cxnId="{14083403-45B3-446A-AF95-A5379E24351B}">
      <dgm:prSet/>
      <dgm:spPr/>
      <dgm:t>
        <a:bodyPr/>
        <a:lstStyle/>
        <a:p>
          <a:endParaRPr lang="en-US"/>
        </a:p>
      </dgm:t>
    </dgm:pt>
    <dgm:pt modelId="{FE7524E8-94E9-4DB5-AB31-B999C7C03FF2}">
      <dgm:prSet/>
      <dgm:spPr/>
      <dgm:t>
        <a:bodyPr/>
        <a:lstStyle/>
        <a:p>
          <a:r>
            <a:rPr lang="en-US" dirty="0"/>
            <a:t>Short-form consent can be used </a:t>
          </a:r>
          <a:r>
            <a:rPr lang="en-US" b="1" dirty="0"/>
            <a:t>if study is approved for use of a short-form</a:t>
          </a:r>
        </a:p>
      </dgm:t>
    </dgm:pt>
    <dgm:pt modelId="{556F1A46-F3C4-42F3-AC3F-B96EAE274273}" type="parTrans" cxnId="{F5094246-85F5-4A8B-ABAD-059BFA9EC9C1}">
      <dgm:prSet/>
      <dgm:spPr/>
      <dgm:t>
        <a:bodyPr/>
        <a:lstStyle/>
        <a:p>
          <a:endParaRPr lang="en-US"/>
        </a:p>
      </dgm:t>
    </dgm:pt>
    <dgm:pt modelId="{64B1EAC6-13BB-465F-8938-18921EEE2118}" type="sibTrans" cxnId="{F5094246-85F5-4A8B-ABAD-059BFA9EC9C1}">
      <dgm:prSet/>
      <dgm:spPr/>
      <dgm:t>
        <a:bodyPr/>
        <a:lstStyle/>
        <a:p>
          <a:endParaRPr lang="en-US"/>
        </a:p>
      </dgm:t>
    </dgm:pt>
    <dgm:pt modelId="{BA70A963-935C-4CC6-BEBF-C5EDF2D31AE7}">
      <dgm:prSet/>
      <dgm:spPr/>
      <dgm:t>
        <a:bodyPr/>
        <a:lstStyle/>
        <a:p>
          <a:r>
            <a:rPr lang="en-US" dirty="0"/>
            <a:t>Subject, translator and/or witness signs short form</a:t>
          </a:r>
        </a:p>
      </dgm:t>
    </dgm:pt>
    <dgm:pt modelId="{F2B02EF7-06EF-4B3C-86C2-80EA65AC8EB8}" type="parTrans" cxnId="{4488681F-5A61-4C5D-8C2A-468965A3293D}">
      <dgm:prSet/>
      <dgm:spPr/>
      <dgm:t>
        <a:bodyPr/>
        <a:lstStyle/>
        <a:p>
          <a:endParaRPr lang="en-US"/>
        </a:p>
      </dgm:t>
    </dgm:pt>
    <dgm:pt modelId="{80B0C68F-7EE9-4C56-A485-31C382908B5C}" type="sibTrans" cxnId="{4488681F-5A61-4C5D-8C2A-468965A3293D}">
      <dgm:prSet/>
      <dgm:spPr/>
      <dgm:t>
        <a:bodyPr/>
        <a:lstStyle/>
        <a:p>
          <a:endParaRPr lang="en-US"/>
        </a:p>
      </dgm:t>
    </dgm:pt>
    <dgm:pt modelId="{5EEADA0A-3A26-4103-A949-6BC74924EFDD}">
      <dgm:prSet/>
      <dgm:spPr/>
      <dgm:t>
        <a:bodyPr/>
        <a:lstStyle/>
        <a:p>
          <a:r>
            <a:rPr lang="en-US"/>
            <a:t>Witness and person obtsaining consent sign English long-form, and if HIPAA applies, the subject signs English long form as well </a:t>
          </a:r>
        </a:p>
      </dgm:t>
    </dgm:pt>
    <dgm:pt modelId="{13232B67-B158-4A2E-8A60-0AED48224653}" type="parTrans" cxnId="{47F07F36-8790-42CE-AF8F-BC609D6C480D}">
      <dgm:prSet/>
      <dgm:spPr/>
      <dgm:t>
        <a:bodyPr/>
        <a:lstStyle/>
        <a:p>
          <a:endParaRPr lang="en-US"/>
        </a:p>
      </dgm:t>
    </dgm:pt>
    <dgm:pt modelId="{0A7B3CF6-AB46-4BD6-853C-76A8BACCFA50}" type="sibTrans" cxnId="{47F07F36-8790-42CE-AF8F-BC609D6C480D}">
      <dgm:prSet/>
      <dgm:spPr/>
      <dgm:t>
        <a:bodyPr/>
        <a:lstStyle/>
        <a:p>
          <a:endParaRPr lang="en-US"/>
        </a:p>
      </dgm:t>
    </dgm:pt>
    <dgm:pt modelId="{6CE5B13E-19CA-4C0D-8481-69EEEF104E90}">
      <dgm:prSet/>
      <dgm:spPr/>
      <dgm:t>
        <a:bodyPr/>
        <a:lstStyle/>
        <a:p>
          <a:r>
            <a:rPr lang="en-US"/>
            <a:t>Copies of both short-form and long-form consent documents provided to subject </a:t>
          </a:r>
        </a:p>
      </dgm:t>
    </dgm:pt>
    <dgm:pt modelId="{7B79C350-8D50-4A93-8B2F-465498388B59}" type="parTrans" cxnId="{7224D1BE-E8F2-4B30-9657-35BC4336C612}">
      <dgm:prSet/>
      <dgm:spPr/>
      <dgm:t>
        <a:bodyPr/>
        <a:lstStyle/>
        <a:p>
          <a:endParaRPr lang="en-US"/>
        </a:p>
      </dgm:t>
    </dgm:pt>
    <dgm:pt modelId="{D63476BE-0C4D-45A2-A662-7C6133BC45A2}" type="sibTrans" cxnId="{7224D1BE-E8F2-4B30-9657-35BC4336C612}">
      <dgm:prSet/>
      <dgm:spPr/>
      <dgm:t>
        <a:bodyPr/>
        <a:lstStyle/>
        <a:p>
          <a:endParaRPr lang="en-US"/>
        </a:p>
      </dgm:t>
    </dgm:pt>
    <dgm:pt modelId="{3EB04691-F3D5-4FD7-99A9-E2063A8DCE3B}" type="pres">
      <dgm:prSet presAssocID="{32578DAA-7633-45B7-B351-02DC0DE015B1}" presName="Name0" presStyleCnt="0">
        <dgm:presLayoutVars>
          <dgm:dir/>
          <dgm:animLvl val="lvl"/>
          <dgm:resizeHandles val="exact"/>
        </dgm:presLayoutVars>
      </dgm:prSet>
      <dgm:spPr/>
    </dgm:pt>
    <dgm:pt modelId="{BF3F3652-EDB2-4717-8CBA-1FEA0A97C2ED}" type="pres">
      <dgm:prSet presAssocID="{26D3EA78-AF92-4AAA-90E6-F80CBFAC9540}" presName="linNode" presStyleCnt="0"/>
      <dgm:spPr/>
    </dgm:pt>
    <dgm:pt modelId="{B8DEEBE5-AAE3-4CAC-BC17-FEC02794C63B}" type="pres">
      <dgm:prSet presAssocID="{26D3EA78-AF92-4AAA-90E6-F80CBFAC9540}" presName="parentText" presStyleLbl="node1" presStyleIdx="0" presStyleCnt="1">
        <dgm:presLayoutVars>
          <dgm:chMax val="1"/>
          <dgm:bulletEnabled val="1"/>
        </dgm:presLayoutVars>
      </dgm:prSet>
      <dgm:spPr/>
    </dgm:pt>
    <dgm:pt modelId="{BDDA008F-29CE-42D6-8ED0-E6030EE49595}" type="pres">
      <dgm:prSet presAssocID="{26D3EA78-AF92-4AAA-90E6-F80CBFAC9540}" presName="descendantText" presStyleLbl="alignAccFollowNode1" presStyleIdx="0" presStyleCnt="1">
        <dgm:presLayoutVars>
          <dgm:bulletEnabled val="1"/>
        </dgm:presLayoutVars>
      </dgm:prSet>
      <dgm:spPr/>
    </dgm:pt>
  </dgm:ptLst>
  <dgm:cxnLst>
    <dgm:cxn modelId="{14083403-45B3-446A-AF95-A5379E24351B}" srcId="{26D3EA78-AF92-4AAA-90E6-F80CBFAC9540}" destId="{2F48DAF7-C20A-460A-AD63-1125CACA73D7}" srcOrd="3" destOrd="0" parTransId="{CDB0F5AB-506D-425E-AE04-FB0BD221B7A1}" sibTransId="{C3C85FE0-0EB9-4259-B897-FC00A6CB900D}"/>
    <dgm:cxn modelId="{4488681F-5A61-4C5D-8C2A-468965A3293D}" srcId="{26D3EA78-AF92-4AAA-90E6-F80CBFAC9540}" destId="{BA70A963-935C-4CC6-BEBF-C5EDF2D31AE7}" srcOrd="5" destOrd="0" parTransId="{F2B02EF7-06EF-4B3C-86C2-80EA65AC8EB8}" sibTransId="{80B0C68F-7EE9-4C56-A485-31C382908B5C}"/>
    <dgm:cxn modelId="{6FB09928-8CA2-4C22-BBAA-A1949B5C55E8}" type="presOf" srcId="{6CE5B13E-19CA-4C0D-8481-69EEEF104E90}" destId="{BDDA008F-29CE-42D6-8ED0-E6030EE49595}" srcOrd="0" destOrd="7" presId="urn:microsoft.com/office/officeart/2005/8/layout/vList5"/>
    <dgm:cxn modelId="{47F07F36-8790-42CE-AF8F-BC609D6C480D}" srcId="{26D3EA78-AF92-4AAA-90E6-F80CBFAC9540}" destId="{5EEADA0A-3A26-4103-A949-6BC74924EFDD}" srcOrd="6" destOrd="0" parTransId="{13232B67-B158-4A2E-8A60-0AED48224653}" sibTransId="{0A7B3CF6-AB46-4BD6-853C-76A8BACCFA50}"/>
    <dgm:cxn modelId="{00864839-A11B-4CB4-8144-4DED47506A10}" type="presOf" srcId="{32578DAA-7633-45B7-B351-02DC0DE015B1}" destId="{3EB04691-F3D5-4FD7-99A9-E2063A8DCE3B}" srcOrd="0" destOrd="0" presId="urn:microsoft.com/office/officeart/2005/8/layout/vList5"/>
    <dgm:cxn modelId="{3ECAC340-7F8B-4D1E-9E1B-DDCEE4ACA110}" type="presOf" srcId="{5EEADA0A-3A26-4103-A949-6BC74924EFDD}" destId="{BDDA008F-29CE-42D6-8ED0-E6030EE49595}" srcOrd="0" destOrd="6" presId="urn:microsoft.com/office/officeart/2005/8/layout/vList5"/>
    <dgm:cxn modelId="{F5094246-85F5-4A8B-ABAD-059BFA9EC9C1}" srcId="{26D3EA78-AF92-4AAA-90E6-F80CBFAC9540}" destId="{FE7524E8-94E9-4DB5-AB31-B999C7C03FF2}" srcOrd="4" destOrd="0" parTransId="{556F1A46-F3C4-42F3-AC3F-B96EAE274273}" sibTransId="{64B1EAC6-13BB-465F-8938-18921EEE2118}"/>
    <dgm:cxn modelId="{D3572268-1F35-4A39-BDFE-3DFE28359332}" srcId="{26D3EA78-AF92-4AAA-90E6-F80CBFAC9540}" destId="{BAC3DA30-453A-4D68-91CC-42E59132A569}" srcOrd="2" destOrd="0" parTransId="{883AA4F4-47AD-467C-9316-126211B70D29}" sibTransId="{AB2A057B-706E-4E71-BDB1-B1B5192DB997}"/>
    <dgm:cxn modelId="{8D882C71-55B3-4648-894C-4AF40AEC7FD0}" type="presOf" srcId="{FE7524E8-94E9-4DB5-AB31-B999C7C03FF2}" destId="{BDDA008F-29CE-42D6-8ED0-E6030EE49595}" srcOrd="0" destOrd="4" presId="urn:microsoft.com/office/officeart/2005/8/layout/vList5"/>
    <dgm:cxn modelId="{8D7B147E-9FDE-41D0-8985-054D3E87B947}" srcId="{26D3EA78-AF92-4AAA-90E6-F80CBFAC9540}" destId="{C8B252E8-D24B-4817-AE0B-F492EAB00A23}" srcOrd="1" destOrd="0" parTransId="{D9A57B0F-B62B-4D91-AAEC-BE87F6CAD1C8}" sibTransId="{7361FF5C-4752-4C56-AFF0-09DA9E3737DF}"/>
    <dgm:cxn modelId="{1CFE8E82-A7AD-4F75-977F-F04D44BF8E27}" type="presOf" srcId="{C8B252E8-D24B-4817-AE0B-F492EAB00A23}" destId="{BDDA008F-29CE-42D6-8ED0-E6030EE49595}" srcOrd="0" destOrd="1" presId="urn:microsoft.com/office/officeart/2005/8/layout/vList5"/>
    <dgm:cxn modelId="{C8F80A88-5428-4F38-A6A4-2FBDDA4E1B4D}" type="presOf" srcId="{1226BB3A-A855-48CB-B7E4-B495A158F51F}" destId="{BDDA008F-29CE-42D6-8ED0-E6030EE49595}" srcOrd="0" destOrd="0" presId="urn:microsoft.com/office/officeart/2005/8/layout/vList5"/>
    <dgm:cxn modelId="{B8E9188E-2A2E-494A-A2EC-9BFEF29E0255}" type="presOf" srcId="{2F48DAF7-C20A-460A-AD63-1125CACA73D7}" destId="{BDDA008F-29CE-42D6-8ED0-E6030EE49595}" srcOrd="0" destOrd="3" presId="urn:microsoft.com/office/officeart/2005/8/layout/vList5"/>
    <dgm:cxn modelId="{37EA61B3-6056-4D7F-B5E2-900A8D0D8767}" type="presOf" srcId="{BAC3DA30-453A-4D68-91CC-42E59132A569}" destId="{BDDA008F-29CE-42D6-8ED0-E6030EE49595}" srcOrd="0" destOrd="2" presId="urn:microsoft.com/office/officeart/2005/8/layout/vList5"/>
    <dgm:cxn modelId="{3BFB9DBA-1940-4F74-A7FB-E046D32136A1}" srcId="{32578DAA-7633-45B7-B351-02DC0DE015B1}" destId="{26D3EA78-AF92-4AAA-90E6-F80CBFAC9540}" srcOrd="0" destOrd="0" parTransId="{F288C5A9-FC83-4326-ABBA-4323FADD3195}" sibTransId="{A0423557-8614-4804-AB6D-168EE05F6C32}"/>
    <dgm:cxn modelId="{7224D1BE-E8F2-4B30-9657-35BC4336C612}" srcId="{26D3EA78-AF92-4AAA-90E6-F80CBFAC9540}" destId="{6CE5B13E-19CA-4C0D-8481-69EEEF104E90}" srcOrd="7" destOrd="0" parTransId="{7B79C350-8D50-4A93-8B2F-465498388B59}" sibTransId="{D63476BE-0C4D-45A2-A662-7C6133BC45A2}"/>
    <dgm:cxn modelId="{3447AAC0-66AC-4DCF-9E5D-C89AEB233B4A}" type="presOf" srcId="{26D3EA78-AF92-4AAA-90E6-F80CBFAC9540}" destId="{B8DEEBE5-AAE3-4CAC-BC17-FEC02794C63B}" srcOrd="0" destOrd="0" presId="urn:microsoft.com/office/officeart/2005/8/layout/vList5"/>
    <dgm:cxn modelId="{150C05D1-B258-4A62-89E2-C71D22337250}" srcId="{26D3EA78-AF92-4AAA-90E6-F80CBFAC9540}" destId="{1226BB3A-A855-48CB-B7E4-B495A158F51F}" srcOrd="0" destOrd="0" parTransId="{256EBD68-9E9C-42EB-A96E-EF252B2B1526}" sibTransId="{33F28D23-30F4-464D-ABC8-72E5EB4819D8}"/>
    <dgm:cxn modelId="{441DB6FF-03E7-4DFB-BD0B-4E10FF53D94C}" type="presOf" srcId="{BA70A963-935C-4CC6-BEBF-C5EDF2D31AE7}" destId="{BDDA008F-29CE-42D6-8ED0-E6030EE49595}" srcOrd="0" destOrd="5" presId="urn:microsoft.com/office/officeart/2005/8/layout/vList5"/>
    <dgm:cxn modelId="{09C45446-9575-4C7A-8464-677DD8BB02CE}" type="presParOf" srcId="{3EB04691-F3D5-4FD7-99A9-E2063A8DCE3B}" destId="{BF3F3652-EDB2-4717-8CBA-1FEA0A97C2ED}" srcOrd="0" destOrd="0" presId="urn:microsoft.com/office/officeart/2005/8/layout/vList5"/>
    <dgm:cxn modelId="{5611249D-A347-4D32-8725-80F04E062CBA}" type="presParOf" srcId="{BF3F3652-EDB2-4717-8CBA-1FEA0A97C2ED}" destId="{B8DEEBE5-AAE3-4CAC-BC17-FEC02794C63B}" srcOrd="0" destOrd="0" presId="urn:microsoft.com/office/officeart/2005/8/layout/vList5"/>
    <dgm:cxn modelId="{AA38F1C5-48BB-46BC-95DE-40627543EE06}" type="presParOf" srcId="{BF3F3652-EDB2-4717-8CBA-1FEA0A97C2ED}" destId="{BDDA008F-29CE-42D6-8ED0-E6030EE4959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51E91007-548D-46B4-9CED-1B7C6A4A147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392E4DCD-25C5-4D89-B59F-DC4E9BA1B8A2}">
      <dgm:prSet>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en-US" dirty="0"/>
            <a:t>Witness</a:t>
          </a:r>
        </a:p>
      </dgm:t>
    </dgm:pt>
    <dgm:pt modelId="{1D304CA6-6533-4C5C-8229-3D818DBAB848}" type="parTrans" cxnId="{061DA109-949B-465D-ADBA-59591D8D2521}">
      <dgm:prSet/>
      <dgm:spPr/>
      <dgm:t>
        <a:bodyPr/>
        <a:lstStyle/>
        <a:p>
          <a:endParaRPr lang="en-US"/>
        </a:p>
      </dgm:t>
    </dgm:pt>
    <dgm:pt modelId="{4B415546-7E82-4579-8298-3B7F9CD138AF}" type="sibTrans" cxnId="{061DA109-949B-465D-ADBA-59591D8D2521}">
      <dgm:prSet/>
      <dgm:spPr/>
      <dgm:t>
        <a:bodyPr/>
        <a:lstStyle/>
        <a:p>
          <a:endParaRPr lang="en-US"/>
        </a:p>
      </dgm:t>
    </dgm:pt>
    <dgm:pt modelId="{4DA9339D-B6DA-479A-B075-231D290ABC64}">
      <dgm:prSet>
        <dgm:style>
          <a:lnRef idx="1">
            <a:schemeClr val="accent2"/>
          </a:lnRef>
          <a:fillRef idx="2">
            <a:schemeClr val="accent2"/>
          </a:fillRef>
          <a:effectRef idx="1">
            <a:schemeClr val="accent2"/>
          </a:effectRef>
          <a:fontRef idx="minor">
            <a:schemeClr val="dk1"/>
          </a:fontRef>
        </dgm:style>
      </dgm:prSet>
      <dgm:spPr/>
      <dgm:t>
        <a:bodyPr/>
        <a:lstStyle/>
        <a:p>
          <a:r>
            <a:rPr lang="en-US"/>
            <a:t>A person who is independent of the trial</a:t>
          </a:r>
        </a:p>
      </dgm:t>
    </dgm:pt>
    <dgm:pt modelId="{9F72BECA-156F-42A2-8C44-E0A5A0DAF472}" type="parTrans" cxnId="{53559FC9-FCAF-445C-A0F6-6450B32255B8}">
      <dgm:prSet/>
      <dgm:spPr/>
      <dgm:t>
        <a:bodyPr/>
        <a:lstStyle/>
        <a:p>
          <a:endParaRPr lang="en-US"/>
        </a:p>
      </dgm:t>
    </dgm:pt>
    <dgm:pt modelId="{18A8BC16-8435-4523-9E6E-0344C8753D6F}" type="sibTrans" cxnId="{53559FC9-FCAF-445C-A0F6-6450B32255B8}">
      <dgm:prSet/>
      <dgm:spPr/>
      <dgm:t>
        <a:bodyPr/>
        <a:lstStyle/>
        <a:p>
          <a:endParaRPr lang="en-US"/>
        </a:p>
      </dgm:t>
    </dgm:pt>
    <dgm:pt modelId="{91B43BCD-EDA7-48C3-B7BD-6D3C9CD749FD}">
      <dgm:prSet>
        <dgm:style>
          <a:lnRef idx="1">
            <a:schemeClr val="accent2"/>
          </a:lnRef>
          <a:fillRef idx="2">
            <a:schemeClr val="accent2"/>
          </a:fillRef>
          <a:effectRef idx="1">
            <a:schemeClr val="accent2"/>
          </a:effectRef>
          <a:fontRef idx="minor">
            <a:schemeClr val="dk1"/>
          </a:fontRef>
        </dgm:style>
      </dgm:prSet>
      <dgm:spPr/>
      <dgm:t>
        <a:bodyPr/>
        <a:lstStyle/>
        <a:p>
          <a:r>
            <a:rPr lang="en-US"/>
            <a:t>Who cannot be unduly influenced by people involved with the trial</a:t>
          </a:r>
        </a:p>
      </dgm:t>
    </dgm:pt>
    <dgm:pt modelId="{F9FF9AF7-17DD-4BCD-B9B2-7CE5AAA6633F}" type="parTrans" cxnId="{D6918EB6-4345-486B-A8F9-C8A3576996E0}">
      <dgm:prSet/>
      <dgm:spPr/>
      <dgm:t>
        <a:bodyPr/>
        <a:lstStyle/>
        <a:p>
          <a:endParaRPr lang="en-US"/>
        </a:p>
      </dgm:t>
    </dgm:pt>
    <dgm:pt modelId="{F3FC23D0-61F8-4A20-AC27-6767141FA926}" type="sibTrans" cxnId="{D6918EB6-4345-486B-A8F9-C8A3576996E0}">
      <dgm:prSet/>
      <dgm:spPr/>
      <dgm:t>
        <a:bodyPr/>
        <a:lstStyle/>
        <a:p>
          <a:endParaRPr lang="en-US"/>
        </a:p>
      </dgm:t>
    </dgm:pt>
    <dgm:pt modelId="{0D313B23-C2DA-4D8A-85EB-25B413A4D6BC}">
      <dgm:prSet>
        <dgm:style>
          <a:lnRef idx="1">
            <a:schemeClr val="accent2"/>
          </a:lnRef>
          <a:fillRef idx="2">
            <a:schemeClr val="accent2"/>
          </a:fillRef>
          <a:effectRef idx="1">
            <a:schemeClr val="accent2"/>
          </a:effectRef>
          <a:fontRef idx="minor">
            <a:schemeClr val="dk1"/>
          </a:fontRef>
        </dgm:style>
      </dgm:prSet>
      <dgm:spPr/>
      <dgm:t>
        <a:bodyPr/>
        <a:lstStyle/>
        <a:p>
          <a:r>
            <a:rPr lang="en-US"/>
            <a:t>Who attends the informed consent process if the subject or LAR cannot read the ICF or any other written information given to subject  </a:t>
          </a:r>
          <a:r>
            <a:rPr lang="en-US" i="1"/>
            <a:t>(taken from ICH E6 Guidelines) </a:t>
          </a:r>
          <a:endParaRPr lang="en-US"/>
        </a:p>
      </dgm:t>
    </dgm:pt>
    <dgm:pt modelId="{3F855E22-CE68-46D6-8675-4B7BBE3198D4}" type="parTrans" cxnId="{764DDB20-59FC-4B49-B895-85D1656FBD12}">
      <dgm:prSet/>
      <dgm:spPr/>
      <dgm:t>
        <a:bodyPr/>
        <a:lstStyle/>
        <a:p>
          <a:endParaRPr lang="en-US"/>
        </a:p>
      </dgm:t>
    </dgm:pt>
    <dgm:pt modelId="{F78E5BB4-D596-462F-992C-296F635A8E64}" type="sibTrans" cxnId="{764DDB20-59FC-4B49-B895-85D1656FBD12}">
      <dgm:prSet/>
      <dgm:spPr/>
      <dgm:t>
        <a:bodyPr/>
        <a:lstStyle/>
        <a:p>
          <a:endParaRPr lang="en-US"/>
        </a:p>
      </dgm:t>
    </dgm:pt>
    <dgm:pt modelId="{B58D0857-9340-4137-819E-8AFD069FBC8F}">
      <dgm:prSet>
        <dgm:style>
          <a:lnRef idx="1">
            <a:schemeClr val="accent2"/>
          </a:lnRef>
          <a:fillRef idx="2">
            <a:schemeClr val="accent2"/>
          </a:fillRef>
          <a:effectRef idx="1">
            <a:schemeClr val="accent2"/>
          </a:effectRef>
          <a:fontRef idx="minor">
            <a:schemeClr val="dk1"/>
          </a:fontRef>
        </dgm:style>
      </dgm:prSet>
      <dgm:spPr/>
      <dgm:t>
        <a:bodyPr/>
        <a:lstStyle/>
        <a:p>
          <a:r>
            <a:rPr lang="en-US"/>
            <a:t>A witness is needed when the subject or LAR understand spoken English but cannot read or write (illiterate) </a:t>
          </a:r>
        </a:p>
      </dgm:t>
    </dgm:pt>
    <dgm:pt modelId="{4FADA9C6-F809-4365-8C0E-4E56D7B1BBC8}" type="parTrans" cxnId="{0D2DB26C-0102-4DF9-8068-360B2C66761E}">
      <dgm:prSet/>
      <dgm:spPr/>
      <dgm:t>
        <a:bodyPr/>
        <a:lstStyle/>
        <a:p>
          <a:endParaRPr lang="en-US"/>
        </a:p>
      </dgm:t>
    </dgm:pt>
    <dgm:pt modelId="{F8DF4333-13A5-4397-8410-EB80A5D003BC}" type="sibTrans" cxnId="{0D2DB26C-0102-4DF9-8068-360B2C66761E}">
      <dgm:prSet/>
      <dgm:spPr/>
      <dgm:t>
        <a:bodyPr/>
        <a:lstStyle/>
        <a:p>
          <a:endParaRPr lang="en-US"/>
        </a:p>
      </dgm:t>
    </dgm:pt>
    <dgm:pt modelId="{44B4AFED-5F64-4E87-8F3A-36EB033F23AA}">
      <dgm:prSet>
        <dgm:style>
          <a:lnRef idx="1">
            <a:schemeClr val="accent2"/>
          </a:lnRef>
          <a:fillRef idx="2">
            <a:schemeClr val="accent2"/>
          </a:fillRef>
          <a:effectRef idx="1">
            <a:schemeClr val="accent2"/>
          </a:effectRef>
          <a:fontRef idx="minor">
            <a:schemeClr val="dk1"/>
          </a:fontRef>
        </dgm:style>
      </dgm:prSet>
      <dgm:spPr/>
      <dgm:t>
        <a:bodyPr/>
        <a:lstStyle/>
        <a:p>
          <a:r>
            <a:rPr lang="en-US"/>
            <a:t>Physical or visual impairments </a:t>
          </a:r>
        </a:p>
      </dgm:t>
    </dgm:pt>
    <dgm:pt modelId="{4FFB1435-9B57-48EB-8B87-4A0964053C5C}" type="parTrans" cxnId="{E293505A-2FFD-4BF5-9783-55BBB08AEE98}">
      <dgm:prSet/>
      <dgm:spPr/>
      <dgm:t>
        <a:bodyPr/>
        <a:lstStyle/>
        <a:p>
          <a:endParaRPr lang="en-US"/>
        </a:p>
      </dgm:t>
    </dgm:pt>
    <dgm:pt modelId="{29E1253A-BBFF-40E3-920D-679A94EFD1F7}" type="sibTrans" cxnId="{E293505A-2FFD-4BF5-9783-55BBB08AEE98}">
      <dgm:prSet/>
      <dgm:spPr/>
      <dgm:t>
        <a:bodyPr/>
        <a:lstStyle/>
        <a:p>
          <a:endParaRPr lang="en-US"/>
        </a:p>
      </dgm:t>
    </dgm:pt>
    <dgm:pt modelId="{148F3F4E-C162-44BE-8940-2628B1A81F6A}">
      <dgm:prSet>
        <dgm:style>
          <a:lnRef idx="1">
            <a:schemeClr val="accent2"/>
          </a:lnRef>
          <a:fillRef idx="2">
            <a:schemeClr val="accent2"/>
          </a:fillRef>
          <a:effectRef idx="1">
            <a:schemeClr val="accent2"/>
          </a:effectRef>
          <a:fontRef idx="minor">
            <a:schemeClr val="dk1"/>
          </a:fontRef>
        </dgm:style>
      </dgm:prSet>
      <dgm:spPr/>
      <dgm:t>
        <a:bodyPr/>
        <a:lstStyle/>
        <a:p>
          <a:r>
            <a:rPr lang="en-US"/>
            <a:t>Non-English speakers </a:t>
          </a:r>
        </a:p>
      </dgm:t>
    </dgm:pt>
    <dgm:pt modelId="{5E0E74B5-030B-40C0-B617-B22AB2E4183A}" type="parTrans" cxnId="{18CF42FD-42F0-4BDA-B0C1-3C778EA0DAAA}">
      <dgm:prSet/>
      <dgm:spPr/>
      <dgm:t>
        <a:bodyPr/>
        <a:lstStyle/>
        <a:p>
          <a:endParaRPr lang="en-US"/>
        </a:p>
      </dgm:t>
    </dgm:pt>
    <dgm:pt modelId="{CC538AD5-5826-4FF2-A718-4B24D12CFEB7}" type="sibTrans" cxnId="{18CF42FD-42F0-4BDA-B0C1-3C778EA0DAAA}">
      <dgm:prSet/>
      <dgm:spPr/>
      <dgm:t>
        <a:bodyPr/>
        <a:lstStyle/>
        <a:p>
          <a:endParaRPr lang="en-US"/>
        </a:p>
      </dgm:t>
    </dgm:pt>
    <dgm:pt modelId="{DD17D7BB-7B5B-44CE-8F64-C417F2493E60}">
      <dgm:prSet>
        <dgm:style>
          <a:lnRef idx="1">
            <a:schemeClr val="accent2"/>
          </a:lnRef>
          <a:fillRef idx="2">
            <a:schemeClr val="accent2"/>
          </a:fillRef>
          <a:effectRef idx="1">
            <a:schemeClr val="accent2"/>
          </a:effectRef>
          <a:fontRef idx="minor">
            <a:schemeClr val="dk1"/>
          </a:fontRef>
        </dgm:style>
      </dgm:prSet>
      <dgm:spPr/>
      <dgm:t>
        <a:bodyPr/>
        <a:lstStyle/>
        <a:p>
          <a:r>
            <a:rPr lang="en-US"/>
            <a:t>When the IRB makes the determination </a:t>
          </a:r>
        </a:p>
      </dgm:t>
    </dgm:pt>
    <dgm:pt modelId="{57ED3487-259B-4593-9572-54E0FCA3AE77}" type="parTrans" cxnId="{3CB3E383-4B4A-4CA5-98BE-02FA5CAB69D7}">
      <dgm:prSet/>
      <dgm:spPr/>
      <dgm:t>
        <a:bodyPr/>
        <a:lstStyle/>
        <a:p>
          <a:endParaRPr lang="en-US"/>
        </a:p>
      </dgm:t>
    </dgm:pt>
    <dgm:pt modelId="{6E9214CE-BCE4-4424-89BD-01E2BC684A45}" type="sibTrans" cxnId="{3CB3E383-4B4A-4CA5-98BE-02FA5CAB69D7}">
      <dgm:prSet/>
      <dgm:spPr/>
      <dgm:t>
        <a:bodyPr/>
        <a:lstStyle/>
        <a:p>
          <a:endParaRPr lang="en-US"/>
        </a:p>
      </dgm:t>
    </dgm:pt>
    <dgm:pt modelId="{D2D8D5F6-36B4-42EF-B1CC-0F15D41E39C9}">
      <dgm:prSet>
        <dgm:style>
          <a:lnRef idx="1">
            <a:schemeClr val="accent2"/>
          </a:lnRef>
          <a:fillRef idx="2">
            <a:schemeClr val="accent2"/>
          </a:fillRef>
          <a:effectRef idx="1">
            <a:schemeClr val="accent2"/>
          </a:effectRef>
          <a:fontRef idx="minor">
            <a:schemeClr val="dk1"/>
          </a:fontRef>
        </dgm:style>
      </dgm:prSet>
      <dgm:spPr/>
      <dgm:t>
        <a:bodyPr/>
        <a:lstStyle/>
        <a:p>
          <a:r>
            <a:rPr lang="en-US"/>
            <a:t>The witness must sign both the short form (if used) and, </a:t>
          </a:r>
        </a:p>
      </dgm:t>
    </dgm:pt>
    <dgm:pt modelId="{23AD6FF8-D246-4165-9DC4-A7B328C872D7}" type="parTrans" cxnId="{76814F05-E3B2-45FA-8646-70DCBA4B2163}">
      <dgm:prSet/>
      <dgm:spPr/>
      <dgm:t>
        <a:bodyPr/>
        <a:lstStyle/>
        <a:p>
          <a:endParaRPr lang="en-US"/>
        </a:p>
      </dgm:t>
    </dgm:pt>
    <dgm:pt modelId="{21C26EFC-5D87-4FC9-9B65-B168E3C98C55}" type="sibTrans" cxnId="{76814F05-E3B2-45FA-8646-70DCBA4B2163}">
      <dgm:prSet/>
      <dgm:spPr/>
      <dgm:t>
        <a:bodyPr/>
        <a:lstStyle/>
        <a:p>
          <a:endParaRPr lang="en-US"/>
        </a:p>
      </dgm:t>
    </dgm:pt>
    <dgm:pt modelId="{B9A28D40-E082-4CD0-8E52-D59C1EAC99F8}">
      <dgm:prSet>
        <dgm:style>
          <a:lnRef idx="1">
            <a:schemeClr val="accent2"/>
          </a:lnRef>
          <a:fillRef idx="2">
            <a:schemeClr val="accent2"/>
          </a:fillRef>
          <a:effectRef idx="1">
            <a:schemeClr val="accent2"/>
          </a:effectRef>
          <a:fontRef idx="minor">
            <a:schemeClr val="dk1"/>
          </a:fontRef>
        </dgm:style>
      </dgm:prSet>
      <dgm:spPr/>
      <dgm:t>
        <a:bodyPr/>
        <a:lstStyle/>
        <a:p>
          <a:r>
            <a:rPr lang="en-US"/>
            <a:t>Consent document  and HIPAA </a:t>
          </a:r>
        </a:p>
      </dgm:t>
    </dgm:pt>
    <dgm:pt modelId="{A8FCF778-E11A-4DFA-9BF6-D4541394CB8B}" type="parTrans" cxnId="{BE014064-2FC2-451B-A7E8-14BBDD503D5F}">
      <dgm:prSet/>
      <dgm:spPr/>
      <dgm:t>
        <a:bodyPr/>
        <a:lstStyle/>
        <a:p>
          <a:endParaRPr lang="en-US"/>
        </a:p>
      </dgm:t>
    </dgm:pt>
    <dgm:pt modelId="{0D2655B1-35A4-4160-930C-2E9DAD875B37}" type="sibTrans" cxnId="{BE014064-2FC2-451B-A7E8-14BBDD503D5F}">
      <dgm:prSet/>
      <dgm:spPr/>
      <dgm:t>
        <a:bodyPr/>
        <a:lstStyle/>
        <a:p>
          <a:endParaRPr lang="en-US"/>
        </a:p>
      </dgm:t>
    </dgm:pt>
    <dgm:pt modelId="{079C4F89-ECC7-4F74-ABFE-8F2E53D9C513}" type="pres">
      <dgm:prSet presAssocID="{51E91007-548D-46B4-9CED-1B7C6A4A147D}" presName="Name0" presStyleCnt="0">
        <dgm:presLayoutVars>
          <dgm:dir/>
          <dgm:animLvl val="lvl"/>
          <dgm:resizeHandles val="exact"/>
        </dgm:presLayoutVars>
      </dgm:prSet>
      <dgm:spPr/>
    </dgm:pt>
    <dgm:pt modelId="{E60F31CE-CC31-4B7D-BB10-8CB382BCBF0D}" type="pres">
      <dgm:prSet presAssocID="{392E4DCD-25C5-4D89-B59F-DC4E9BA1B8A2}" presName="linNode" presStyleCnt="0"/>
      <dgm:spPr/>
    </dgm:pt>
    <dgm:pt modelId="{B129E44D-DEBA-44F5-A567-3D6FC846137C}" type="pres">
      <dgm:prSet presAssocID="{392E4DCD-25C5-4D89-B59F-DC4E9BA1B8A2}" presName="parentText" presStyleLbl="node1" presStyleIdx="0" presStyleCnt="1" custScaleX="75111" custScaleY="90930">
        <dgm:presLayoutVars>
          <dgm:chMax val="1"/>
          <dgm:bulletEnabled val="1"/>
        </dgm:presLayoutVars>
      </dgm:prSet>
      <dgm:spPr/>
    </dgm:pt>
    <dgm:pt modelId="{335C8F8D-3CA7-4F56-BA3E-CF89237B29DE}" type="pres">
      <dgm:prSet presAssocID="{392E4DCD-25C5-4D89-B59F-DC4E9BA1B8A2}" presName="descendantText" presStyleLbl="alignAccFollowNode1" presStyleIdx="0" presStyleCnt="1">
        <dgm:presLayoutVars>
          <dgm:bulletEnabled val="1"/>
        </dgm:presLayoutVars>
      </dgm:prSet>
      <dgm:spPr/>
    </dgm:pt>
  </dgm:ptLst>
  <dgm:cxnLst>
    <dgm:cxn modelId="{76814F05-E3B2-45FA-8646-70DCBA4B2163}" srcId="{392E4DCD-25C5-4D89-B59F-DC4E9BA1B8A2}" destId="{D2D8D5F6-36B4-42EF-B1CC-0F15D41E39C9}" srcOrd="7" destOrd="0" parTransId="{23AD6FF8-D246-4165-9DC4-A7B328C872D7}" sibTransId="{21C26EFC-5D87-4FC9-9B65-B168E3C98C55}"/>
    <dgm:cxn modelId="{8828C706-0B5B-41EE-8713-3E808F29101E}" type="presOf" srcId="{0D313B23-C2DA-4D8A-85EB-25B413A4D6BC}" destId="{335C8F8D-3CA7-4F56-BA3E-CF89237B29DE}" srcOrd="0" destOrd="2" presId="urn:microsoft.com/office/officeart/2005/8/layout/vList5"/>
    <dgm:cxn modelId="{061DA109-949B-465D-ADBA-59591D8D2521}" srcId="{51E91007-548D-46B4-9CED-1B7C6A4A147D}" destId="{392E4DCD-25C5-4D89-B59F-DC4E9BA1B8A2}" srcOrd="0" destOrd="0" parTransId="{1D304CA6-6533-4C5C-8229-3D818DBAB848}" sibTransId="{4B415546-7E82-4579-8298-3B7F9CD138AF}"/>
    <dgm:cxn modelId="{CD059B20-EFE5-42F0-BF22-4D375C5C812F}" type="presOf" srcId="{91B43BCD-EDA7-48C3-B7BD-6D3C9CD749FD}" destId="{335C8F8D-3CA7-4F56-BA3E-CF89237B29DE}" srcOrd="0" destOrd="1" presId="urn:microsoft.com/office/officeart/2005/8/layout/vList5"/>
    <dgm:cxn modelId="{764DDB20-59FC-4B49-B895-85D1656FBD12}" srcId="{392E4DCD-25C5-4D89-B59F-DC4E9BA1B8A2}" destId="{0D313B23-C2DA-4D8A-85EB-25B413A4D6BC}" srcOrd="2" destOrd="0" parTransId="{3F855E22-CE68-46D6-8675-4B7BBE3198D4}" sibTransId="{F78E5BB4-D596-462F-992C-296F635A8E64}"/>
    <dgm:cxn modelId="{94EAE727-95BF-40A3-93B9-155ACF8A2ED1}" type="presOf" srcId="{DD17D7BB-7B5B-44CE-8F64-C417F2493E60}" destId="{335C8F8D-3CA7-4F56-BA3E-CF89237B29DE}" srcOrd="0" destOrd="6" presId="urn:microsoft.com/office/officeart/2005/8/layout/vList5"/>
    <dgm:cxn modelId="{BE014064-2FC2-451B-A7E8-14BBDD503D5F}" srcId="{392E4DCD-25C5-4D89-B59F-DC4E9BA1B8A2}" destId="{B9A28D40-E082-4CD0-8E52-D59C1EAC99F8}" srcOrd="8" destOrd="0" parTransId="{A8FCF778-E11A-4DFA-9BF6-D4541394CB8B}" sibTransId="{0D2655B1-35A4-4160-930C-2E9DAD875B37}"/>
    <dgm:cxn modelId="{0D2DB26C-0102-4DF9-8068-360B2C66761E}" srcId="{392E4DCD-25C5-4D89-B59F-DC4E9BA1B8A2}" destId="{B58D0857-9340-4137-819E-8AFD069FBC8F}" srcOrd="3" destOrd="0" parTransId="{4FADA9C6-F809-4365-8C0E-4E56D7B1BBC8}" sibTransId="{F8DF4333-13A5-4397-8410-EB80A5D003BC}"/>
    <dgm:cxn modelId="{262CC278-5BD2-486F-871F-0CAD6936D7E8}" type="presOf" srcId="{148F3F4E-C162-44BE-8940-2628B1A81F6A}" destId="{335C8F8D-3CA7-4F56-BA3E-CF89237B29DE}" srcOrd="0" destOrd="5" presId="urn:microsoft.com/office/officeart/2005/8/layout/vList5"/>
    <dgm:cxn modelId="{E293505A-2FFD-4BF5-9783-55BBB08AEE98}" srcId="{392E4DCD-25C5-4D89-B59F-DC4E9BA1B8A2}" destId="{44B4AFED-5F64-4E87-8F3A-36EB033F23AA}" srcOrd="4" destOrd="0" parTransId="{4FFB1435-9B57-48EB-8B87-4A0964053C5C}" sibTransId="{29E1253A-BBFF-40E3-920D-679A94EFD1F7}"/>
    <dgm:cxn modelId="{3CB3E383-4B4A-4CA5-98BE-02FA5CAB69D7}" srcId="{392E4DCD-25C5-4D89-B59F-DC4E9BA1B8A2}" destId="{DD17D7BB-7B5B-44CE-8F64-C417F2493E60}" srcOrd="6" destOrd="0" parTransId="{57ED3487-259B-4593-9572-54E0FCA3AE77}" sibTransId="{6E9214CE-BCE4-4424-89BD-01E2BC684A45}"/>
    <dgm:cxn modelId="{19310B86-E93A-41A8-86F7-B74A37B81EEF}" type="presOf" srcId="{4DA9339D-B6DA-479A-B075-231D290ABC64}" destId="{335C8F8D-3CA7-4F56-BA3E-CF89237B29DE}" srcOrd="0" destOrd="0" presId="urn:microsoft.com/office/officeart/2005/8/layout/vList5"/>
    <dgm:cxn modelId="{43DC978E-94CD-412C-8419-9D342F456BE5}" type="presOf" srcId="{51E91007-548D-46B4-9CED-1B7C6A4A147D}" destId="{079C4F89-ECC7-4F74-ABFE-8F2E53D9C513}" srcOrd="0" destOrd="0" presId="urn:microsoft.com/office/officeart/2005/8/layout/vList5"/>
    <dgm:cxn modelId="{72AB1295-5E43-42EF-8AB9-1E29355D6D59}" type="presOf" srcId="{D2D8D5F6-36B4-42EF-B1CC-0F15D41E39C9}" destId="{335C8F8D-3CA7-4F56-BA3E-CF89237B29DE}" srcOrd="0" destOrd="7" presId="urn:microsoft.com/office/officeart/2005/8/layout/vList5"/>
    <dgm:cxn modelId="{D6918EB6-4345-486B-A8F9-C8A3576996E0}" srcId="{392E4DCD-25C5-4D89-B59F-DC4E9BA1B8A2}" destId="{91B43BCD-EDA7-48C3-B7BD-6D3C9CD749FD}" srcOrd="1" destOrd="0" parTransId="{F9FF9AF7-17DD-4BCD-B9B2-7CE5AAA6633F}" sibTransId="{F3FC23D0-61F8-4A20-AC27-6767141FA926}"/>
    <dgm:cxn modelId="{20A8B9C0-D1B2-43D2-B734-8DC7FAABA813}" type="presOf" srcId="{44B4AFED-5F64-4E87-8F3A-36EB033F23AA}" destId="{335C8F8D-3CA7-4F56-BA3E-CF89237B29DE}" srcOrd="0" destOrd="4" presId="urn:microsoft.com/office/officeart/2005/8/layout/vList5"/>
    <dgm:cxn modelId="{53559FC9-FCAF-445C-A0F6-6450B32255B8}" srcId="{392E4DCD-25C5-4D89-B59F-DC4E9BA1B8A2}" destId="{4DA9339D-B6DA-479A-B075-231D290ABC64}" srcOrd="0" destOrd="0" parTransId="{9F72BECA-156F-42A2-8C44-E0A5A0DAF472}" sibTransId="{18A8BC16-8435-4523-9E6E-0344C8753D6F}"/>
    <dgm:cxn modelId="{BD534ED5-6C85-4A99-9680-62D85B53B85A}" type="presOf" srcId="{B9A28D40-E082-4CD0-8E52-D59C1EAC99F8}" destId="{335C8F8D-3CA7-4F56-BA3E-CF89237B29DE}" srcOrd="0" destOrd="8" presId="urn:microsoft.com/office/officeart/2005/8/layout/vList5"/>
    <dgm:cxn modelId="{00381DD7-B0F4-40A3-9F8B-4B5C9181579E}" type="presOf" srcId="{392E4DCD-25C5-4D89-B59F-DC4E9BA1B8A2}" destId="{B129E44D-DEBA-44F5-A567-3D6FC846137C}" srcOrd="0" destOrd="0" presId="urn:microsoft.com/office/officeart/2005/8/layout/vList5"/>
    <dgm:cxn modelId="{396512E2-5717-4490-A909-5B18144DB3D1}" type="presOf" srcId="{B58D0857-9340-4137-819E-8AFD069FBC8F}" destId="{335C8F8D-3CA7-4F56-BA3E-CF89237B29DE}" srcOrd="0" destOrd="3" presId="urn:microsoft.com/office/officeart/2005/8/layout/vList5"/>
    <dgm:cxn modelId="{18CF42FD-42F0-4BDA-B0C1-3C778EA0DAAA}" srcId="{392E4DCD-25C5-4D89-B59F-DC4E9BA1B8A2}" destId="{148F3F4E-C162-44BE-8940-2628B1A81F6A}" srcOrd="5" destOrd="0" parTransId="{5E0E74B5-030B-40C0-B617-B22AB2E4183A}" sibTransId="{CC538AD5-5826-4FF2-A718-4B24D12CFEB7}"/>
    <dgm:cxn modelId="{000CA448-BFE5-459A-A7BE-D6524718EA40}" type="presParOf" srcId="{079C4F89-ECC7-4F74-ABFE-8F2E53D9C513}" destId="{E60F31CE-CC31-4B7D-BB10-8CB382BCBF0D}" srcOrd="0" destOrd="0" presId="urn:microsoft.com/office/officeart/2005/8/layout/vList5"/>
    <dgm:cxn modelId="{1CC8C0B6-DA3E-49F0-BA82-63F32951F763}" type="presParOf" srcId="{E60F31CE-CC31-4B7D-BB10-8CB382BCBF0D}" destId="{B129E44D-DEBA-44F5-A567-3D6FC846137C}" srcOrd="0" destOrd="0" presId="urn:microsoft.com/office/officeart/2005/8/layout/vList5"/>
    <dgm:cxn modelId="{C4B21CAD-9C30-4A70-AE70-7D83DE770E09}" type="presParOf" srcId="{E60F31CE-CC31-4B7D-BB10-8CB382BCBF0D}" destId="{335C8F8D-3CA7-4F56-BA3E-CF89237B29D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D6571557-0FC0-498E-954A-E2926107AC9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264756C-E6EA-49F8-B599-E386343D8EE6}">
      <dgm:prSet/>
      <dgm:spPr/>
      <dgm:t>
        <a:bodyPr/>
        <a:lstStyle/>
        <a:p>
          <a:r>
            <a:rPr lang="en-US"/>
            <a:t>Legally Authorized Representative</a:t>
          </a:r>
        </a:p>
      </dgm:t>
    </dgm:pt>
    <dgm:pt modelId="{90B61B61-C574-439B-9AC7-048F8B16F97B}" type="parTrans" cxnId="{32E22FF0-5EB8-4CF6-B9DE-F55B15A4BC36}">
      <dgm:prSet/>
      <dgm:spPr/>
      <dgm:t>
        <a:bodyPr/>
        <a:lstStyle/>
        <a:p>
          <a:endParaRPr lang="en-US"/>
        </a:p>
      </dgm:t>
    </dgm:pt>
    <dgm:pt modelId="{7F605EAF-8561-46F5-AFDC-14764FDF3B46}" type="sibTrans" cxnId="{32E22FF0-5EB8-4CF6-B9DE-F55B15A4BC36}">
      <dgm:prSet/>
      <dgm:spPr/>
      <dgm:t>
        <a:bodyPr/>
        <a:lstStyle/>
        <a:p>
          <a:endParaRPr lang="en-US"/>
        </a:p>
      </dgm:t>
    </dgm:pt>
    <dgm:pt modelId="{CE7CD1E3-3BBD-4C5E-9BEC-6092BA8BEC7D}">
      <dgm:prSet/>
      <dgm:spPr/>
      <dgm:t>
        <a:bodyPr/>
        <a:lstStyle/>
        <a:p>
          <a:r>
            <a:rPr lang="en-US" dirty="0"/>
            <a:t>Definition: Legally authorized representative means an individual or judicial or other body authorized under applicable law to consent on behalf of a prospective subject to the 74 subject’s participation in the procedure(s) involved in the research [45 CFR</a:t>
          </a:r>
        </a:p>
      </dgm:t>
    </dgm:pt>
    <dgm:pt modelId="{1B29427E-3C94-4560-A126-B92DC64BE88A}" type="parTrans" cxnId="{F62F6C85-024C-4F3C-B714-FAE272DB5E34}">
      <dgm:prSet/>
      <dgm:spPr/>
      <dgm:t>
        <a:bodyPr/>
        <a:lstStyle/>
        <a:p>
          <a:endParaRPr lang="en-US"/>
        </a:p>
      </dgm:t>
    </dgm:pt>
    <dgm:pt modelId="{9C4232FD-748C-4335-A644-27B7D840BE8F}" type="sibTrans" cxnId="{F62F6C85-024C-4F3C-B714-FAE272DB5E34}">
      <dgm:prSet/>
      <dgm:spPr/>
      <dgm:t>
        <a:bodyPr/>
        <a:lstStyle/>
        <a:p>
          <a:endParaRPr lang="en-US"/>
        </a:p>
      </dgm:t>
    </dgm:pt>
    <dgm:pt modelId="{0B232AC7-92CF-45AE-B67E-3D074D2959F3}">
      <dgm:prSet/>
      <dgm:spPr/>
      <dgm:t>
        <a:bodyPr/>
        <a:lstStyle/>
        <a:p>
          <a:r>
            <a:rPr lang="en-US" dirty="0"/>
            <a:t>The General Counsel of the University has determined that, in Colorado, the following meet the definition legally authorized representative and, thus, can give surrogate consent: • A court appointed guardian of the person. • A health care agent appointed by the person in a Durable Power of Attorney for Health Care (DPAHC) that specifies that the individual also has the power to make decisions of entry into research. • Proxy consent under certain conditions [see COMIRB P&amp;P section 18.5]</a:t>
          </a:r>
        </a:p>
      </dgm:t>
    </dgm:pt>
    <dgm:pt modelId="{FA9126F2-5D8B-475C-BA95-B7965FC4194B}" type="parTrans" cxnId="{2756FA39-17C1-4A2D-A492-A4AED675D7D0}">
      <dgm:prSet/>
      <dgm:spPr/>
      <dgm:t>
        <a:bodyPr/>
        <a:lstStyle/>
        <a:p>
          <a:endParaRPr lang="en-US"/>
        </a:p>
      </dgm:t>
    </dgm:pt>
    <dgm:pt modelId="{011BA3A8-4472-4003-87A3-DC5EFD171F0D}" type="sibTrans" cxnId="{2756FA39-17C1-4A2D-A492-A4AED675D7D0}">
      <dgm:prSet/>
      <dgm:spPr/>
      <dgm:t>
        <a:bodyPr/>
        <a:lstStyle/>
        <a:p>
          <a:endParaRPr lang="en-US"/>
        </a:p>
      </dgm:t>
    </dgm:pt>
    <dgm:pt modelId="{44E8CE9E-95B9-4767-8386-9CF25EBC0442}" type="pres">
      <dgm:prSet presAssocID="{D6571557-0FC0-498E-954A-E2926107AC92}" presName="Name0" presStyleCnt="0">
        <dgm:presLayoutVars>
          <dgm:dir/>
          <dgm:animLvl val="lvl"/>
          <dgm:resizeHandles val="exact"/>
        </dgm:presLayoutVars>
      </dgm:prSet>
      <dgm:spPr/>
    </dgm:pt>
    <dgm:pt modelId="{7C331618-7122-4831-8250-84F51034A66E}" type="pres">
      <dgm:prSet presAssocID="{6264756C-E6EA-49F8-B599-E386343D8EE6}" presName="linNode" presStyleCnt="0"/>
      <dgm:spPr/>
    </dgm:pt>
    <dgm:pt modelId="{7DB72A81-3A30-4B20-81C2-36AFBA560473}" type="pres">
      <dgm:prSet presAssocID="{6264756C-E6EA-49F8-B599-E386343D8EE6}" presName="parentText" presStyleLbl="node1" presStyleIdx="0" presStyleCnt="1" custScaleX="80136" custScaleY="78775">
        <dgm:presLayoutVars>
          <dgm:chMax val="1"/>
          <dgm:bulletEnabled val="1"/>
        </dgm:presLayoutVars>
      </dgm:prSet>
      <dgm:spPr/>
    </dgm:pt>
    <dgm:pt modelId="{0CCECC2F-5EA9-49E2-BA40-B5B246B888FF}" type="pres">
      <dgm:prSet presAssocID="{6264756C-E6EA-49F8-B599-E386343D8EE6}" presName="descendantText" presStyleLbl="alignAccFollowNode1" presStyleIdx="0" presStyleCnt="1">
        <dgm:presLayoutVars>
          <dgm:bulletEnabled val="1"/>
        </dgm:presLayoutVars>
      </dgm:prSet>
      <dgm:spPr/>
    </dgm:pt>
  </dgm:ptLst>
  <dgm:cxnLst>
    <dgm:cxn modelId="{2756FA39-17C1-4A2D-A492-A4AED675D7D0}" srcId="{6264756C-E6EA-49F8-B599-E386343D8EE6}" destId="{0B232AC7-92CF-45AE-B67E-3D074D2959F3}" srcOrd="1" destOrd="0" parTransId="{FA9126F2-5D8B-475C-BA95-B7965FC4194B}" sibTransId="{011BA3A8-4472-4003-87A3-DC5EFD171F0D}"/>
    <dgm:cxn modelId="{5386826D-828D-48FE-9EC5-BB0599B3CFF2}" type="presOf" srcId="{D6571557-0FC0-498E-954A-E2926107AC92}" destId="{44E8CE9E-95B9-4767-8386-9CF25EBC0442}" srcOrd="0" destOrd="0" presId="urn:microsoft.com/office/officeart/2005/8/layout/vList5"/>
    <dgm:cxn modelId="{F62F6C85-024C-4F3C-B714-FAE272DB5E34}" srcId="{6264756C-E6EA-49F8-B599-E386343D8EE6}" destId="{CE7CD1E3-3BBD-4C5E-9BEC-6092BA8BEC7D}" srcOrd="0" destOrd="0" parTransId="{1B29427E-3C94-4560-A126-B92DC64BE88A}" sibTransId="{9C4232FD-748C-4335-A644-27B7D840BE8F}"/>
    <dgm:cxn modelId="{BAFF4B8B-50E1-447E-B752-36BBAE8A449C}" type="presOf" srcId="{0B232AC7-92CF-45AE-B67E-3D074D2959F3}" destId="{0CCECC2F-5EA9-49E2-BA40-B5B246B888FF}" srcOrd="0" destOrd="1" presId="urn:microsoft.com/office/officeart/2005/8/layout/vList5"/>
    <dgm:cxn modelId="{14A1DCB6-347F-4D27-86C9-B9D9D14B8648}" type="presOf" srcId="{CE7CD1E3-3BBD-4C5E-9BEC-6092BA8BEC7D}" destId="{0CCECC2F-5EA9-49E2-BA40-B5B246B888FF}" srcOrd="0" destOrd="0" presId="urn:microsoft.com/office/officeart/2005/8/layout/vList5"/>
    <dgm:cxn modelId="{B799AAD0-CEBD-4591-B3F0-D03A5C7D1101}" type="presOf" srcId="{6264756C-E6EA-49F8-B599-E386343D8EE6}" destId="{7DB72A81-3A30-4B20-81C2-36AFBA560473}" srcOrd="0" destOrd="0" presId="urn:microsoft.com/office/officeart/2005/8/layout/vList5"/>
    <dgm:cxn modelId="{32E22FF0-5EB8-4CF6-B9DE-F55B15A4BC36}" srcId="{D6571557-0FC0-498E-954A-E2926107AC92}" destId="{6264756C-E6EA-49F8-B599-E386343D8EE6}" srcOrd="0" destOrd="0" parTransId="{90B61B61-C574-439B-9AC7-048F8B16F97B}" sibTransId="{7F605EAF-8561-46F5-AFDC-14764FDF3B46}"/>
    <dgm:cxn modelId="{6F25CCD3-2B63-4225-84F3-33B10BEFAF9F}" type="presParOf" srcId="{44E8CE9E-95B9-4767-8386-9CF25EBC0442}" destId="{7C331618-7122-4831-8250-84F51034A66E}" srcOrd="0" destOrd="0" presId="urn:microsoft.com/office/officeart/2005/8/layout/vList5"/>
    <dgm:cxn modelId="{733E63DD-F53D-404E-81B1-B0D6EA495762}" type="presParOf" srcId="{7C331618-7122-4831-8250-84F51034A66E}" destId="{7DB72A81-3A30-4B20-81C2-36AFBA560473}" srcOrd="0" destOrd="0" presId="urn:microsoft.com/office/officeart/2005/8/layout/vList5"/>
    <dgm:cxn modelId="{462DA783-AE51-462F-B645-9CA77EB0A6E3}" type="presParOf" srcId="{7C331618-7122-4831-8250-84F51034A66E}" destId="{0CCECC2F-5EA9-49E2-BA40-B5B246B888F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B2FB9E14-437D-4952-9E0C-9E6FEB29FB0C}"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en-US"/>
        </a:p>
      </dgm:t>
    </dgm:pt>
    <dgm:pt modelId="{AAB3F96D-46F6-4505-9F8E-97009E212E60}">
      <dgm:prSet/>
      <dgm:spPr/>
      <dgm:t>
        <a:bodyPr/>
        <a:lstStyle/>
        <a:p>
          <a:r>
            <a:rPr lang="en-US"/>
            <a:t>Assent</a:t>
          </a:r>
        </a:p>
      </dgm:t>
    </dgm:pt>
    <dgm:pt modelId="{C989D21A-54C4-4A6D-BEB8-78B1F0AAD89A}" type="parTrans" cxnId="{D93114AC-0D5A-4E2D-AF0B-4BEE79F24061}">
      <dgm:prSet/>
      <dgm:spPr/>
      <dgm:t>
        <a:bodyPr/>
        <a:lstStyle/>
        <a:p>
          <a:endParaRPr lang="en-US"/>
        </a:p>
      </dgm:t>
    </dgm:pt>
    <dgm:pt modelId="{D40E63F7-F786-440D-8EBD-189A129FF4DC}" type="sibTrans" cxnId="{D93114AC-0D5A-4E2D-AF0B-4BEE79F24061}">
      <dgm:prSet/>
      <dgm:spPr/>
      <dgm:t>
        <a:bodyPr/>
        <a:lstStyle/>
        <a:p>
          <a:endParaRPr lang="en-US"/>
        </a:p>
      </dgm:t>
    </dgm:pt>
    <dgm:pt modelId="{946E1832-9B33-4DCE-9A7B-269D7C48E685}">
      <dgm:prSet custT="1"/>
      <dgm:spPr/>
      <dgm:t>
        <a:bodyPr/>
        <a:lstStyle/>
        <a:p>
          <a:r>
            <a:rPr lang="en-US" sz="1600" dirty="0"/>
            <a:t>The COMIRB presumes that children ages 7 and older should be given an opportunity to provide assent. Written assent using a written document is usually sought.</a:t>
          </a:r>
        </a:p>
      </dgm:t>
    </dgm:pt>
    <dgm:pt modelId="{5DECEA49-BAE9-4C60-B74A-66566116BFE3}" type="parTrans" cxnId="{8969190A-45A7-4E5B-96D9-90A30CF66083}">
      <dgm:prSet/>
      <dgm:spPr/>
      <dgm:t>
        <a:bodyPr/>
        <a:lstStyle/>
        <a:p>
          <a:endParaRPr lang="en-US"/>
        </a:p>
      </dgm:t>
    </dgm:pt>
    <dgm:pt modelId="{767A0CCB-8F23-428F-BE29-E428FE7858C7}" type="sibTrans" cxnId="{8969190A-45A7-4E5B-96D9-90A30CF66083}">
      <dgm:prSet/>
      <dgm:spPr/>
      <dgm:t>
        <a:bodyPr/>
        <a:lstStyle/>
        <a:p>
          <a:endParaRPr lang="en-US"/>
        </a:p>
      </dgm:t>
    </dgm:pt>
    <dgm:pt modelId="{5A9167DF-57D8-45AA-AEF8-16DBEEC3F72D}">
      <dgm:prSet custT="1"/>
      <dgm:spPr/>
      <dgm:t>
        <a:bodyPr/>
        <a:lstStyle/>
        <a:p>
          <a:r>
            <a:rPr lang="en-US" sz="1600" dirty="0"/>
            <a:t>For younger children, the document should be limited to one page if possible. Illustrations might be helpful, and larger type makes a form easier for young children to read. Studies involving older children or adolescents should include more information and may use more complex language. COMIRB may also determine that it is appropriate for some adolescents to sign the consent document.</a:t>
          </a:r>
        </a:p>
      </dgm:t>
    </dgm:pt>
    <dgm:pt modelId="{D42A2593-21BB-46F8-A6A8-B6CB761E18C8}" type="parTrans" cxnId="{7CF471D4-F82A-40D7-ACC7-45D908C8307A}">
      <dgm:prSet/>
      <dgm:spPr/>
      <dgm:t>
        <a:bodyPr/>
        <a:lstStyle/>
        <a:p>
          <a:endParaRPr lang="en-US"/>
        </a:p>
      </dgm:t>
    </dgm:pt>
    <dgm:pt modelId="{4112016F-44B8-4DCC-8373-731FB10EDAE1}" type="sibTrans" cxnId="{7CF471D4-F82A-40D7-ACC7-45D908C8307A}">
      <dgm:prSet/>
      <dgm:spPr/>
      <dgm:t>
        <a:bodyPr/>
        <a:lstStyle/>
        <a:p>
          <a:endParaRPr lang="en-US"/>
        </a:p>
      </dgm:t>
    </dgm:pt>
    <dgm:pt modelId="{E67C2DDF-72E1-420F-9203-6874FAFE5974}">
      <dgm:prSet custT="1"/>
      <dgm:spPr/>
      <dgm:t>
        <a:bodyPr/>
        <a:lstStyle/>
        <a:p>
          <a:endParaRPr lang="en-US" sz="1600" dirty="0"/>
        </a:p>
      </dgm:t>
    </dgm:pt>
    <dgm:pt modelId="{3822C95E-7EF9-4C70-AD86-FEA5C3AD4C8C}" type="parTrans" cxnId="{10A23A50-0131-41F5-B8BF-5D3C3CE0C02F}">
      <dgm:prSet/>
      <dgm:spPr/>
      <dgm:t>
        <a:bodyPr/>
        <a:lstStyle/>
        <a:p>
          <a:endParaRPr lang="en-US"/>
        </a:p>
      </dgm:t>
    </dgm:pt>
    <dgm:pt modelId="{D45CCE50-3EFB-4B59-863F-50A0A3C8F9BC}" type="sibTrans" cxnId="{10A23A50-0131-41F5-B8BF-5D3C3CE0C02F}">
      <dgm:prSet/>
      <dgm:spPr/>
      <dgm:t>
        <a:bodyPr/>
        <a:lstStyle/>
        <a:p>
          <a:endParaRPr lang="en-US"/>
        </a:p>
      </dgm:t>
    </dgm:pt>
    <dgm:pt modelId="{754BC258-60D5-44CF-9CA5-0D6ED59A1022}" type="pres">
      <dgm:prSet presAssocID="{B2FB9E14-437D-4952-9E0C-9E6FEB29FB0C}" presName="Name0" presStyleCnt="0">
        <dgm:presLayoutVars>
          <dgm:dir/>
          <dgm:animLvl val="lvl"/>
          <dgm:resizeHandles val="exact"/>
        </dgm:presLayoutVars>
      </dgm:prSet>
      <dgm:spPr/>
    </dgm:pt>
    <dgm:pt modelId="{DD43830D-40D2-4A55-BB60-330AE87938AE}" type="pres">
      <dgm:prSet presAssocID="{AAB3F96D-46F6-4505-9F8E-97009E212E60}" presName="linNode" presStyleCnt="0"/>
      <dgm:spPr/>
    </dgm:pt>
    <dgm:pt modelId="{4CE31A31-6D01-4B2C-B94F-65C33FB93C62}" type="pres">
      <dgm:prSet presAssocID="{AAB3F96D-46F6-4505-9F8E-97009E212E60}" presName="parentText" presStyleLbl="node1" presStyleIdx="0" presStyleCnt="1" custScaleX="82369" custScaleY="77840">
        <dgm:presLayoutVars>
          <dgm:chMax val="1"/>
          <dgm:bulletEnabled val="1"/>
        </dgm:presLayoutVars>
      </dgm:prSet>
      <dgm:spPr/>
    </dgm:pt>
    <dgm:pt modelId="{2C06BE67-9E44-469F-BD3B-AC4900E0694C}" type="pres">
      <dgm:prSet presAssocID="{AAB3F96D-46F6-4505-9F8E-97009E212E60}" presName="descendantText" presStyleLbl="alignAccFollowNode1" presStyleIdx="0" presStyleCnt="1">
        <dgm:presLayoutVars>
          <dgm:bulletEnabled val="1"/>
        </dgm:presLayoutVars>
      </dgm:prSet>
      <dgm:spPr/>
    </dgm:pt>
  </dgm:ptLst>
  <dgm:cxnLst>
    <dgm:cxn modelId="{8969190A-45A7-4E5B-96D9-90A30CF66083}" srcId="{AAB3F96D-46F6-4505-9F8E-97009E212E60}" destId="{946E1832-9B33-4DCE-9A7B-269D7C48E685}" srcOrd="0" destOrd="0" parTransId="{5DECEA49-BAE9-4C60-B74A-66566116BFE3}" sibTransId="{767A0CCB-8F23-428F-BE29-E428FE7858C7}"/>
    <dgm:cxn modelId="{3DDA4819-57F1-4657-856E-7607323A6F90}" type="presOf" srcId="{E67C2DDF-72E1-420F-9203-6874FAFE5974}" destId="{2C06BE67-9E44-469F-BD3B-AC4900E0694C}" srcOrd="0" destOrd="1" presId="urn:microsoft.com/office/officeart/2005/8/layout/vList5"/>
    <dgm:cxn modelId="{2FCBDD39-C903-465D-9B29-131DB5BE2570}" type="presOf" srcId="{5A9167DF-57D8-45AA-AEF8-16DBEEC3F72D}" destId="{2C06BE67-9E44-469F-BD3B-AC4900E0694C}" srcOrd="0" destOrd="2" presId="urn:microsoft.com/office/officeart/2005/8/layout/vList5"/>
    <dgm:cxn modelId="{10A23A50-0131-41F5-B8BF-5D3C3CE0C02F}" srcId="{AAB3F96D-46F6-4505-9F8E-97009E212E60}" destId="{E67C2DDF-72E1-420F-9203-6874FAFE5974}" srcOrd="1" destOrd="0" parTransId="{3822C95E-7EF9-4C70-AD86-FEA5C3AD4C8C}" sibTransId="{D45CCE50-3EFB-4B59-863F-50A0A3C8F9BC}"/>
    <dgm:cxn modelId="{0A5BF17F-5C60-4124-AF45-CFAB2C5B9904}" type="presOf" srcId="{B2FB9E14-437D-4952-9E0C-9E6FEB29FB0C}" destId="{754BC258-60D5-44CF-9CA5-0D6ED59A1022}" srcOrd="0" destOrd="0" presId="urn:microsoft.com/office/officeart/2005/8/layout/vList5"/>
    <dgm:cxn modelId="{D93114AC-0D5A-4E2D-AF0B-4BEE79F24061}" srcId="{B2FB9E14-437D-4952-9E0C-9E6FEB29FB0C}" destId="{AAB3F96D-46F6-4505-9F8E-97009E212E60}" srcOrd="0" destOrd="0" parTransId="{C989D21A-54C4-4A6D-BEB8-78B1F0AAD89A}" sibTransId="{D40E63F7-F786-440D-8EBD-189A129FF4DC}"/>
    <dgm:cxn modelId="{1E0F7BC3-9035-4B25-BAEF-77FA1D0B0942}" type="presOf" srcId="{AAB3F96D-46F6-4505-9F8E-97009E212E60}" destId="{4CE31A31-6D01-4B2C-B94F-65C33FB93C62}" srcOrd="0" destOrd="0" presId="urn:microsoft.com/office/officeart/2005/8/layout/vList5"/>
    <dgm:cxn modelId="{7CF471D4-F82A-40D7-ACC7-45D908C8307A}" srcId="{AAB3F96D-46F6-4505-9F8E-97009E212E60}" destId="{5A9167DF-57D8-45AA-AEF8-16DBEEC3F72D}" srcOrd="2" destOrd="0" parTransId="{D42A2593-21BB-46F8-A6A8-B6CB761E18C8}" sibTransId="{4112016F-44B8-4DCC-8373-731FB10EDAE1}"/>
    <dgm:cxn modelId="{3B9EFBFA-38D4-49F7-B498-353A0A241405}" type="presOf" srcId="{946E1832-9B33-4DCE-9A7B-269D7C48E685}" destId="{2C06BE67-9E44-469F-BD3B-AC4900E0694C}" srcOrd="0" destOrd="0" presId="urn:microsoft.com/office/officeart/2005/8/layout/vList5"/>
    <dgm:cxn modelId="{42E19575-D0C5-43E6-90B1-FFC2C2DCB127}" type="presParOf" srcId="{754BC258-60D5-44CF-9CA5-0D6ED59A1022}" destId="{DD43830D-40D2-4A55-BB60-330AE87938AE}" srcOrd="0" destOrd="0" presId="urn:microsoft.com/office/officeart/2005/8/layout/vList5"/>
    <dgm:cxn modelId="{AF6590FA-F7D6-4CAA-96D5-57DBCD34D721}" type="presParOf" srcId="{DD43830D-40D2-4A55-BB60-330AE87938AE}" destId="{4CE31A31-6D01-4B2C-B94F-65C33FB93C62}" srcOrd="0" destOrd="0" presId="urn:microsoft.com/office/officeart/2005/8/layout/vList5"/>
    <dgm:cxn modelId="{6E36D4E1-6A49-4599-84FD-2FBE586F8D14}" type="presParOf" srcId="{DD43830D-40D2-4A55-BB60-330AE87938AE}" destId="{2C06BE67-9E44-469F-BD3B-AC4900E0694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B2FB9E14-437D-4952-9E0C-9E6FEB29FB0C}"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en-US"/>
        </a:p>
      </dgm:t>
    </dgm:pt>
    <dgm:pt modelId="{AAB3F96D-46F6-4505-9F8E-97009E212E60}">
      <dgm:prSet/>
      <dgm:spPr/>
      <dgm:t>
        <a:bodyPr/>
        <a:lstStyle/>
        <a:p>
          <a:r>
            <a:rPr lang="en-US"/>
            <a:t>Assent</a:t>
          </a:r>
        </a:p>
      </dgm:t>
    </dgm:pt>
    <dgm:pt modelId="{C989D21A-54C4-4A6D-BEB8-78B1F0AAD89A}" type="parTrans" cxnId="{D93114AC-0D5A-4E2D-AF0B-4BEE79F24061}">
      <dgm:prSet/>
      <dgm:spPr/>
      <dgm:t>
        <a:bodyPr/>
        <a:lstStyle/>
        <a:p>
          <a:endParaRPr lang="en-US"/>
        </a:p>
      </dgm:t>
    </dgm:pt>
    <dgm:pt modelId="{D40E63F7-F786-440D-8EBD-189A129FF4DC}" type="sibTrans" cxnId="{D93114AC-0D5A-4E2D-AF0B-4BEE79F24061}">
      <dgm:prSet/>
      <dgm:spPr/>
      <dgm:t>
        <a:bodyPr/>
        <a:lstStyle/>
        <a:p>
          <a:endParaRPr lang="en-US"/>
        </a:p>
      </dgm:t>
    </dgm:pt>
    <dgm:pt modelId="{946E1832-9B33-4DCE-9A7B-269D7C48E685}">
      <dgm:prSet custT="1"/>
      <dgm:spPr/>
      <dgm:t>
        <a:bodyPr/>
        <a:lstStyle/>
        <a:p>
          <a:r>
            <a:rPr lang="en-US" sz="1600" dirty="0"/>
            <a:t>Assent is also required by COMIRB, when it is feasible, for adults who have been determined to be unable to consent. The assent procedure should reflect a reasonable effort to enable the person to understand, to the degree they are capable, what their participation in research will be. It is prohibited for potential subjects to be forced or coerced to participate in a research study. The assent template should be adapted as needed.</a:t>
          </a:r>
        </a:p>
      </dgm:t>
    </dgm:pt>
    <dgm:pt modelId="{5DECEA49-BAE9-4C60-B74A-66566116BFE3}" type="parTrans" cxnId="{8969190A-45A7-4E5B-96D9-90A30CF66083}">
      <dgm:prSet/>
      <dgm:spPr/>
      <dgm:t>
        <a:bodyPr/>
        <a:lstStyle/>
        <a:p>
          <a:endParaRPr lang="en-US"/>
        </a:p>
      </dgm:t>
    </dgm:pt>
    <dgm:pt modelId="{767A0CCB-8F23-428F-BE29-E428FE7858C7}" type="sibTrans" cxnId="{8969190A-45A7-4E5B-96D9-90A30CF66083}">
      <dgm:prSet/>
      <dgm:spPr/>
      <dgm:t>
        <a:bodyPr/>
        <a:lstStyle/>
        <a:p>
          <a:endParaRPr lang="en-US"/>
        </a:p>
      </dgm:t>
    </dgm:pt>
    <dgm:pt modelId="{955F528C-3900-4EFE-92B4-D704510A86AB}">
      <dgm:prSet custT="1"/>
      <dgm:spPr/>
      <dgm:t>
        <a:bodyPr/>
        <a:lstStyle/>
        <a:p>
          <a:r>
            <a:rPr lang="en-US" sz="1600" dirty="0"/>
            <a:t>The assent form should: • Tell why the research is being conducted; • Describe what will happen and for how long or how often; • Say it’s up to the child/</a:t>
          </a:r>
          <a:r>
            <a:rPr lang="en-US" sz="1600" dirty="0" err="1"/>
            <a:t>decisionally</a:t>
          </a:r>
          <a:r>
            <a:rPr lang="en-US" sz="1600" dirty="0"/>
            <a:t> challenged adult to participate and that it’s okay to say no; • Explain if it will hurt and if so for how long and how often; • Say what the child’s / </a:t>
          </a:r>
          <a:r>
            <a:rPr lang="en-US" sz="1600" dirty="0" err="1"/>
            <a:t>decisionally</a:t>
          </a:r>
          <a:r>
            <a:rPr lang="en-US" sz="1600" dirty="0"/>
            <a:t> challenged adult’s other choices are; • Describe any good things that might happen; • Say whether there is any compensation for participating; and • Ask for questions.</a:t>
          </a:r>
        </a:p>
      </dgm:t>
    </dgm:pt>
    <dgm:pt modelId="{832F4CB2-7E1D-4C6E-9D30-473B4D6E63C0}" type="parTrans" cxnId="{97459482-DEA2-4036-8FCB-62FC765DC7A4}">
      <dgm:prSet/>
      <dgm:spPr/>
      <dgm:t>
        <a:bodyPr/>
        <a:lstStyle/>
        <a:p>
          <a:endParaRPr lang="en-US"/>
        </a:p>
      </dgm:t>
    </dgm:pt>
    <dgm:pt modelId="{74CD3191-A251-453C-8435-6DF548538194}" type="sibTrans" cxnId="{97459482-DEA2-4036-8FCB-62FC765DC7A4}">
      <dgm:prSet/>
      <dgm:spPr/>
      <dgm:t>
        <a:bodyPr/>
        <a:lstStyle/>
        <a:p>
          <a:endParaRPr lang="en-US"/>
        </a:p>
      </dgm:t>
    </dgm:pt>
    <dgm:pt modelId="{7F02DBAE-D0A5-4D72-BD87-1D19F84211C2}">
      <dgm:prSet custT="1"/>
      <dgm:spPr/>
      <dgm:t>
        <a:bodyPr/>
        <a:lstStyle/>
        <a:p>
          <a:endParaRPr lang="en-US" sz="1600" dirty="0"/>
        </a:p>
      </dgm:t>
    </dgm:pt>
    <dgm:pt modelId="{33D07BC9-BF2E-43DC-B319-AADBB27A2280}" type="parTrans" cxnId="{78D1C7C7-A2B1-4625-92A1-3409A3FFEEDE}">
      <dgm:prSet/>
      <dgm:spPr/>
      <dgm:t>
        <a:bodyPr/>
        <a:lstStyle/>
        <a:p>
          <a:endParaRPr lang="en-US"/>
        </a:p>
      </dgm:t>
    </dgm:pt>
    <dgm:pt modelId="{8C51EB7C-ED2D-4A34-B54C-BC15D0CB5C41}" type="sibTrans" cxnId="{78D1C7C7-A2B1-4625-92A1-3409A3FFEEDE}">
      <dgm:prSet/>
      <dgm:spPr/>
      <dgm:t>
        <a:bodyPr/>
        <a:lstStyle/>
        <a:p>
          <a:endParaRPr lang="en-US"/>
        </a:p>
      </dgm:t>
    </dgm:pt>
    <dgm:pt modelId="{754BC258-60D5-44CF-9CA5-0D6ED59A1022}" type="pres">
      <dgm:prSet presAssocID="{B2FB9E14-437D-4952-9E0C-9E6FEB29FB0C}" presName="Name0" presStyleCnt="0">
        <dgm:presLayoutVars>
          <dgm:dir/>
          <dgm:animLvl val="lvl"/>
          <dgm:resizeHandles val="exact"/>
        </dgm:presLayoutVars>
      </dgm:prSet>
      <dgm:spPr/>
    </dgm:pt>
    <dgm:pt modelId="{DD43830D-40D2-4A55-BB60-330AE87938AE}" type="pres">
      <dgm:prSet presAssocID="{AAB3F96D-46F6-4505-9F8E-97009E212E60}" presName="linNode" presStyleCnt="0"/>
      <dgm:spPr/>
    </dgm:pt>
    <dgm:pt modelId="{4CE31A31-6D01-4B2C-B94F-65C33FB93C62}" type="pres">
      <dgm:prSet presAssocID="{AAB3F96D-46F6-4505-9F8E-97009E212E60}" presName="parentText" presStyleLbl="node1" presStyleIdx="0" presStyleCnt="1" custScaleX="91818" custScaleY="89147">
        <dgm:presLayoutVars>
          <dgm:chMax val="1"/>
          <dgm:bulletEnabled val="1"/>
        </dgm:presLayoutVars>
      </dgm:prSet>
      <dgm:spPr/>
    </dgm:pt>
    <dgm:pt modelId="{2C06BE67-9E44-469F-BD3B-AC4900E0694C}" type="pres">
      <dgm:prSet presAssocID="{AAB3F96D-46F6-4505-9F8E-97009E212E60}" presName="descendantText" presStyleLbl="alignAccFollowNode1" presStyleIdx="0" presStyleCnt="1" custScaleY="113189">
        <dgm:presLayoutVars>
          <dgm:bulletEnabled val="1"/>
        </dgm:presLayoutVars>
      </dgm:prSet>
      <dgm:spPr/>
    </dgm:pt>
  </dgm:ptLst>
  <dgm:cxnLst>
    <dgm:cxn modelId="{8969190A-45A7-4E5B-96D9-90A30CF66083}" srcId="{AAB3F96D-46F6-4505-9F8E-97009E212E60}" destId="{946E1832-9B33-4DCE-9A7B-269D7C48E685}" srcOrd="0" destOrd="0" parTransId="{5DECEA49-BAE9-4C60-B74A-66566116BFE3}" sibTransId="{767A0CCB-8F23-428F-BE29-E428FE7858C7}"/>
    <dgm:cxn modelId="{F63BB65F-CE2A-4CA1-BBEE-19D19052EBA1}" type="presOf" srcId="{955F528C-3900-4EFE-92B4-D704510A86AB}" destId="{2C06BE67-9E44-469F-BD3B-AC4900E0694C}" srcOrd="0" destOrd="2" presId="urn:microsoft.com/office/officeart/2005/8/layout/vList5"/>
    <dgm:cxn modelId="{0A5BF17F-5C60-4124-AF45-CFAB2C5B9904}" type="presOf" srcId="{B2FB9E14-437D-4952-9E0C-9E6FEB29FB0C}" destId="{754BC258-60D5-44CF-9CA5-0D6ED59A1022}" srcOrd="0" destOrd="0" presId="urn:microsoft.com/office/officeart/2005/8/layout/vList5"/>
    <dgm:cxn modelId="{97459482-DEA2-4036-8FCB-62FC765DC7A4}" srcId="{AAB3F96D-46F6-4505-9F8E-97009E212E60}" destId="{955F528C-3900-4EFE-92B4-D704510A86AB}" srcOrd="2" destOrd="0" parTransId="{832F4CB2-7E1D-4C6E-9D30-473B4D6E63C0}" sibTransId="{74CD3191-A251-453C-8435-6DF548538194}"/>
    <dgm:cxn modelId="{D93114AC-0D5A-4E2D-AF0B-4BEE79F24061}" srcId="{B2FB9E14-437D-4952-9E0C-9E6FEB29FB0C}" destId="{AAB3F96D-46F6-4505-9F8E-97009E212E60}" srcOrd="0" destOrd="0" parTransId="{C989D21A-54C4-4A6D-BEB8-78B1F0AAD89A}" sibTransId="{D40E63F7-F786-440D-8EBD-189A129FF4DC}"/>
    <dgm:cxn modelId="{1E0F7BC3-9035-4B25-BAEF-77FA1D0B0942}" type="presOf" srcId="{AAB3F96D-46F6-4505-9F8E-97009E212E60}" destId="{4CE31A31-6D01-4B2C-B94F-65C33FB93C62}" srcOrd="0" destOrd="0" presId="urn:microsoft.com/office/officeart/2005/8/layout/vList5"/>
    <dgm:cxn modelId="{78D1C7C7-A2B1-4625-92A1-3409A3FFEEDE}" srcId="{AAB3F96D-46F6-4505-9F8E-97009E212E60}" destId="{7F02DBAE-D0A5-4D72-BD87-1D19F84211C2}" srcOrd="1" destOrd="0" parTransId="{33D07BC9-BF2E-43DC-B319-AADBB27A2280}" sibTransId="{8C51EB7C-ED2D-4A34-B54C-BC15D0CB5C41}"/>
    <dgm:cxn modelId="{64DC6CE1-54D8-45FE-82A1-C8D6C425BFAD}" type="presOf" srcId="{7F02DBAE-D0A5-4D72-BD87-1D19F84211C2}" destId="{2C06BE67-9E44-469F-BD3B-AC4900E0694C}" srcOrd="0" destOrd="1" presId="urn:microsoft.com/office/officeart/2005/8/layout/vList5"/>
    <dgm:cxn modelId="{3B9EFBFA-38D4-49F7-B498-353A0A241405}" type="presOf" srcId="{946E1832-9B33-4DCE-9A7B-269D7C48E685}" destId="{2C06BE67-9E44-469F-BD3B-AC4900E0694C}" srcOrd="0" destOrd="0" presId="urn:microsoft.com/office/officeart/2005/8/layout/vList5"/>
    <dgm:cxn modelId="{42E19575-D0C5-43E6-90B1-FFC2C2DCB127}" type="presParOf" srcId="{754BC258-60D5-44CF-9CA5-0D6ED59A1022}" destId="{DD43830D-40D2-4A55-BB60-330AE87938AE}" srcOrd="0" destOrd="0" presId="urn:microsoft.com/office/officeart/2005/8/layout/vList5"/>
    <dgm:cxn modelId="{AF6590FA-F7D6-4CAA-96D5-57DBCD34D721}" type="presParOf" srcId="{DD43830D-40D2-4A55-BB60-330AE87938AE}" destId="{4CE31A31-6D01-4B2C-B94F-65C33FB93C62}" srcOrd="0" destOrd="0" presId="urn:microsoft.com/office/officeart/2005/8/layout/vList5"/>
    <dgm:cxn modelId="{6E36D4E1-6A49-4599-84FD-2FBE586F8D14}" type="presParOf" srcId="{DD43830D-40D2-4A55-BB60-330AE87938AE}" destId="{2C06BE67-9E44-469F-BD3B-AC4900E0694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53DCC8CD-90FE-4FB5-B9E2-7267D0A18208}" type="doc">
      <dgm:prSet loTypeId="urn:microsoft.com/office/officeart/2005/8/layout/vList5" loCatId="list" qsTypeId="urn:microsoft.com/office/officeart/2005/8/quickstyle/simple1" qsCatId="simple" csTypeId="urn:microsoft.com/office/officeart/2005/8/colors/colorful4" csCatId="colorful"/>
      <dgm:spPr/>
      <dgm:t>
        <a:bodyPr/>
        <a:lstStyle/>
        <a:p>
          <a:endParaRPr lang="en-US"/>
        </a:p>
      </dgm:t>
    </dgm:pt>
    <dgm:pt modelId="{C099623D-9B7F-4A8C-B5C7-12AE9E623A19}">
      <dgm:prSet/>
      <dgm:spPr/>
      <dgm:t>
        <a:bodyPr/>
        <a:lstStyle/>
        <a:p>
          <a:r>
            <a:rPr lang="en-US"/>
            <a:t>Identify potential study participants based on study criteria </a:t>
          </a:r>
        </a:p>
      </dgm:t>
    </dgm:pt>
    <dgm:pt modelId="{3C587CD7-F20C-4184-B9BE-47EF6177FD2A}" type="parTrans" cxnId="{F846F7F9-87B6-4AAF-9F25-4033B0B35969}">
      <dgm:prSet/>
      <dgm:spPr/>
      <dgm:t>
        <a:bodyPr/>
        <a:lstStyle/>
        <a:p>
          <a:endParaRPr lang="en-US"/>
        </a:p>
      </dgm:t>
    </dgm:pt>
    <dgm:pt modelId="{0B9AD72E-7100-48D0-B96F-8D1D5724C41F}" type="sibTrans" cxnId="{F846F7F9-87B6-4AAF-9F25-4033B0B35969}">
      <dgm:prSet/>
      <dgm:spPr/>
      <dgm:t>
        <a:bodyPr/>
        <a:lstStyle/>
        <a:p>
          <a:endParaRPr lang="en-US"/>
        </a:p>
      </dgm:t>
    </dgm:pt>
    <dgm:pt modelId="{640F106F-9071-4316-A1EF-00125CB29319}">
      <dgm:prSet/>
      <dgm:spPr/>
      <dgm:t>
        <a:bodyPr/>
        <a:lstStyle/>
        <a:p>
          <a:r>
            <a:rPr lang="en-US"/>
            <a:t>Describe the study verbally, using the approved consent. Use plain language. Involve an interpreter if necessary </a:t>
          </a:r>
        </a:p>
      </dgm:t>
    </dgm:pt>
    <dgm:pt modelId="{6408BBD1-A1D0-4BB4-A9A4-FB38E92A8163}" type="parTrans" cxnId="{E5B5B7D1-A31F-49C7-B623-C8839BF5F7B6}">
      <dgm:prSet/>
      <dgm:spPr/>
      <dgm:t>
        <a:bodyPr/>
        <a:lstStyle/>
        <a:p>
          <a:endParaRPr lang="en-US"/>
        </a:p>
      </dgm:t>
    </dgm:pt>
    <dgm:pt modelId="{DF8E9D44-4731-4406-8FE1-D8870A1C0065}" type="sibTrans" cxnId="{E5B5B7D1-A31F-49C7-B623-C8839BF5F7B6}">
      <dgm:prSet/>
      <dgm:spPr/>
      <dgm:t>
        <a:bodyPr/>
        <a:lstStyle/>
        <a:p>
          <a:endParaRPr lang="en-US"/>
        </a:p>
      </dgm:t>
    </dgm:pt>
    <dgm:pt modelId="{C31C371B-9552-4586-8318-5ED0F04EA56B}">
      <dgm:prSet/>
      <dgm:spPr/>
      <dgm:t>
        <a:bodyPr/>
        <a:lstStyle/>
        <a:p>
          <a:r>
            <a:rPr lang="en-US"/>
            <a:t>Invite questions and ensure all are answered satisfactorily</a:t>
          </a:r>
        </a:p>
      </dgm:t>
    </dgm:pt>
    <dgm:pt modelId="{914BDCC9-2AF9-4631-A43A-4AB05B7B9DA9}" type="parTrans" cxnId="{C94212F7-3565-481F-A680-CEC50D330C7C}">
      <dgm:prSet/>
      <dgm:spPr/>
      <dgm:t>
        <a:bodyPr/>
        <a:lstStyle/>
        <a:p>
          <a:endParaRPr lang="en-US"/>
        </a:p>
      </dgm:t>
    </dgm:pt>
    <dgm:pt modelId="{2962DA05-0926-4BFC-B18F-579F4731FA8B}" type="sibTrans" cxnId="{C94212F7-3565-481F-A680-CEC50D330C7C}">
      <dgm:prSet/>
      <dgm:spPr/>
      <dgm:t>
        <a:bodyPr/>
        <a:lstStyle/>
        <a:p>
          <a:endParaRPr lang="en-US"/>
        </a:p>
      </dgm:t>
    </dgm:pt>
    <dgm:pt modelId="{4F8AFC7A-E027-4C75-82EF-059A1F4ED3C8}">
      <dgm:prSet/>
      <dgm:spPr/>
      <dgm:t>
        <a:bodyPr/>
        <a:lstStyle/>
        <a:p>
          <a:r>
            <a:rPr lang="en-US" dirty="0"/>
            <a:t>Allow time to review the consent alone or with physician, family or friends if desired</a:t>
          </a:r>
        </a:p>
      </dgm:t>
    </dgm:pt>
    <dgm:pt modelId="{32538FE2-8D9C-4E74-B60D-ED4910A81316}" type="parTrans" cxnId="{7D5B6BD9-87B8-41BB-A95B-39EF0B1753E2}">
      <dgm:prSet/>
      <dgm:spPr/>
      <dgm:t>
        <a:bodyPr/>
        <a:lstStyle/>
        <a:p>
          <a:endParaRPr lang="en-US"/>
        </a:p>
      </dgm:t>
    </dgm:pt>
    <dgm:pt modelId="{D86FDEB5-0409-4263-915B-B807586A30EB}" type="sibTrans" cxnId="{7D5B6BD9-87B8-41BB-A95B-39EF0B1753E2}">
      <dgm:prSet/>
      <dgm:spPr/>
      <dgm:t>
        <a:bodyPr/>
        <a:lstStyle/>
        <a:p>
          <a:endParaRPr lang="en-US"/>
        </a:p>
      </dgm:t>
    </dgm:pt>
    <dgm:pt modelId="{96EFC049-E6D8-40A0-86C0-1ADA7C51DDDD}">
      <dgm:prSet/>
      <dgm:spPr/>
      <dgm:t>
        <a:bodyPr/>
        <a:lstStyle/>
        <a:p>
          <a:r>
            <a:rPr lang="en-US"/>
            <a:t>Assess understanding of the major elements of the consent (see suggestions and instructions in this presentation) </a:t>
          </a:r>
        </a:p>
      </dgm:t>
    </dgm:pt>
    <dgm:pt modelId="{A95F8D59-A40B-4F08-A3EB-2C0B8FF30D35}" type="parTrans" cxnId="{DC3D58C7-2536-4A86-A34F-820922A91EFD}">
      <dgm:prSet/>
      <dgm:spPr/>
      <dgm:t>
        <a:bodyPr/>
        <a:lstStyle/>
        <a:p>
          <a:endParaRPr lang="en-US"/>
        </a:p>
      </dgm:t>
    </dgm:pt>
    <dgm:pt modelId="{83EA38BC-558A-4816-BFC8-3DA69B101DD3}" type="sibTrans" cxnId="{DC3D58C7-2536-4A86-A34F-820922A91EFD}">
      <dgm:prSet/>
      <dgm:spPr/>
      <dgm:t>
        <a:bodyPr/>
        <a:lstStyle/>
        <a:p>
          <a:endParaRPr lang="en-US"/>
        </a:p>
      </dgm:t>
    </dgm:pt>
    <dgm:pt modelId="{80E9B494-4C03-4F0A-A984-D478703CB398}">
      <dgm:prSet/>
      <dgm:spPr/>
      <dgm:t>
        <a:bodyPr/>
        <a:lstStyle/>
        <a:p>
          <a:r>
            <a:rPr lang="en-US"/>
            <a:t>If there is a voluntary agreement to participate, obtain appropriate signatures and current date (see specific details regarding signatures, initials, and dates) </a:t>
          </a:r>
        </a:p>
      </dgm:t>
    </dgm:pt>
    <dgm:pt modelId="{DCE9BB19-0192-42CA-BD19-942AF2AAC3A7}" type="parTrans" cxnId="{AB282DF7-6BEC-4685-980B-64CE37BC7F7B}">
      <dgm:prSet/>
      <dgm:spPr/>
      <dgm:t>
        <a:bodyPr/>
        <a:lstStyle/>
        <a:p>
          <a:endParaRPr lang="en-US"/>
        </a:p>
      </dgm:t>
    </dgm:pt>
    <dgm:pt modelId="{06AD5CDD-CC4F-426E-B8FF-1272ACEA8FD4}" type="sibTrans" cxnId="{AB282DF7-6BEC-4685-980B-64CE37BC7F7B}">
      <dgm:prSet/>
      <dgm:spPr/>
      <dgm:t>
        <a:bodyPr/>
        <a:lstStyle/>
        <a:p>
          <a:endParaRPr lang="en-US"/>
        </a:p>
      </dgm:t>
    </dgm:pt>
    <dgm:pt modelId="{68D25AA7-257D-4D98-B43A-5A2D78506284}">
      <dgm:prSet/>
      <dgm:spPr/>
      <dgm:t>
        <a:bodyPr/>
        <a:lstStyle/>
        <a:p>
          <a:r>
            <a:rPr lang="en-US"/>
            <a:t>Provide a copy of the signed consent to the subject and maintain the original in the subject’s study file</a:t>
          </a:r>
        </a:p>
      </dgm:t>
    </dgm:pt>
    <dgm:pt modelId="{D2DD7C6A-7B99-460D-8E3A-A340FF113193}" type="parTrans" cxnId="{776F5513-5944-4B3B-9445-C250A881AA54}">
      <dgm:prSet/>
      <dgm:spPr/>
      <dgm:t>
        <a:bodyPr/>
        <a:lstStyle/>
        <a:p>
          <a:endParaRPr lang="en-US"/>
        </a:p>
      </dgm:t>
    </dgm:pt>
    <dgm:pt modelId="{A46925B3-321B-46FD-8E80-6A88C71C81DC}" type="sibTrans" cxnId="{776F5513-5944-4B3B-9445-C250A881AA54}">
      <dgm:prSet/>
      <dgm:spPr/>
      <dgm:t>
        <a:bodyPr/>
        <a:lstStyle/>
        <a:p>
          <a:endParaRPr lang="en-US"/>
        </a:p>
      </dgm:t>
    </dgm:pt>
    <dgm:pt modelId="{9A203A78-3C0A-48AB-B054-5B8F70FE7C92}">
      <dgm:prSet/>
      <dgm:spPr/>
      <dgm:t>
        <a:bodyPr/>
        <a:lstStyle/>
        <a:p>
          <a:r>
            <a:rPr lang="en-US"/>
            <a:t>Use checklist or departmental SOP to verify compliance </a:t>
          </a:r>
        </a:p>
      </dgm:t>
    </dgm:pt>
    <dgm:pt modelId="{4AD956D5-DA59-4194-B9E1-6D44A2778EFF}" type="parTrans" cxnId="{38FDB5E6-0F6F-4306-B8DD-7416AB13D787}">
      <dgm:prSet/>
      <dgm:spPr/>
      <dgm:t>
        <a:bodyPr/>
        <a:lstStyle/>
        <a:p>
          <a:endParaRPr lang="en-US"/>
        </a:p>
      </dgm:t>
    </dgm:pt>
    <dgm:pt modelId="{2DE5446F-90ED-46AC-88B4-713A149567FF}" type="sibTrans" cxnId="{38FDB5E6-0F6F-4306-B8DD-7416AB13D787}">
      <dgm:prSet/>
      <dgm:spPr/>
      <dgm:t>
        <a:bodyPr/>
        <a:lstStyle/>
        <a:p>
          <a:endParaRPr lang="en-US"/>
        </a:p>
      </dgm:t>
    </dgm:pt>
    <dgm:pt modelId="{239D7F5A-2B29-4690-899D-3BE40DB894E7}" type="pres">
      <dgm:prSet presAssocID="{53DCC8CD-90FE-4FB5-B9E2-7267D0A18208}" presName="Name0" presStyleCnt="0">
        <dgm:presLayoutVars>
          <dgm:dir/>
          <dgm:animLvl val="lvl"/>
          <dgm:resizeHandles val="exact"/>
        </dgm:presLayoutVars>
      </dgm:prSet>
      <dgm:spPr/>
    </dgm:pt>
    <dgm:pt modelId="{06E0B656-DA21-40C4-913E-6A6B210276F9}" type="pres">
      <dgm:prSet presAssocID="{C099623D-9B7F-4A8C-B5C7-12AE9E623A19}" presName="linNode" presStyleCnt="0"/>
      <dgm:spPr/>
    </dgm:pt>
    <dgm:pt modelId="{78EAD2B3-16D3-4603-AB5B-1A08A530A8DD}" type="pres">
      <dgm:prSet presAssocID="{C099623D-9B7F-4A8C-B5C7-12AE9E623A19}" presName="parentText" presStyleLbl="node1" presStyleIdx="0" presStyleCnt="2">
        <dgm:presLayoutVars>
          <dgm:chMax val="1"/>
          <dgm:bulletEnabled val="1"/>
        </dgm:presLayoutVars>
      </dgm:prSet>
      <dgm:spPr/>
    </dgm:pt>
    <dgm:pt modelId="{E4D4B64D-251D-41AB-81BC-255222E0832D}" type="pres">
      <dgm:prSet presAssocID="{C099623D-9B7F-4A8C-B5C7-12AE9E623A19}" presName="descendantText" presStyleLbl="alignAccFollowNode1" presStyleIdx="0" presStyleCnt="2">
        <dgm:presLayoutVars>
          <dgm:bulletEnabled val="1"/>
        </dgm:presLayoutVars>
      </dgm:prSet>
      <dgm:spPr/>
    </dgm:pt>
    <dgm:pt modelId="{BF1CBFCE-34DA-4106-832E-7FEE22BEDE89}" type="pres">
      <dgm:prSet presAssocID="{0B9AD72E-7100-48D0-B96F-8D1D5724C41F}" presName="sp" presStyleCnt="0"/>
      <dgm:spPr/>
    </dgm:pt>
    <dgm:pt modelId="{A6603F58-4BB1-4B4D-9B04-D66911CF78BF}" type="pres">
      <dgm:prSet presAssocID="{96EFC049-E6D8-40A0-86C0-1ADA7C51DDDD}" presName="linNode" presStyleCnt="0"/>
      <dgm:spPr/>
    </dgm:pt>
    <dgm:pt modelId="{6485DFFC-2813-4032-8AC6-D1F2AF42AADF}" type="pres">
      <dgm:prSet presAssocID="{96EFC049-E6D8-40A0-86C0-1ADA7C51DDDD}" presName="parentText" presStyleLbl="node1" presStyleIdx="1" presStyleCnt="2">
        <dgm:presLayoutVars>
          <dgm:chMax val="1"/>
          <dgm:bulletEnabled val="1"/>
        </dgm:presLayoutVars>
      </dgm:prSet>
      <dgm:spPr/>
    </dgm:pt>
    <dgm:pt modelId="{F64C1C9B-BE01-4CBD-B58F-05435C19A15A}" type="pres">
      <dgm:prSet presAssocID="{96EFC049-E6D8-40A0-86C0-1ADA7C51DDDD}" presName="descendantText" presStyleLbl="alignAccFollowNode1" presStyleIdx="1" presStyleCnt="2">
        <dgm:presLayoutVars>
          <dgm:bulletEnabled val="1"/>
        </dgm:presLayoutVars>
      </dgm:prSet>
      <dgm:spPr/>
    </dgm:pt>
  </dgm:ptLst>
  <dgm:cxnLst>
    <dgm:cxn modelId="{776F5513-5944-4B3B-9445-C250A881AA54}" srcId="{96EFC049-E6D8-40A0-86C0-1ADA7C51DDDD}" destId="{68D25AA7-257D-4D98-B43A-5A2D78506284}" srcOrd="1" destOrd="0" parTransId="{D2DD7C6A-7B99-460D-8E3A-A340FF113193}" sibTransId="{A46925B3-321B-46FD-8E80-6A88C71C81DC}"/>
    <dgm:cxn modelId="{EC573618-9397-4E20-AFD3-B37D2CE1F7BC}" type="presOf" srcId="{68D25AA7-257D-4D98-B43A-5A2D78506284}" destId="{F64C1C9B-BE01-4CBD-B58F-05435C19A15A}" srcOrd="0" destOrd="1" presId="urn:microsoft.com/office/officeart/2005/8/layout/vList5"/>
    <dgm:cxn modelId="{50873320-DA60-4456-B6D9-7E9F2982BE0D}" type="presOf" srcId="{4F8AFC7A-E027-4C75-82EF-059A1F4ED3C8}" destId="{E4D4B64D-251D-41AB-81BC-255222E0832D}" srcOrd="0" destOrd="2" presId="urn:microsoft.com/office/officeart/2005/8/layout/vList5"/>
    <dgm:cxn modelId="{4110A63E-03A8-46E0-982D-E3F21A9DAB3F}" type="presOf" srcId="{80E9B494-4C03-4F0A-A984-D478703CB398}" destId="{F64C1C9B-BE01-4CBD-B58F-05435C19A15A}" srcOrd="0" destOrd="0" presId="urn:microsoft.com/office/officeart/2005/8/layout/vList5"/>
    <dgm:cxn modelId="{3C600C65-0C20-44D8-B0E3-3A187E5D0909}" type="presOf" srcId="{9A203A78-3C0A-48AB-B054-5B8F70FE7C92}" destId="{F64C1C9B-BE01-4CBD-B58F-05435C19A15A}" srcOrd="0" destOrd="2" presId="urn:microsoft.com/office/officeart/2005/8/layout/vList5"/>
    <dgm:cxn modelId="{AE4F7E6C-62CB-4056-8FB8-03865F48E016}" type="presOf" srcId="{53DCC8CD-90FE-4FB5-B9E2-7267D0A18208}" destId="{239D7F5A-2B29-4690-899D-3BE40DB894E7}" srcOrd="0" destOrd="0" presId="urn:microsoft.com/office/officeart/2005/8/layout/vList5"/>
    <dgm:cxn modelId="{73F0284E-F080-487B-8A87-ECAC31D8F5B1}" type="presOf" srcId="{C31C371B-9552-4586-8318-5ED0F04EA56B}" destId="{E4D4B64D-251D-41AB-81BC-255222E0832D}" srcOrd="0" destOrd="1" presId="urn:microsoft.com/office/officeart/2005/8/layout/vList5"/>
    <dgm:cxn modelId="{6217F98F-0886-4FC1-8129-E5040DDE74B8}" type="presOf" srcId="{640F106F-9071-4316-A1EF-00125CB29319}" destId="{E4D4B64D-251D-41AB-81BC-255222E0832D}" srcOrd="0" destOrd="0" presId="urn:microsoft.com/office/officeart/2005/8/layout/vList5"/>
    <dgm:cxn modelId="{91957390-F0F6-4DB3-B4D3-6E4CA1589B44}" type="presOf" srcId="{96EFC049-E6D8-40A0-86C0-1ADA7C51DDDD}" destId="{6485DFFC-2813-4032-8AC6-D1F2AF42AADF}" srcOrd="0" destOrd="0" presId="urn:microsoft.com/office/officeart/2005/8/layout/vList5"/>
    <dgm:cxn modelId="{DC3D58C7-2536-4A86-A34F-820922A91EFD}" srcId="{53DCC8CD-90FE-4FB5-B9E2-7267D0A18208}" destId="{96EFC049-E6D8-40A0-86C0-1ADA7C51DDDD}" srcOrd="1" destOrd="0" parTransId="{A95F8D59-A40B-4F08-A3EB-2C0B8FF30D35}" sibTransId="{83EA38BC-558A-4816-BFC8-3DA69B101DD3}"/>
    <dgm:cxn modelId="{944958CE-4223-4293-8C87-D0BE35C0CC7A}" type="presOf" srcId="{C099623D-9B7F-4A8C-B5C7-12AE9E623A19}" destId="{78EAD2B3-16D3-4603-AB5B-1A08A530A8DD}" srcOrd="0" destOrd="0" presId="urn:microsoft.com/office/officeart/2005/8/layout/vList5"/>
    <dgm:cxn modelId="{E5B5B7D1-A31F-49C7-B623-C8839BF5F7B6}" srcId="{C099623D-9B7F-4A8C-B5C7-12AE9E623A19}" destId="{640F106F-9071-4316-A1EF-00125CB29319}" srcOrd="0" destOrd="0" parTransId="{6408BBD1-A1D0-4BB4-A9A4-FB38E92A8163}" sibTransId="{DF8E9D44-4731-4406-8FE1-D8870A1C0065}"/>
    <dgm:cxn modelId="{7D5B6BD9-87B8-41BB-A95B-39EF0B1753E2}" srcId="{C099623D-9B7F-4A8C-B5C7-12AE9E623A19}" destId="{4F8AFC7A-E027-4C75-82EF-059A1F4ED3C8}" srcOrd="2" destOrd="0" parTransId="{32538FE2-8D9C-4E74-B60D-ED4910A81316}" sibTransId="{D86FDEB5-0409-4263-915B-B807586A30EB}"/>
    <dgm:cxn modelId="{38FDB5E6-0F6F-4306-B8DD-7416AB13D787}" srcId="{96EFC049-E6D8-40A0-86C0-1ADA7C51DDDD}" destId="{9A203A78-3C0A-48AB-B054-5B8F70FE7C92}" srcOrd="2" destOrd="0" parTransId="{4AD956D5-DA59-4194-B9E1-6D44A2778EFF}" sibTransId="{2DE5446F-90ED-46AC-88B4-713A149567FF}"/>
    <dgm:cxn modelId="{C94212F7-3565-481F-A680-CEC50D330C7C}" srcId="{C099623D-9B7F-4A8C-B5C7-12AE9E623A19}" destId="{C31C371B-9552-4586-8318-5ED0F04EA56B}" srcOrd="1" destOrd="0" parTransId="{914BDCC9-2AF9-4631-A43A-4AB05B7B9DA9}" sibTransId="{2962DA05-0926-4BFC-B18F-579F4731FA8B}"/>
    <dgm:cxn modelId="{AB282DF7-6BEC-4685-980B-64CE37BC7F7B}" srcId="{96EFC049-E6D8-40A0-86C0-1ADA7C51DDDD}" destId="{80E9B494-4C03-4F0A-A984-D478703CB398}" srcOrd="0" destOrd="0" parTransId="{DCE9BB19-0192-42CA-BD19-942AF2AAC3A7}" sibTransId="{06AD5CDD-CC4F-426E-B8FF-1272ACEA8FD4}"/>
    <dgm:cxn modelId="{F846F7F9-87B6-4AAF-9F25-4033B0B35969}" srcId="{53DCC8CD-90FE-4FB5-B9E2-7267D0A18208}" destId="{C099623D-9B7F-4A8C-B5C7-12AE9E623A19}" srcOrd="0" destOrd="0" parTransId="{3C587CD7-F20C-4184-B9BE-47EF6177FD2A}" sibTransId="{0B9AD72E-7100-48D0-B96F-8D1D5724C41F}"/>
    <dgm:cxn modelId="{F78602FC-FC04-404C-A920-DB329838C520}" type="presParOf" srcId="{239D7F5A-2B29-4690-899D-3BE40DB894E7}" destId="{06E0B656-DA21-40C4-913E-6A6B210276F9}" srcOrd="0" destOrd="0" presId="urn:microsoft.com/office/officeart/2005/8/layout/vList5"/>
    <dgm:cxn modelId="{CD2EDD84-0ABC-483E-89FF-462ADFF09B49}" type="presParOf" srcId="{06E0B656-DA21-40C4-913E-6A6B210276F9}" destId="{78EAD2B3-16D3-4603-AB5B-1A08A530A8DD}" srcOrd="0" destOrd="0" presId="urn:microsoft.com/office/officeart/2005/8/layout/vList5"/>
    <dgm:cxn modelId="{7C63AA0A-8002-4991-82CC-B26CB778D31C}" type="presParOf" srcId="{06E0B656-DA21-40C4-913E-6A6B210276F9}" destId="{E4D4B64D-251D-41AB-81BC-255222E0832D}" srcOrd="1" destOrd="0" presId="urn:microsoft.com/office/officeart/2005/8/layout/vList5"/>
    <dgm:cxn modelId="{1C8E7DC1-6446-48D6-92FE-60F2F7154892}" type="presParOf" srcId="{239D7F5A-2B29-4690-899D-3BE40DB894E7}" destId="{BF1CBFCE-34DA-4106-832E-7FEE22BEDE89}" srcOrd="1" destOrd="0" presId="urn:microsoft.com/office/officeart/2005/8/layout/vList5"/>
    <dgm:cxn modelId="{AA173750-D5BF-4C07-AE05-814D3832E7EC}" type="presParOf" srcId="{239D7F5A-2B29-4690-899D-3BE40DB894E7}" destId="{A6603F58-4BB1-4B4D-9B04-D66911CF78BF}" srcOrd="2" destOrd="0" presId="urn:microsoft.com/office/officeart/2005/8/layout/vList5"/>
    <dgm:cxn modelId="{5E4E12F9-7C8B-4142-BF03-AA1BCB60661E}" type="presParOf" srcId="{A6603F58-4BB1-4B4D-9B04-D66911CF78BF}" destId="{6485DFFC-2813-4032-8AC6-D1F2AF42AADF}" srcOrd="0" destOrd="0" presId="urn:microsoft.com/office/officeart/2005/8/layout/vList5"/>
    <dgm:cxn modelId="{693071CE-58B0-47EC-9E46-5F52A31FD0FD}" type="presParOf" srcId="{A6603F58-4BB1-4B4D-9B04-D66911CF78BF}" destId="{F64C1C9B-BE01-4CBD-B58F-05435C19A15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09CF466A-5AF8-4CB5-8A13-187DD5B7B6F4}"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07734722-085B-4713-90F5-E27FA4B4E0DA}">
      <dgm:prSet/>
      <dgm:spPr/>
      <dgm:t>
        <a:bodyPr/>
        <a:lstStyle/>
        <a:p>
          <a:r>
            <a:rPr lang="en-US" dirty="0"/>
            <a:t>Health Literacy considerations </a:t>
          </a:r>
        </a:p>
      </dgm:t>
    </dgm:pt>
    <dgm:pt modelId="{6963470D-549C-4655-98CE-3B9DE66DF9FC}" type="parTrans" cxnId="{91984F3A-8398-4AE6-8257-231ED2B455BE}">
      <dgm:prSet/>
      <dgm:spPr/>
      <dgm:t>
        <a:bodyPr/>
        <a:lstStyle/>
        <a:p>
          <a:endParaRPr lang="en-US"/>
        </a:p>
      </dgm:t>
    </dgm:pt>
    <dgm:pt modelId="{65834512-3166-4529-8363-E6E19E27EC68}" type="sibTrans" cxnId="{91984F3A-8398-4AE6-8257-231ED2B455BE}">
      <dgm:prSet/>
      <dgm:spPr/>
      <dgm:t>
        <a:bodyPr/>
        <a:lstStyle/>
        <a:p>
          <a:endParaRPr lang="en-US"/>
        </a:p>
      </dgm:t>
    </dgm:pt>
    <dgm:pt modelId="{78350268-B987-4794-A48B-47A5C9CDE1EC}">
      <dgm:prSet/>
      <dgm:spPr/>
      <dgm:t>
        <a:bodyPr/>
        <a:lstStyle/>
        <a:p>
          <a:r>
            <a:rPr lang="en-US" dirty="0">
              <a:solidFill>
                <a:schemeClr val="accent1">
                  <a:lumMod val="75000"/>
                </a:schemeClr>
              </a:solidFill>
            </a:rPr>
            <a:t>Assess communication and educational needs, using valid assessment tools </a:t>
          </a:r>
        </a:p>
      </dgm:t>
    </dgm:pt>
    <dgm:pt modelId="{430DCBAA-3BEB-4C2A-A73D-146039C703D3}" type="parTrans" cxnId="{9E5A0917-A299-47D7-9653-021E6BE027CC}">
      <dgm:prSet/>
      <dgm:spPr/>
      <dgm:t>
        <a:bodyPr/>
        <a:lstStyle/>
        <a:p>
          <a:endParaRPr lang="en-US"/>
        </a:p>
      </dgm:t>
    </dgm:pt>
    <dgm:pt modelId="{21E68DE8-7B69-4627-B026-1F82C13AE0D6}" type="sibTrans" cxnId="{9E5A0917-A299-47D7-9653-021E6BE027CC}">
      <dgm:prSet/>
      <dgm:spPr/>
      <dgm:t>
        <a:bodyPr/>
        <a:lstStyle/>
        <a:p>
          <a:endParaRPr lang="en-US"/>
        </a:p>
      </dgm:t>
    </dgm:pt>
    <dgm:pt modelId="{1347349C-6304-4C6A-A2F6-C067EAB747F1}">
      <dgm:prSet/>
      <dgm:spPr/>
      <dgm:t>
        <a:bodyPr/>
        <a:lstStyle/>
        <a:p>
          <a:r>
            <a:rPr lang="en-US" dirty="0">
              <a:solidFill>
                <a:schemeClr val="accent1">
                  <a:lumMod val="75000"/>
                </a:schemeClr>
              </a:solidFill>
            </a:rPr>
            <a:t>Assess comprehension throughout the informed consent discussion </a:t>
          </a:r>
        </a:p>
      </dgm:t>
    </dgm:pt>
    <dgm:pt modelId="{7E1B8C01-E50B-4C4A-B394-1BF9091A7155}" type="parTrans" cxnId="{54A2439F-0FD6-491C-93E7-A025FC22DA2B}">
      <dgm:prSet/>
      <dgm:spPr/>
      <dgm:t>
        <a:bodyPr/>
        <a:lstStyle/>
        <a:p>
          <a:endParaRPr lang="en-US"/>
        </a:p>
      </dgm:t>
    </dgm:pt>
    <dgm:pt modelId="{79C571BF-3398-4BA9-88AD-C28D711653AF}" type="sibTrans" cxnId="{54A2439F-0FD6-491C-93E7-A025FC22DA2B}">
      <dgm:prSet/>
      <dgm:spPr/>
      <dgm:t>
        <a:bodyPr/>
        <a:lstStyle/>
        <a:p>
          <a:endParaRPr lang="en-US"/>
        </a:p>
      </dgm:t>
    </dgm:pt>
    <dgm:pt modelId="{BA27A2D9-E845-4823-A46B-B1F993A4CF3E}">
      <dgm:prSet/>
      <dgm:spPr/>
      <dgm:t>
        <a:bodyPr/>
        <a:lstStyle/>
        <a:p>
          <a:r>
            <a:rPr lang="en-US" dirty="0">
              <a:solidFill>
                <a:schemeClr val="accent1">
                  <a:lumMod val="75000"/>
                </a:schemeClr>
              </a:solidFill>
            </a:rPr>
            <a:t>Use proven methods to verify understanding </a:t>
          </a:r>
        </a:p>
      </dgm:t>
    </dgm:pt>
    <dgm:pt modelId="{76960F90-C9EB-4914-968A-39F2D0FB9DDA}" type="parTrans" cxnId="{9A9AC6CB-D6A5-4C7A-9823-793BC5C0BE59}">
      <dgm:prSet/>
      <dgm:spPr/>
      <dgm:t>
        <a:bodyPr/>
        <a:lstStyle/>
        <a:p>
          <a:endParaRPr lang="en-US"/>
        </a:p>
      </dgm:t>
    </dgm:pt>
    <dgm:pt modelId="{E1CB4AFA-8920-4550-B660-462DA994EFB3}" type="sibTrans" cxnId="{9A9AC6CB-D6A5-4C7A-9823-793BC5C0BE59}">
      <dgm:prSet/>
      <dgm:spPr/>
      <dgm:t>
        <a:bodyPr/>
        <a:lstStyle/>
        <a:p>
          <a:endParaRPr lang="en-US"/>
        </a:p>
      </dgm:t>
    </dgm:pt>
    <dgm:pt modelId="{1015B23A-17C6-4132-8E1C-3DF93FDA1205}">
      <dgm:prSet/>
      <dgm:spPr/>
      <dgm:t>
        <a:bodyPr/>
        <a:lstStyle/>
        <a:p>
          <a:r>
            <a:rPr lang="en-US"/>
            <a:t>The data clearly shows that the current consent processes are unable to help participants understand what they are agreeing to when participating in a study.</a:t>
          </a:r>
        </a:p>
      </dgm:t>
    </dgm:pt>
    <dgm:pt modelId="{DF1B6A93-440B-439F-9BF3-22ABA3971B42}" type="parTrans" cxnId="{4946AF82-69E0-4505-8FB7-40F3DCB66132}">
      <dgm:prSet/>
      <dgm:spPr/>
      <dgm:t>
        <a:bodyPr/>
        <a:lstStyle/>
        <a:p>
          <a:endParaRPr lang="en-US"/>
        </a:p>
      </dgm:t>
    </dgm:pt>
    <dgm:pt modelId="{A9A6CE09-4BB8-4BD6-A38D-84F0DE9F563E}" type="sibTrans" cxnId="{4946AF82-69E0-4505-8FB7-40F3DCB66132}">
      <dgm:prSet/>
      <dgm:spPr/>
      <dgm:t>
        <a:bodyPr/>
        <a:lstStyle/>
        <a:p>
          <a:endParaRPr lang="en-US"/>
        </a:p>
      </dgm:t>
    </dgm:pt>
    <dgm:pt modelId="{75FB8937-8553-44C6-A059-A8C5E61A1E00}" type="pres">
      <dgm:prSet presAssocID="{09CF466A-5AF8-4CB5-8A13-187DD5B7B6F4}" presName="linear" presStyleCnt="0">
        <dgm:presLayoutVars>
          <dgm:animLvl val="lvl"/>
          <dgm:resizeHandles val="exact"/>
        </dgm:presLayoutVars>
      </dgm:prSet>
      <dgm:spPr/>
    </dgm:pt>
    <dgm:pt modelId="{067AB298-84A9-4C05-B94C-DAF76DF7BFCB}" type="pres">
      <dgm:prSet presAssocID="{07734722-085B-4713-90F5-E27FA4B4E0DA}" presName="parentText" presStyleLbl="node1" presStyleIdx="0" presStyleCnt="2">
        <dgm:presLayoutVars>
          <dgm:chMax val="0"/>
          <dgm:bulletEnabled val="1"/>
        </dgm:presLayoutVars>
      </dgm:prSet>
      <dgm:spPr/>
    </dgm:pt>
    <dgm:pt modelId="{04EA3C14-8DCD-4E82-870E-B2458CA9D97D}" type="pres">
      <dgm:prSet presAssocID="{07734722-085B-4713-90F5-E27FA4B4E0DA}" presName="childText" presStyleLbl="revTx" presStyleIdx="0" presStyleCnt="1">
        <dgm:presLayoutVars>
          <dgm:bulletEnabled val="1"/>
        </dgm:presLayoutVars>
      </dgm:prSet>
      <dgm:spPr/>
    </dgm:pt>
    <dgm:pt modelId="{9557948D-F067-4EAD-90A8-9A37ABD2F026}" type="pres">
      <dgm:prSet presAssocID="{1015B23A-17C6-4132-8E1C-3DF93FDA1205}" presName="parentText" presStyleLbl="node1" presStyleIdx="1" presStyleCnt="2">
        <dgm:presLayoutVars>
          <dgm:chMax val="0"/>
          <dgm:bulletEnabled val="1"/>
        </dgm:presLayoutVars>
      </dgm:prSet>
      <dgm:spPr/>
    </dgm:pt>
  </dgm:ptLst>
  <dgm:cxnLst>
    <dgm:cxn modelId="{4EE64D00-7B78-4962-86D8-178AB8A222D1}" type="presOf" srcId="{1347349C-6304-4C6A-A2F6-C067EAB747F1}" destId="{04EA3C14-8DCD-4E82-870E-B2458CA9D97D}" srcOrd="0" destOrd="1" presId="urn:microsoft.com/office/officeart/2005/8/layout/vList2"/>
    <dgm:cxn modelId="{9E5A0917-A299-47D7-9653-021E6BE027CC}" srcId="{07734722-085B-4713-90F5-E27FA4B4E0DA}" destId="{78350268-B987-4794-A48B-47A5C9CDE1EC}" srcOrd="0" destOrd="0" parTransId="{430DCBAA-3BEB-4C2A-A73D-146039C703D3}" sibTransId="{21E68DE8-7B69-4627-B026-1F82C13AE0D6}"/>
    <dgm:cxn modelId="{E879D025-7EC2-43BA-8BFD-0692D33EDC82}" type="presOf" srcId="{09CF466A-5AF8-4CB5-8A13-187DD5B7B6F4}" destId="{75FB8937-8553-44C6-A059-A8C5E61A1E00}" srcOrd="0" destOrd="0" presId="urn:microsoft.com/office/officeart/2005/8/layout/vList2"/>
    <dgm:cxn modelId="{91984F3A-8398-4AE6-8257-231ED2B455BE}" srcId="{09CF466A-5AF8-4CB5-8A13-187DD5B7B6F4}" destId="{07734722-085B-4713-90F5-E27FA4B4E0DA}" srcOrd="0" destOrd="0" parTransId="{6963470D-549C-4655-98CE-3B9DE66DF9FC}" sibTransId="{65834512-3166-4529-8363-E6E19E27EC68}"/>
    <dgm:cxn modelId="{0A502343-4AC2-4695-B283-7648A2B2C0A3}" type="presOf" srcId="{BA27A2D9-E845-4823-A46B-B1F993A4CF3E}" destId="{04EA3C14-8DCD-4E82-870E-B2458CA9D97D}" srcOrd="0" destOrd="2" presId="urn:microsoft.com/office/officeart/2005/8/layout/vList2"/>
    <dgm:cxn modelId="{4946AF82-69E0-4505-8FB7-40F3DCB66132}" srcId="{09CF466A-5AF8-4CB5-8A13-187DD5B7B6F4}" destId="{1015B23A-17C6-4132-8E1C-3DF93FDA1205}" srcOrd="1" destOrd="0" parTransId="{DF1B6A93-440B-439F-9BF3-22ABA3971B42}" sibTransId="{A9A6CE09-4BB8-4BD6-A38D-84F0DE9F563E}"/>
    <dgm:cxn modelId="{54A2439F-0FD6-491C-93E7-A025FC22DA2B}" srcId="{07734722-085B-4713-90F5-E27FA4B4E0DA}" destId="{1347349C-6304-4C6A-A2F6-C067EAB747F1}" srcOrd="1" destOrd="0" parTransId="{7E1B8C01-E50B-4C4A-B394-1BF9091A7155}" sibTransId="{79C571BF-3398-4BA9-88AD-C28D711653AF}"/>
    <dgm:cxn modelId="{ED9E16B1-C335-4F57-88DF-05D294A7BF12}" type="presOf" srcId="{07734722-085B-4713-90F5-E27FA4B4E0DA}" destId="{067AB298-84A9-4C05-B94C-DAF76DF7BFCB}" srcOrd="0" destOrd="0" presId="urn:microsoft.com/office/officeart/2005/8/layout/vList2"/>
    <dgm:cxn modelId="{BEC47CC9-5915-4343-A6C4-DEC1F1D6D1C3}" type="presOf" srcId="{78350268-B987-4794-A48B-47A5C9CDE1EC}" destId="{04EA3C14-8DCD-4E82-870E-B2458CA9D97D}" srcOrd="0" destOrd="0" presId="urn:microsoft.com/office/officeart/2005/8/layout/vList2"/>
    <dgm:cxn modelId="{9A9AC6CB-D6A5-4C7A-9823-793BC5C0BE59}" srcId="{07734722-085B-4713-90F5-E27FA4B4E0DA}" destId="{BA27A2D9-E845-4823-A46B-B1F993A4CF3E}" srcOrd="2" destOrd="0" parTransId="{76960F90-C9EB-4914-968A-39F2D0FB9DDA}" sibTransId="{E1CB4AFA-8920-4550-B660-462DA994EFB3}"/>
    <dgm:cxn modelId="{B8A057FC-AE74-4369-BCA6-A3BBDC24C96B}" type="presOf" srcId="{1015B23A-17C6-4132-8E1C-3DF93FDA1205}" destId="{9557948D-F067-4EAD-90A8-9A37ABD2F026}" srcOrd="0" destOrd="0" presId="urn:microsoft.com/office/officeart/2005/8/layout/vList2"/>
    <dgm:cxn modelId="{67842092-A994-445F-B769-5841DC165A55}" type="presParOf" srcId="{75FB8937-8553-44C6-A059-A8C5E61A1E00}" destId="{067AB298-84A9-4C05-B94C-DAF76DF7BFCB}" srcOrd="0" destOrd="0" presId="urn:microsoft.com/office/officeart/2005/8/layout/vList2"/>
    <dgm:cxn modelId="{9AB8C86A-0E2E-4711-B7A1-7DE556BADA1F}" type="presParOf" srcId="{75FB8937-8553-44C6-A059-A8C5E61A1E00}" destId="{04EA3C14-8DCD-4E82-870E-B2458CA9D97D}" srcOrd="1" destOrd="0" presId="urn:microsoft.com/office/officeart/2005/8/layout/vList2"/>
    <dgm:cxn modelId="{11452E72-90CB-4EE9-B505-4A5A8E684D99}" type="presParOf" srcId="{75FB8937-8553-44C6-A059-A8C5E61A1E00}" destId="{9557948D-F067-4EAD-90A8-9A37ABD2F026}"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75EDDE4B-40AA-4FE4-ABEA-767E721BC34B}" type="doc">
      <dgm:prSet loTypeId="urn:microsoft.com/office/officeart/2005/8/layout/vList5" loCatId="list" qsTypeId="urn:microsoft.com/office/officeart/2005/8/quickstyle/simple1" qsCatId="simple" csTypeId="urn:microsoft.com/office/officeart/2005/8/colors/colorful2" csCatId="colorful"/>
      <dgm:spPr/>
      <dgm:t>
        <a:bodyPr/>
        <a:lstStyle/>
        <a:p>
          <a:endParaRPr lang="en-US"/>
        </a:p>
      </dgm:t>
    </dgm:pt>
    <dgm:pt modelId="{62B1DC25-82A6-4B5E-B8C4-1455C68F1395}">
      <dgm:prSet/>
      <dgm:spPr/>
      <dgm:t>
        <a:bodyPr/>
        <a:lstStyle/>
        <a:p>
          <a:r>
            <a:rPr lang="en-US"/>
            <a:t>Federal Regulation: </a:t>
          </a:r>
        </a:p>
      </dgm:t>
    </dgm:pt>
    <dgm:pt modelId="{D81BF9E7-7FF1-4ECA-9FA2-36E55864C62F}" type="parTrans" cxnId="{FE154C02-0193-4C0E-A1E8-299ED6B0A2D2}">
      <dgm:prSet/>
      <dgm:spPr/>
      <dgm:t>
        <a:bodyPr/>
        <a:lstStyle/>
        <a:p>
          <a:endParaRPr lang="en-US"/>
        </a:p>
      </dgm:t>
    </dgm:pt>
    <dgm:pt modelId="{78EA6D60-9679-46AE-B74B-A4FC5B016B82}" type="sibTrans" cxnId="{FE154C02-0193-4C0E-A1E8-299ED6B0A2D2}">
      <dgm:prSet/>
      <dgm:spPr/>
      <dgm:t>
        <a:bodyPr/>
        <a:lstStyle/>
        <a:p>
          <a:endParaRPr lang="en-US"/>
        </a:p>
      </dgm:t>
    </dgm:pt>
    <dgm:pt modelId="{D8F5BA59-504E-4921-B4B0-E4DC796A4306}">
      <dgm:prSet/>
      <dgm:spPr/>
      <dgm:t>
        <a:bodyPr/>
        <a:lstStyle/>
        <a:p>
          <a:r>
            <a:rPr lang="en-US" dirty="0"/>
            <a:t>Informed consent is documented by the use of a written consent document approved by the IRB and signed and dated by the subject or the subject’s legally authorized representative at the time of consent. A copy of the consent document must be given to the person signing the document. </a:t>
          </a:r>
        </a:p>
      </dgm:t>
    </dgm:pt>
    <dgm:pt modelId="{F6820442-0CD3-422B-80B2-30D688C8F01D}" type="parTrans" cxnId="{3A54E27D-D985-425E-8139-76ADD872D260}">
      <dgm:prSet/>
      <dgm:spPr/>
      <dgm:t>
        <a:bodyPr/>
        <a:lstStyle/>
        <a:p>
          <a:endParaRPr lang="en-US"/>
        </a:p>
      </dgm:t>
    </dgm:pt>
    <dgm:pt modelId="{AD753ED6-ADF4-4971-9D6E-1E8CC1B2B8BF}" type="sibTrans" cxnId="{3A54E27D-D985-425E-8139-76ADD872D260}">
      <dgm:prSet/>
      <dgm:spPr/>
      <dgm:t>
        <a:bodyPr/>
        <a:lstStyle/>
        <a:p>
          <a:endParaRPr lang="en-US"/>
        </a:p>
      </dgm:t>
    </dgm:pt>
    <dgm:pt modelId="{B69920B2-9988-4D3C-A0E0-A9056E082746}">
      <dgm:prSet/>
      <dgm:spPr/>
      <dgm:t>
        <a:bodyPr/>
        <a:lstStyle/>
        <a:p>
          <a:r>
            <a:rPr lang="en-US"/>
            <a:t>Additional Considerations: </a:t>
          </a:r>
        </a:p>
      </dgm:t>
    </dgm:pt>
    <dgm:pt modelId="{E58B35ED-DFDF-41D5-8BB9-D946658B0136}" type="parTrans" cxnId="{69BED3D8-4FF7-4BF5-AFD7-5EBB567DC252}">
      <dgm:prSet/>
      <dgm:spPr/>
      <dgm:t>
        <a:bodyPr/>
        <a:lstStyle/>
        <a:p>
          <a:endParaRPr lang="en-US"/>
        </a:p>
      </dgm:t>
    </dgm:pt>
    <dgm:pt modelId="{C66E4FEB-9051-4658-B2BC-ECB5E2CA9A0E}" type="sibTrans" cxnId="{69BED3D8-4FF7-4BF5-AFD7-5EBB567DC252}">
      <dgm:prSet/>
      <dgm:spPr/>
      <dgm:t>
        <a:bodyPr/>
        <a:lstStyle/>
        <a:p>
          <a:endParaRPr lang="en-US"/>
        </a:p>
      </dgm:t>
    </dgm:pt>
    <dgm:pt modelId="{63F70191-D0AC-4356-BC2F-95060518DE59}">
      <dgm:prSet/>
      <dgm:spPr/>
      <dgm:t>
        <a:bodyPr/>
        <a:lstStyle/>
        <a:p>
          <a:r>
            <a:rPr lang="en-US"/>
            <a:t>Institution-specific requirements  </a:t>
          </a:r>
        </a:p>
      </dgm:t>
    </dgm:pt>
    <dgm:pt modelId="{E729B76B-B693-4C89-AD68-4FC77135D467}" type="parTrans" cxnId="{731797A0-2345-4B0B-BC81-F8AC79F2B7B4}">
      <dgm:prSet/>
      <dgm:spPr/>
      <dgm:t>
        <a:bodyPr/>
        <a:lstStyle/>
        <a:p>
          <a:endParaRPr lang="en-US"/>
        </a:p>
      </dgm:t>
    </dgm:pt>
    <dgm:pt modelId="{965BA0AF-C57C-4FFE-8D60-59A624C9DC4C}" type="sibTrans" cxnId="{731797A0-2345-4B0B-BC81-F8AC79F2B7B4}">
      <dgm:prSet/>
      <dgm:spPr/>
      <dgm:t>
        <a:bodyPr/>
        <a:lstStyle/>
        <a:p>
          <a:endParaRPr lang="en-US"/>
        </a:p>
      </dgm:t>
    </dgm:pt>
    <dgm:pt modelId="{BA7497EC-53AE-4489-B114-D397ADC83B87}">
      <dgm:prSet/>
      <dgm:spPr/>
      <dgm:t>
        <a:bodyPr/>
        <a:lstStyle/>
        <a:p>
          <a:r>
            <a:rPr lang="en-US"/>
            <a:t>Signatures of physician, coordinator, witness, translator, LAR, proxy, parent, guardian </a:t>
          </a:r>
        </a:p>
      </dgm:t>
    </dgm:pt>
    <dgm:pt modelId="{204A5C39-799F-4AC5-9431-B08099EE4CB7}" type="parTrans" cxnId="{E59F6EE8-74BC-46AE-B28C-1ADF2E0127D8}">
      <dgm:prSet/>
      <dgm:spPr/>
      <dgm:t>
        <a:bodyPr/>
        <a:lstStyle/>
        <a:p>
          <a:endParaRPr lang="en-US"/>
        </a:p>
      </dgm:t>
    </dgm:pt>
    <dgm:pt modelId="{9710BABC-E79D-43D2-85DB-B91117E6CC5C}" type="sibTrans" cxnId="{E59F6EE8-74BC-46AE-B28C-1ADF2E0127D8}">
      <dgm:prSet/>
      <dgm:spPr/>
      <dgm:t>
        <a:bodyPr/>
        <a:lstStyle/>
        <a:p>
          <a:endParaRPr lang="en-US"/>
        </a:p>
      </dgm:t>
    </dgm:pt>
    <dgm:pt modelId="{4C76EF37-6345-4F34-88E7-57A0557B1A1F}" type="pres">
      <dgm:prSet presAssocID="{75EDDE4B-40AA-4FE4-ABEA-767E721BC34B}" presName="Name0" presStyleCnt="0">
        <dgm:presLayoutVars>
          <dgm:dir/>
          <dgm:animLvl val="lvl"/>
          <dgm:resizeHandles val="exact"/>
        </dgm:presLayoutVars>
      </dgm:prSet>
      <dgm:spPr/>
    </dgm:pt>
    <dgm:pt modelId="{0DB70992-B9ED-4B31-8056-03737838D42F}" type="pres">
      <dgm:prSet presAssocID="{62B1DC25-82A6-4B5E-B8C4-1455C68F1395}" presName="linNode" presStyleCnt="0"/>
      <dgm:spPr/>
    </dgm:pt>
    <dgm:pt modelId="{3388DB18-D299-48F6-88EF-C8EE661D632A}" type="pres">
      <dgm:prSet presAssocID="{62B1DC25-82A6-4B5E-B8C4-1455C68F1395}" presName="parentText" presStyleLbl="node1" presStyleIdx="0" presStyleCnt="2">
        <dgm:presLayoutVars>
          <dgm:chMax val="1"/>
          <dgm:bulletEnabled val="1"/>
        </dgm:presLayoutVars>
      </dgm:prSet>
      <dgm:spPr/>
    </dgm:pt>
    <dgm:pt modelId="{104F22AF-6201-402E-9930-D71C38E37E77}" type="pres">
      <dgm:prSet presAssocID="{62B1DC25-82A6-4B5E-B8C4-1455C68F1395}" presName="descendantText" presStyleLbl="alignAccFollowNode1" presStyleIdx="0" presStyleCnt="2">
        <dgm:presLayoutVars>
          <dgm:bulletEnabled val="1"/>
        </dgm:presLayoutVars>
      </dgm:prSet>
      <dgm:spPr/>
    </dgm:pt>
    <dgm:pt modelId="{6294575D-44AF-4473-8729-528D084A6133}" type="pres">
      <dgm:prSet presAssocID="{78EA6D60-9679-46AE-B74B-A4FC5B016B82}" presName="sp" presStyleCnt="0"/>
      <dgm:spPr/>
    </dgm:pt>
    <dgm:pt modelId="{6E3FCD5B-0330-44BC-9102-7930129FA6F8}" type="pres">
      <dgm:prSet presAssocID="{B69920B2-9988-4D3C-A0E0-A9056E082746}" presName="linNode" presStyleCnt="0"/>
      <dgm:spPr/>
    </dgm:pt>
    <dgm:pt modelId="{542851FB-BEED-4E4C-B42E-8EFCAA1F9A11}" type="pres">
      <dgm:prSet presAssocID="{B69920B2-9988-4D3C-A0E0-A9056E082746}" presName="parentText" presStyleLbl="node1" presStyleIdx="1" presStyleCnt="2">
        <dgm:presLayoutVars>
          <dgm:chMax val="1"/>
          <dgm:bulletEnabled val="1"/>
        </dgm:presLayoutVars>
      </dgm:prSet>
      <dgm:spPr/>
    </dgm:pt>
    <dgm:pt modelId="{B2D79956-1A08-4387-A16E-2C7D6B54742F}" type="pres">
      <dgm:prSet presAssocID="{B69920B2-9988-4D3C-A0E0-A9056E082746}" presName="descendantText" presStyleLbl="alignAccFollowNode1" presStyleIdx="1" presStyleCnt="2">
        <dgm:presLayoutVars>
          <dgm:bulletEnabled val="1"/>
        </dgm:presLayoutVars>
      </dgm:prSet>
      <dgm:spPr/>
    </dgm:pt>
  </dgm:ptLst>
  <dgm:cxnLst>
    <dgm:cxn modelId="{FE154C02-0193-4C0E-A1E8-299ED6B0A2D2}" srcId="{75EDDE4B-40AA-4FE4-ABEA-767E721BC34B}" destId="{62B1DC25-82A6-4B5E-B8C4-1455C68F1395}" srcOrd="0" destOrd="0" parTransId="{D81BF9E7-7FF1-4ECA-9FA2-36E55864C62F}" sibTransId="{78EA6D60-9679-46AE-B74B-A4FC5B016B82}"/>
    <dgm:cxn modelId="{6ADA533C-CC0D-4BAA-BD58-684EC5B1A145}" type="presOf" srcId="{BA7497EC-53AE-4489-B114-D397ADC83B87}" destId="{B2D79956-1A08-4387-A16E-2C7D6B54742F}" srcOrd="0" destOrd="1" presId="urn:microsoft.com/office/officeart/2005/8/layout/vList5"/>
    <dgm:cxn modelId="{3A54E27D-D985-425E-8139-76ADD872D260}" srcId="{62B1DC25-82A6-4B5E-B8C4-1455C68F1395}" destId="{D8F5BA59-504E-4921-B4B0-E4DC796A4306}" srcOrd="0" destOrd="0" parTransId="{F6820442-0CD3-422B-80B2-30D688C8F01D}" sibTransId="{AD753ED6-ADF4-4971-9D6E-1E8CC1B2B8BF}"/>
    <dgm:cxn modelId="{976DDB8B-8ABE-42D3-B6AB-667179A5AF7E}" type="presOf" srcId="{B69920B2-9988-4D3C-A0E0-A9056E082746}" destId="{542851FB-BEED-4E4C-B42E-8EFCAA1F9A11}" srcOrd="0" destOrd="0" presId="urn:microsoft.com/office/officeart/2005/8/layout/vList5"/>
    <dgm:cxn modelId="{6A8E6A9C-9006-48C1-9CCF-8BFDB1914560}" type="presOf" srcId="{D8F5BA59-504E-4921-B4B0-E4DC796A4306}" destId="{104F22AF-6201-402E-9930-D71C38E37E77}" srcOrd="0" destOrd="0" presId="urn:microsoft.com/office/officeart/2005/8/layout/vList5"/>
    <dgm:cxn modelId="{731797A0-2345-4B0B-BC81-F8AC79F2B7B4}" srcId="{B69920B2-9988-4D3C-A0E0-A9056E082746}" destId="{63F70191-D0AC-4356-BC2F-95060518DE59}" srcOrd="0" destOrd="0" parTransId="{E729B76B-B693-4C89-AD68-4FC77135D467}" sibTransId="{965BA0AF-C57C-4FFE-8D60-59A624C9DC4C}"/>
    <dgm:cxn modelId="{E1C8B6B3-FBEF-454C-AAFE-B9BAAB9134F0}" type="presOf" srcId="{63F70191-D0AC-4356-BC2F-95060518DE59}" destId="{B2D79956-1A08-4387-A16E-2C7D6B54742F}" srcOrd="0" destOrd="0" presId="urn:microsoft.com/office/officeart/2005/8/layout/vList5"/>
    <dgm:cxn modelId="{87BAB0C6-2481-4972-B389-A1DCE636EFFD}" type="presOf" srcId="{75EDDE4B-40AA-4FE4-ABEA-767E721BC34B}" destId="{4C76EF37-6345-4F34-88E7-57A0557B1A1F}" srcOrd="0" destOrd="0" presId="urn:microsoft.com/office/officeart/2005/8/layout/vList5"/>
    <dgm:cxn modelId="{69BED3D8-4FF7-4BF5-AFD7-5EBB567DC252}" srcId="{75EDDE4B-40AA-4FE4-ABEA-767E721BC34B}" destId="{B69920B2-9988-4D3C-A0E0-A9056E082746}" srcOrd="1" destOrd="0" parTransId="{E58B35ED-DFDF-41D5-8BB9-D946658B0136}" sibTransId="{C66E4FEB-9051-4658-B2BC-ECB5E2CA9A0E}"/>
    <dgm:cxn modelId="{E59F6EE8-74BC-46AE-B28C-1ADF2E0127D8}" srcId="{B69920B2-9988-4D3C-A0E0-A9056E082746}" destId="{BA7497EC-53AE-4489-B114-D397ADC83B87}" srcOrd="1" destOrd="0" parTransId="{204A5C39-799F-4AC5-9431-B08099EE4CB7}" sibTransId="{9710BABC-E79D-43D2-85DB-B91117E6CC5C}"/>
    <dgm:cxn modelId="{C05B52EB-F4E4-42B9-970F-866921F0E19E}" type="presOf" srcId="{62B1DC25-82A6-4B5E-B8C4-1455C68F1395}" destId="{3388DB18-D299-48F6-88EF-C8EE661D632A}" srcOrd="0" destOrd="0" presId="urn:microsoft.com/office/officeart/2005/8/layout/vList5"/>
    <dgm:cxn modelId="{9457A451-5EA4-4A95-8285-50B97C3B21B6}" type="presParOf" srcId="{4C76EF37-6345-4F34-88E7-57A0557B1A1F}" destId="{0DB70992-B9ED-4B31-8056-03737838D42F}" srcOrd="0" destOrd="0" presId="urn:microsoft.com/office/officeart/2005/8/layout/vList5"/>
    <dgm:cxn modelId="{19519AA4-3101-47B8-9341-5A4CD611C72D}" type="presParOf" srcId="{0DB70992-B9ED-4B31-8056-03737838D42F}" destId="{3388DB18-D299-48F6-88EF-C8EE661D632A}" srcOrd="0" destOrd="0" presId="urn:microsoft.com/office/officeart/2005/8/layout/vList5"/>
    <dgm:cxn modelId="{AE74D5C8-2DA2-45E5-B613-DED55C324614}" type="presParOf" srcId="{0DB70992-B9ED-4B31-8056-03737838D42F}" destId="{104F22AF-6201-402E-9930-D71C38E37E77}" srcOrd="1" destOrd="0" presId="urn:microsoft.com/office/officeart/2005/8/layout/vList5"/>
    <dgm:cxn modelId="{6254DCF5-8A02-4226-A85A-A6AB3043950A}" type="presParOf" srcId="{4C76EF37-6345-4F34-88E7-57A0557B1A1F}" destId="{6294575D-44AF-4473-8729-528D084A6133}" srcOrd="1" destOrd="0" presId="urn:microsoft.com/office/officeart/2005/8/layout/vList5"/>
    <dgm:cxn modelId="{52DC7F8B-529E-47EC-8AEF-F048EB0F0F1D}" type="presParOf" srcId="{4C76EF37-6345-4F34-88E7-57A0557B1A1F}" destId="{6E3FCD5B-0330-44BC-9102-7930129FA6F8}" srcOrd="2" destOrd="0" presId="urn:microsoft.com/office/officeart/2005/8/layout/vList5"/>
    <dgm:cxn modelId="{45CBBB97-B29C-4065-842B-D81CEDAC2EAD}" type="presParOf" srcId="{6E3FCD5B-0330-44BC-9102-7930129FA6F8}" destId="{542851FB-BEED-4E4C-B42E-8EFCAA1F9A11}" srcOrd="0" destOrd="0" presId="urn:microsoft.com/office/officeart/2005/8/layout/vList5"/>
    <dgm:cxn modelId="{080B6227-D956-4F4C-8C92-2AC8CD94BFA6}" type="presParOf" srcId="{6E3FCD5B-0330-44BC-9102-7930129FA6F8}" destId="{B2D79956-1A08-4387-A16E-2C7D6B54742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F0E5ECB-1D36-4797-8818-1A0873BBDAED}"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0E48C0F7-081E-4FCC-B4BE-6217D83847E5}">
      <dgm:prSet custT="1"/>
      <dgm:spPr>
        <a:solidFill>
          <a:schemeClr val="accent1"/>
        </a:solidFill>
      </dgm:spPr>
      <dgm:t>
        <a:bodyPr/>
        <a:lstStyle/>
        <a:p>
          <a:pPr algn="l"/>
          <a:r>
            <a:rPr lang="en-US" sz="2400" b="0" dirty="0">
              <a:latin typeface="Helvetica" panose="020B0604020202020204" pitchFamily="34" charset="0"/>
              <a:cs typeface="Helvetica" panose="020B0604020202020204" pitchFamily="34" charset="0"/>
            </a:rPr>
            <a:t>(a)   Federal</a:t>
          </a:r>
        </a:p>
      </dgm:t>
    </dgm:pt>
    <dgm:pt modelId="{DFB10407-C71C-4AE1-9E67-933516937188}" type="parTrans" cxnId="{0DAD8397-75C2-4685-A35A-E568ACD909C2}">
      <dgm:prSet/>
      <dgm:spPr/>
      <dgm:t>
        <a:bodyPr/>
        <a:lstStyle/>
        <a:p>
          <a:endParaRPr lang="en-US"/>
        </a:p>
      </dgm:t>
    </dgm:pt>
    <dgm:pt modelId="{345E7041-2894-47BF-B656-ED4B4F57FEE9}" type="sibTrans" cxnId="{0DAD8397-75C2-4685-A35A-E568ACD909C2}">
      <dgm:prSet/>
      <dgm:spPr/>
      <dgm:t>
        <a:bodyPr/>
        <a:lstStyle/>
        <a:p>
          <a:endParaRPr lang="en-US"/>
        </a:p>
      </dgm:t>
    </dgm:pt>
    <dgm:pt modelId="{24719461-61E9-475B-B590-327A7C4A562A}">
      <dgm:prSet custT="1"/>
      <dgm:spPr>
        <a:solidFill>
          <a:schemeClr val="accent1"/>
        </a:solidFill>
      </dgm:spPr>
      <dgm:t>
        <a:bodyPr/>
        <a:lstStyle/>
        <a:p>
          <a:pPr algn="l"/>
          <a:r>
            <a:rPr lang="en-US" sz="2400" b="0" dirty="0">
              <a:effectLst/>
              <a:latin typeface="Helvetica" panose="020B0604020202020204" pitchFamily="34" charset="0"/>
              <a:cs typeface="Helvetica" panose="020B0604020202020204" pitchFamily="34" charset="0"/>
            </a:rPr>
            <a:t>(b) Institutional</a:t>
          </a:r>
        </a:p>
      </dgm:t>
    </dgm:pt>
    <dgm:pt modelId="{782F228C-E09B-48C1-870E-EFB303028586}" type="parTrans" cxnId="{7C5D3FFF-0B6B-4E16-95D3-77B8EDF69ACA}">
      <dgm:prSet/>
      <dgm:spPr/>
      <dgm:t>
        <a:bodyPr/>
        <a:lstStyle/>
        <a:p>
          <a:endParaRPr lang="en-US"/>
        </a:p>
      </dgm:t>
    </dgm:pt>
    <dgm:pt modelId="{C557D485-5986-4FA8-A100-188FD396AB85}" type="sibTrans" cxnId="{7C5D3FFF-0B6B-4E16-95D3-77B8EDF69ACA}">
      <dgm:prSet/>
      <dgm:spPr/>
      <dgm:t>
        <a:bodyPr/>
        <a:lstStyle/>
        <a:p>
          <a:endParaRPr lang="en-US"/>
        </a:p>
      </dgm:t>
    </dgm:pt>
    <dgm:pt modelId="{34CD97B3-4A87-4757-8468-AC2D7B3BCF51}">
      <dgm:prSet custT="1"/>
      <dgm:spPr>
        <a:solidFill>
          <a:schemeClr val="accent1"/>
        </a:solidFill>
      </dgm:spPr>
      <dgm:t>
        <a:bodyPr/>
        <a:lstStyle/>
        <a:p>
          <a:pPr algn="l"/>
          <a:r>
            <a:rPr lang="en-US" sz="2400" b="1" dirty="0">
              <a:latin typeface="Helvetica" panose="020B0604020202020204" pitchFamily="34" charset="0"/>
              <a:cs typeface="Helvetica" panose="020B0604020202020204" pitchFamily="34" charset="0"/>
            </a:rPr>
            <a:t>(c) </a:t>
          </a:r>
          <a:r>
            <a:rPr lang="en-US" sz="2400" dirty="0">
              <a:latin typeface="Helvetica" panose="020B0604020202020204" pitchFamily="34" charset="0"/>
              <a:cs typeface="Helvetica" panose="020B0604020202020204" pitchFamily="34" charset="0"/>
            </a:rPr>
            <a:t>Sponsors </a:t>
          </a:r>
        </a:p>
      </dgm:t>
    </dgm:pt>
    <dgm:pt modelId="{38781C5F-B5E4-4E5C-BC60-C8533F863F61}" type="parTrans" cxnId="{F7D7B939-570A-4FC3-AF73-C14CDCF8E88F}">
      <dgm:prSet/>
      <dgm:spPr/>
      <dgm:t>
        <a:bodyPr/>
        <a:lstStyle/>
        <a:p>
          <a:endParaRPr lang="en-US"/>
        </a:p>
      </dgm:t>
    </dgm:pt>
    <dgm:pt modelId="{45AF3AA2-9776-40EF-8C85-7B73CE97F8E5}" type="sibTrans" cxnId="{F7D7B939-570A-4FC3-AF73-C14CDCF8E88F}">
      <dgm:prSet/>
      <dgm:spPr/>
      <dgm:t>
        <a:bodyPr/>
        <a:lstStyle/>
        <a:p>
          <a:endParaRPr lang="en-US"/>
        </a:p>
      </dgm:t>
    </dgm:pt>
    <dgm:pt modelId="{40AF60FC-7FD5-49B7-BD72-296750618DB1}" type="pres">
      <dgm:prSet presAssocID="{3F0E5ECB-1D36-4797-8818-1A0873BBDAED}" presName="Name0" presStyleCnt="0">
        <dgm:presLayoutVars>
          <dgm:dir/>
          <dgm:animLvl val="lvl"/>
          <dgm:resizeHandles val="exact"/>
        </dgm:presLayoutVars>
      </dgm:prSet>
      <dgm:spPr/>
    </dgm:pt>
    <dgm:pt modelId="{CC961156-367B-4081-97EC-5D4FDA7A8431}" type="pres">
      <dgm:prSet presAssocID="{0E48C0F7-081E-4FCC-B4BE-6217D83847E5}" presName="linNode" presStyleCnt="0"/>
      <dgm:spPr/>
    </dgm:pt>
    <dgm:pt modelId="{AC807298-B08A-42CF-A56F-10FBBD365951}" type="pres">
      <dgm:prSet presAssocID="{0E48C0F7-081E-4FCC-B4BE-6217D83847E5}" presName="parentText" presStyleLbl="node1" presStyleIdx="0" presStyleCnt="3" custScaleX="278321" custScaleY="106921" custLinFactNeighborX="0" custLinFactNeighborY="-127">
        <dgm:presLayoutVars>
          <dgm:chMax val="1"/>
          <dgm:bulletEnabled val="1"/>
        </dgm:presLayoutVars>
      </dgm:prSet>
      <dgm:spPr/>
    </dgm:pt>
    <dgm:pt modelId="{1BEA7BD6-6C04-4FA2-B206-5B324C7D2845}" type="pres">
      <dgm:prSet presAssocID="{345E7041-2894-47BF-B656-ED4B4F57FEE9}" presName="sp" presStyleCnt="0"/>
      <dgm:spPr/>
    </dgm:pt>
    <dgm:pt modelId="{57C60C35-DE52-4689-9D05-F28891B3CFD8}" type="pres">
      <dgm:prSet presAssocID="{24719461-61E9-475B-B590-327A7C4A562A}" presName="linNode" presStyleCnt="0"/>
      <dgm:spPr/>
    </dgm:pt>
    <dgm:pt modelId="{4756FBE4-84A1-436B-BBE5-7494E53A6AB9}" type="pres">
      <dgm:prSet presAssocID="{24719461-61E9-475B-B590-327A7C4A562A}" presName="parentText" presStyleLbl="node1" presStyleIdx="1" presStyleCnt="3" custScaleX="277778" custScaleY="77501">
        <dgm:presLayoutVars>
          <dgm:chMax val="1"/>
          <dgm:bulletEnabled val="1"/>
        </dgm:presLayoutVars>
      </dgm:prSet>
      <dgm:spPr/>
    </dgm:pt>
    <dgm:pt modelId="{B3EF2997-339A-4A11-8D1E-67531BDD3C8D}" type="pres">
      <dgm:prSet presAssocID="{C557D485-5986-4FA8-A100-188FD396AB85}" presName="sp" presStyleCnt="0"/>
      <dgm:spPr/>
    </dgm:pt>
    <dgm:pt modelId="{5C49FFAF-753D-46B4-9B68-D4D72E1449F9}" type="pres">
      <dgm:prSet presAssocID="{34CD97B3-4A87-4757-8468-AC2D7B3BCF51}" presName="linNode" presStyleCnt="0"/>
      <dgm:spPr/>
    </dgm:pt>
    <dgm:pt modelId="{784C9CE1-EA27-40B7-8C9D-40F6388B6713}" type="pres">
      <dgm:prSet presAssocID="{34CD97B3-4A87-4757-8468-AC2D7B3BCF51}" presName="parentText" presStyleLbl="node1" presStyleIdx="2" presStyleCnt="3" custScaleX="277778">
        <dgm:presLayoutVars>
          <dgm:chMax val="1"/>
          <dgm:bulletEnabled val="1"/>
        </dgm:presLayoutVars>
      </dgm:prSet>
      <dgm:spPr/>
    </dgm:pt>
  </dgm:ptLst>
  <dgm:cxnLst>
    <dgm:cxn modelId="{F7D7B939-570A-4FC3-AF73-C14CDCF8E88F}" srcId="{3F0E5ECB-1D36-4797-8818-1A0873BBDAED}" destId="{34CD97B3-4A87-4757-8468-AC2D7B3BCF51}" srcOrd="2" destOrd="0" parTransId="{38781C5F-B5E4-4E5C-BC60-C8533F863F61}" sibTransId="{45AF3AA2-9776-40EF-8C85-7B73CE97F8E5}"/>
    <dgm:cxn modelId="{B8C5495C-639C-4599-BAF4-006B60868BB2}" type="presOf" srcId="{24719461-61E9-475B-B590-327A7C4A562A}" destId="{4756FBE4-84A1-436B-BBE5-7494E53A6AB9}" srcOrd="0" destOrd="0" presId="urn:microsoft.com/office/officeart/2005/8/layout/vList5"/>
    <dgm:cxn modelId="{CBB83359-EB7B-45A4-B645-0F675A66DC24}" type="presOf" srcId="{34CD97B3-4A87-4757-8468-AC2D7B3BCF51}" destId="{784C9CE1-EA27-40B7-8C9D-40F6388B6713}" srcOrd="0" destOrd="0" presId="urn:microsoft.com/office/officeart/2005/8/layout/vList5"/>
    <dgm:cxn modelId="{F9526C88-E6C4-46DC-BB8C-62B710518FAB}" type="presOf" srcId="{3F0E5ECB-1D36-4797-8818-1A0873BBDAED}" destId="{40AF60FC-7FD5-49B7-BD72-296750618DB1}" srcOrd="0" destOrd="0" presId="urn:microsoft.com/office/officeart/2005/8/layout/vList5"/>
    <dgm:cxn modelId="{0DAD8397-75C2-4685-A35A-E568ACD909C2}" srcId="{3F0E5ECB-1D36-4797-8818-1A0873BBDAED}" destId="{0E48C0F7-081E-4FCC-B4BE-6217D83847E5}" srcOrd="0" destOrd="0" parTransId="{DFB10407-C71C-4AE1-9E67-933516937188}" sibTransId="{345E7041-2894-47BF-B656-ED4B4F57FEE9}"/>
    <dgm:cxn modelId="{44862AF6-CCD8-412B-BCDF-6D014014E6E0}" type="presOf" srcId="{0E48C0F7-081E-4FCC-B4BE-6217D83847E5}" destId="{AC807298-B08A-42CF-A56F-10FBBD365951}" srcOrd="0" destOrd="0" presId="urn:microsoft.com/office/officeart/2005/8/layout/vList5"/>
    <dgm:cxn modelId="{7C5D3FFF-0B6B-4E16-95D3-77B8EDF69ACA}" srcId="{3F0E5ECB-1D36-4797-8818-1A0873BBDAED}" destId="{24719461-61E9-475B-B590-327A7C4A562A}" srcOrd="1" destOrd="0" parTransId="{782F228C-E09B-48C1-870E-EFB303028586}" sibTransId="{C557D485-5986-4FA8-A100-188FD396AB85}"/>
    <dgm:cxn modelId="{5C269B36-A670-4AB1-B921-68A3D66D3A4A}" type="presParOf" srcId="{40AF60FC-7FD5-49B7-BD72-296750618DB1}" destId="{CC961156-367B-4081-97EC-5D4FDA7A8431}" srcOrd="0" destOrd="0" presId="urn:microsoft.com/office/officeart/2005/8/layout/vList5"/>
    <dgm:cxn modelId="{5BDCA47B-1ED1-4A16-946F-FD3394709272}" type="presParOf" srcId="{CC961156-367B-4081-97EC-5D4FDA7A8431}" destId="{AC807298-B08A-42CF-A56F-10FBBD365951}" srcOrd="0" destOrd="0" presId="urn:microsoft.com/office/officeart/2005/8/layout/vList5"/>
    <dgm:cxn modelId="{88A6C5FE-886B-4297-858E-44E56CE69C27}" type="presParOf" srcId="{40AF60FC-7FD5-49B7-BD72-296750618DB1}" destId="{1BEA7BD6-6C04-4FA2-B206-5B324C7D2845}" srcOrd="1" destOrd="0" presId="urn:microsoft.com/office/officeart/2005/8/layout/vList5"/>
    <dgm:cxn modelId="{2848338F-687B-45C4-BEA7-E86CDF6EBA33}" type="presParOf" srcId="{40AF60FC-7FD5-49B7-BD72-296750618DB1}" destId="{57C60C35-DE52-4689-9D05-F28891B3CFD8}" srcOrd="2" destOrd="0" presId="urn:microsoft.com/office/officeart/2005/8/layout/vList5"/>
    <dgm:cxn modelId="{95C44863-F3DF-48F2-9A4A-0632B3CA796E}" type="presParOf" srcId="{57C60C35-DE52-4689-9D05-F28891B3CFD8}" destId="{4756FBE4-84A1-436B-BBE5-7494E53A6AB9}" srcOrd="0" destOrd="0" presId="urn:microsoft.com/office/officeart/2005/8/layout/vList5"/>
    <dgm:cxn modelId="{8CAA5A31-2FA3-420F-87A3-79889C1F9E84}" type="presParOf" srcId="{40AF60FC-7FD5-49B7-BD72-296750618DB1}" destId="{B3EF2997-339A-4A11-8D1E-67531BDD3C8D}" srcOrd="3" destOrd="0" presId="urn:microsoft.com/office/officeart/2005/8/layout/vList5"/>
    <dgm:cxn modelId="{A685D484-BFB7-4A81-9A64-5366465AFA25}" type="presParOf" srcId="{40AF60FC-7FD5-49B7-BD72-296750618DB1}" destId="{5C49FFAF-753D-46B4-9B68-D4D72E1449F9}" srcOrd="4" destOrd="0" presId="urn:microsoft.com/office/officeart/2005/8/layout/vList5"/>
    <dgm:cxn modelId="{E3248077-69F6-491B-8C85-D6D15C99C0BE}" type="presParOf" srcId="{5C49FFAF-753D-46B4-9B68-D4D72E1449F9}" destId="{784C9CE1-EA27-40B7-8C9D-40F6388B6713}" srcOrd="0" destOrd="0" presId="urn:microsoft.com/office/officeart/2005/8/layout/vList5"/>
  </dgm:cxnLst>
  <dgm:bg>
    <a:solidFill>
      <a:schemeClr val="accent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3F0E5ECB-1D36-4797-8818-1A0873BBDAED}"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0E48C0F7-081E-4FCC-B4BE-6217D83847E5}">
      <dgm:prSet custT="1"/>
      <dgm:spPr>
        <a:solidFill>
          <a:schemeClr val="accent2"/>
        </a:solidFill>
      </dgm:spPr>
      <dgm:t>
        <a:bodyPr/>
        <a:lstStyle/>
        <a:p>
          <a:pPr algn="l"/>
          <a:r>
            <a:rPr lang="en-US" sz="2800" b="1" dirty="0"/>
            <a:t>(a) </a:t>
          </a:r>
        </a:p>
        <a:p>
          <a:pPr algn="l"/>
          <a:r>
            <a:rPr lang="en-US" sz="2800" b="1" dirty="0"/>
            <a:t>institutional</a:t>
          </a:r>
          <a:endParaRPr lang="en-US" sz="2800" dirty="0"/>
        </a:p>
        <a:p>
          <a:pPr algn="l"/>
          <a:endParaRPr lang="en-US" sz="2800" dirty="0"/>
        </a:p>
        <a:p>
          <a:pPr algn="l"/>
          <a:endParaRPr lang="en-US" sz="2800" dirty="0"/>
        </a:p>
        <a:p>
          <a:pPr algn="l"/>
          <a:endParaRPr lang="en-US" sz="2800" dirty="0"/>
        </a:p>
        <a:p>
          <a:pPr algn="l"/>
          <a:endParaRPr lang="en-US" sz="2800" dirty="0"/>
        </a:p>
        <a:p>
          <a:pPr algn="l"/>
          <a:r>
            <a:rPr lang="en-US" sz="2800" dirty="0"/>
            <a:t> </a:t>
          </a:r>
        </a:p>
      </dgm:t>
    </dgm:pt>
    <dgm:pt modelId="{345E7041-2894-47BF-B656-ED4B4F57FEE9}" type="sibTrans" cxnId="{0DAD8397-75C2-4685-A35A-E568ACD909C2}">
      <dgm:prSet/>
      <dgm:spPr/>
      <dgm:t>
        <a:bodyPr/>
        <a:lstStyle/>
        <a:p>
          <a:endParaRPr lang="en-US"/>
        </a:p>
      </dgm:t>
    </dgm:pt>
    <dgm:pt modelId="{DFB10407-C71C-4AE1-9E67-933516937188}" type="parTrans" cxnId="{0DAD8397-75C2-4685-A35A-E568ACD909C2}">
      <dgm:prSet/>
      <dgm:spPr/>
      <dgm:t>
        <a:bodyPr/>
        <a:lstStyle/>
        <a:p>
          <a:endParaRPr lang="en-US"/>
        </a:p>
      </dgm:t>
    </dgm:pt>
    <dgm:pt modelId="{40AF60FC-7FD5-49B7-BD72-296750618DB1}" type="pres">
      <dgm:prSet presAssocID="{3F0E5ECB-1D36-4797-8818-1A0873BBDAED}" presName="Name0" presStyleCnt="0">
        <dgm:presLayoutVars>
          <dgm:dir/>
          <dgm:animLvl val="lvl"/>
          <dgm:resizeHandles val="exact"/>
        </dgm:presLayoutVars>
      </dgm:prSet>
      <dgm:spPr/>
    </dgm:pt>
    <dgm:pt modelId="{CC961156-367B-4081-97EC-5D4FDA7A8431}" type="pres">
      <dgm:prSet presAssocID="{0E48C0F7-081E-4FCC-B4BE-6217D83847E5}" presName="linNode" presStyleCnt="0"/>
      <dgm:spPr/>
    </dgm:pt>
    <dgm:pt modelId="{AC807298-B08A-42CF-A56F-10FBBD365951}" type="pres">
      <dgm:prSet presAssocID="{0E48C0F7-081E-4FCC-B4BE-6217D83847E5}" presName="parentText" presStyleLbl="node1" presStyleIdx="0" presStyleCnt="1" custScaleX="278321" custScaleY="106921" custLinFactNeighborX="0" custLinFactNeighborY="1672">
        <dgm:presLayoutVars>
          <dgm:chMax val="1"/>
          <dgm:bulletEnabled val="1"/>
        </dgm:presLayoutVars>
      </dgm:prSet>
      <dgm:spPr/>
    </dgm:pt>
  </dgm:ptLst>
  <dgm:cxnLst>
    <dgm:cxn modelId="{F9526C88-E6C4-46DC-BB8C-62B710518FAB}" type="presOf" srcId="{3F0E5ECB-1D36-4797-8818-1A0873BBDAED}" destId="{40AF60FC-7FD5-49B7-BD72-296750618DB1}" srcOrd="0" destOrd="0" presId="urn:microsoft.com/office/officeart/2005/8/layout/vList5"/>
    <dgm:cxn modelId="{0DAD8397-75C2-4685-A35A-E568ACD909C2}" srcId="{3F0E5ECB-1D36-4797-8818-1A0873BBDAED}" destId="{0E48C0F7-081E-4FCC-B4BE-6217D83847E5}" srcOrd="0" destOrd="0" parTransId="{DFB10407-C71C-4AE1-9E67-933516937188}" sibTransId="{345E7041-2894-47BF-B656-ED4B4F57FEE9}"/>
    <dgm:cxn modelId="{44862AF6-CCD8-412B-BCDF-6D014014E6E0}" type="presOf" srcId="{0E48C0F7-081E-4FCC-B4BE-6217D83847E5}" destId="{AC807298-B08A-42CF-A56F-10FBBD365951}" srcOrd="0" destOrd="0" presId="urn:microsoft.com/office/officeart/2005/8/layout/vList5"/>
    <dgm:cxn modelId="{5C269B36-A670-4AB1-B921-68A3D66D3A4A}" type="presParOf" srcId="{40AF60FC-7FD5-49B7-BD72-296750618DB1}" destId="{CC961156-367B-4081-97EC-5D4FDA7A8431}" srcOrd="0" destOrd="0" presId="urn:microsoft.com/office/officeart/2005/8/layout/vList5"/>
    <dgm:cxn modelId="{5BDCA47B-1ED1-4A16-946F-FD3394709272}" type="presParOf" srcId="{CC961156-367B-4081-97EC-5D4FDA7A8431}" destId="{AC807298-B08A-42CF-A56F-10FBBD365951}"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3F0E5ECB-1D36-4797-8818-1A0873BBDAED}"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24719461-61E9-475B-B590-327A7C4A562A}">
      <dgm:prSet custT="1"/>
      <dgm:spPr>
        <a:solidFill>
          <a:schemeClr val="accent2"/>
        </a:solidFill>
      </dgm:spPr>
      <dgm:t>
        <a:bodyPr/>
        <a:lstStyle/>
        <a:p>
          <a:r>
            <a:rPr lang="en-US" sz="2800" dirty="0"/>
            <a:t>(b)</a:t>
          </a:r>
        </a:p>
        <a:p>
          <a:r>
            <a:rPr lang="en-US" sz="2800" dirty="0"/>
            <a:t>Organizational 	</a:t>
          </a:r>
        </a:p>
        <a:p>
          <a:endParaRPr lang="en-US" sz="2800" dirty="0"/>
        </a:p>
        <a:p>
          <a:endParaRPr lang="en-US" sz="2800" dirty="0"/>
        </a:p>
        <a:p>
          <a:endParaRPr lang="en-US" sz="2800" dirty="0"/>
        </a:p>
        <a:p>
          <a:endParaRPr lang="en-US" sz="2800" dirty="0"/>
        </a:p>
        <a:p>
          <a:endParaRPr lang="en-US" sz="2800" dirty="0"/>
        </a:p>
      </dgm:t>
    </dgm:pt>
    <dgm:pt modelId="{C557D485-5986-4FA8-A100-188FD396AB85}" type="sibTrans" cxnId="{7C5D3FFF-0B6B-4E16-95D3-77B8EDF69ACA}">
      <dgm:prSet/>
      <dgm:spPr/>
      <dgm:t>
        <a:bodyPr/>
        <a:lstStyle/>
        <a:p>
          <a:endParaRPr lang="en-US"/>
        </a:p>
      </dgm:t>
    </dgm:pt>
    <dgm:pt modelId="{782F228C-E09B-48C1-870E-EFB303028586}" type="parTrans" cxnId="{7C5D3FFF-0B6B-4E16-95D3-77B8EDF69ACA}">
      <dgm:prSet/>
      <dgm:spPr/>
      <dgm:t>
        <a:bodyPr/>
        <a:lstStyle/>
        <a:p>
          <a:endParaRPr lang="en-US"/>
        </a:p>
      </dgm:t>
    </dgm:pt>
    <dgm:pt modelId="{40AF60FC-7FD5-49B7-BD72-296750618DB1}" type="pres">
      <dgm:prSet presAssocID="{3F0E5ECB-1D36-4797-8818-1A0873BBDAED}" presName="Name0" presStyleCnt="0">
        <dgm:presLayoutVars>
          <dgm:dir/>
          <dgm:animLvl val="lvl"/>
          <dgm:resizeHandles val="exact"/>
        </dgm:presLayoutVars>
      </dgm:prSet>
      <dgm:spPr/>
    </dgm:pt>
    <dgm:pt modelId="{57C60C35-DE52-4689-9D05-F28891B3CFD8}" type="pres">
      <dgm:prSet presAssocID="{24719461-61E9-475B-B590-327A7C4A562A}" presName="linNode" presStyleCnt="0"/>
      <dgm:spPr/>
    </dgm:pt>
    <dgm:pt modelId="{4756FBE4-84A1-436B-BBE5-7494E53A6AB9}" type="pres">
      <dgm:prSet presAssocID="{24719461-61E9-475B-B590-327A7C4A562A}" presName="parentText" presStyleLbl="node1" presStyleIdx="0" presStyleCnt="1" custScaleX="277778" custScaleY="100000" custLinFactNeighborX="-1619">
        <dgm:presLayoutVars>
          <dgm:chMax val="1"/>
          <dgm:bulletEnabled val="1"/>
        </dgm:presLayoutVars>
      </dgm:prSet>
      <dgm:spPr/>
    </dgm:pt>
  </dgm:ptLst>
  <dgm:cxnLst>
    <dgm:cxn modelId="{B8C5495C-639C-4599-BAF4-006B60868BB2}" type="presOf" srcId="{24719461-61E9-475B-B590-327A7C4A562A}" destId="{4756FBE4-84A1-436B-BBE5-7494E53A6AB9}" srcOrd="0" destOrd="0" presId="urn:microsoft.com/office/officeart/2005/8/layout/vList5"/>
    <dgm:cxn modelId="{F9526C88-E6C4-46DC-BB8C-62B710518FAB}" type="presOf" srcId="{3F0E5ECB-1D36-4797-8818-1A0873BBDAED}" destId="{40AF60FC-7FD5-49B7-BD72-296750618DB1}" srcOrd="0" destOrd="0" presId="urn:microsoft.com/office/officeart/2005/8/layout/vList5"/>
    <dgm:cxn modelId="{7C5D3FFF-0B6B-4E16-95D3-77B8EDF69ACA}" srcId="{3F0E5ECB-1D36-4797-8818-1A0873BBDAED}" destId="{24719461-61E9-475B-B590-327A7C4A562A}" srcOrd="0" destOrd="0" parTransId="{782F228C-E09B-48C1-870E-EFB303028586}" sibTransId="{C557D485-5986-4FA8-A100-188FD396AB85}"/>
    <dgm:cxn modelId="{2848338F-687B-45C4-BEA7-E86CDF6EBA33}" type="presParOf" srcId="{40AF60FC-7FD5-49B7-BD72-296750618DB1}" destId="{57C60C35-DE52-4689-9D05-F28891B3CFD8}" srcOrd="0" destOrd="0" presId="urn:microsoft.com/office/officeart/2005/8/layout/vList5"/>
    <dgm:cxn modelId="{95C44863-F3DF-48F2-9A4A-0632B3CA796E}" type="presParOf" srcId="{57C60C35-DE52-4689-9D05-F28891B3CFD8}" destId="{4756FBE4-84A1-436B-BBE5-7494E53A6AB9}" srcOrd="0"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3F0E5ECB-1D36-4797-8818-1A0873BBDAED}"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34CD97B3-4A87-4757-8468-AC2D7B3BCF51}">
      <dgm:prSet custT="1"/>
      <dgm:spPr>
        <a:solidFill>
          <a:schemeClr val="accent2"/>
        </a:solidFill>
      </dgm:spPr>
      <dgm:t>
        <a:bodyPr/>
        <a:lstStyle/>
        <a:p>
          <a:pPr algn="ctr"/>
          <a:endParaRPr lang="en-US" sz="2800" b="1" dirty="0"/>
        </a:p>
        <a:p>
          <a:pPr algn="ctr"/>
          <a:endParaRPr lang="en-US" sz="2800" b="1" dirty="0"/>
        </a:p>
        <a:p>
          <a:pPr algn="ctr"/>
          <a:endParaRPr lang="en-US" sz="2800" b="1" dirty="0"/>
        </a:p>
        <a:p>
          <a:pPr algn="ctr"/>
          <a:r>
            <a:rPr lang="en-US" sz="2800" b="1" dirty="0"/>
            <a:t>(c)</a:t>
          </a:r>
          <a:endParaRPr lang="en-US" sz="2800" dirty="0"/>
        </a:p>
        <a:p>
          <a:pPr algn="l"/>
          <a:endParaRPr lang="en-US" sz="2800" dirty="0"/>
        </a:p>
        <a:p>
          <a:pPr algn="l"/>
          <a:r>
            <a:rPr lang="en-US" sz="2800" dirty="0"/>
            <a:t>On line </a:t>
          </a:r>
        </a:p>
        <a:p>
          <a:pPr algn="l"/>
          <a:r>
            <a:rPr lang="en-US" sz="2800" dirty="0"/>
            <a:t>Agencies </a:t>
          </a:r>
        </a:p>
        <a:p>
          <a:pPr algn="l"/>
          <a:r>
            <a:rPr lang="en-US" sz="2800" dirty="0"/>
            <a:t>Websites </a:t>
          </a:r>
        </a:p>
        <a:p>
          <a:pPr algn="l"/>
          <a:r>
            <a:rPr lang="en-US" sz="2800" dirty="0"/>
            <a:t>Other </a:t>
          </a:r>
        </a:p>
        <a:p>
          <a:pPr algn="ctr"/>
          <a:endParaRPr lang="en-US" sz="2800" dirty="0"/>
        </a:p>
        <a:p>
          <a:pPr algn="ctr"/>
          <a:endParaRPr lang="en-US" sz="2800" dirty="0"/>
        </a:p>
        <a:p>
          <a:pPr algn="ctr"/>
          <a:endParaRPr lang="en-US" sz="2800" dirty="0"/>
        </a:p>
        <a:p>
          <a:pPr algn="ctr"/>
          <a:endParaRPr lang="en-US" sz="2800" dirty="0"/>
        </a:p>
        <a:p>
          <a:pPr algn="ctr"/>
          <a:r>
            <a:rPr lang="en-US" sz="2800" dirty="0"/>
            <a:t> </a:t>
          </a:r>
        </a:p>
      </dgm:t>
    </dgm:pt>
    <dgm:pt modelId="{38781C5F-B5E4-4E5C-BC60-C8533F863F61}" type="parTrans" cxnId="{F7D7B939-570A-4FC3-AF73-C14CDCF8E88F}">
      <dgm:prSet/>
      <dgm:spPr/>
      <dgm:t>
        <a:bodyPr/>
        <a:lstStyle/>
        <a:p>
          <a:endParaRPr lang="en-US"/>
        </a:p>
      </dgm:t>
    </dgm:pt>
    <dgm:pt modelId="{45AF3AA2-9776-40EF-8C85-7B73CE97F8E5}" type="sibTrans" cxnId="{F7D7B939-570A-4FC3-AF73-C14CDCF8E88F}">
      <dgm:prSet/>
      <dgm:spPr/>
      <dgm:t>
        <a:bodyPr/>
        <a:lstStyle/>
        <a:p>
          <a:endParaRPr lang="en-US"/>
        </a:p>
      </dgm:t>
    </dgm:pt>
    <dgm:pt modelId="{40AF60FC-7FD5-49B7-BD72-296750618DB1}" type="pres">
      <dgm:prSet presAssocID="{3F0E5ECB-1D36-4797-8818-1A0873BBDAED}" presName="Name0" presStyleCnt="0">
        <dgm:presLayoutVars>
          <dgm:dir/>
          <dgm:animLvl val="lvl"/>
          <dgm:resizeHandles val="exact"/>
        </dgm:presLayoutVars>
      </dgm:prSet>
      <dgm:spPr/>
    </dgm:pt>
    <dgm:pt modelId="{5C49FFAF-753D-46B4-9B68-D4D72E1449F9}" type="pres">
      <dgm:prSet presAssocID="{34CD97B3-4A87-4757-8468-AC2D7B3BCF51}" presName="linNode" presStyleCnt="0"/>
      <dgm:spPr/>
    </dgm:pt>
    <dgm:pt modelId="{784C9CE1-EA27-40B7-8C9D-40F6388B6713}" type="pres">
      <dgm:prSet presAssocID="{34CD97B3-4A87-4757-8468-AC2D7B3BCF51}" presName="parentText" presStyleLbl="node1" presStyleIdx="0" presStyleCnt="1" custScaleX="277778" custLinFactNeighborX="-50286">
        <dgm:presLayoutVars>
          <dgm:chMax val="1"/>
          <dgm:bulletEnabled val="1"/>
        </dgm:presLayoutVars>
      </dgm:prSet>
      <dgm:spPr/>
    </dgm:pt>
  </dgm:ptLst>
  <dgm:cxnLst>
    <dgm:cxn modelId="{F7D7B939-570A-4FC3-AF73-C14CDCF8E88F}" srcId="{3F0E5ECB-1D36-4797-8818-1A0873BBDAED}" destId="{34CD97B3-4A87-4757-8468-AC2D7B3BCF51}" srcOrd="0" destOrd="0" parTransId="{38781C5F-B5E4-4E5C-BC60-C8533F863F61}" sibTransId="{45AF3AA2-9776-40EF-8C85-7B73CE97F8E5}"/>
    <dgm:cxn modelId="{CBB83359-EB7B-45A4-B645-0F675A66DC24}" type="presOf" srcId="{34CD97B3-4A87-4757-8468-AC2D7B3BCF51}" destId="{784C9CE1-EA27-40B7-8C9D-40F6388B6713}" srcOrd="0" destOrd="0" presId="urn:microsoft.com/office/officeart/2005/8/layout/vList5"/>
    <dgm:cxn modelId="{F9526C88-E6C4-46DC-BB8C-62B710518FAB}" type="presOf" srcId="{3F0E5ECB-1D36-4797-8818-1A0873BBDAED}" destId="{40AF60FC-7FD5-49B7-BD72-296750618DB1}" srcOrd="0" destOrd="0" presId="urn:microsoft.com/office/officeart/2005/8/layout/vList5"/>
    <dgm:cxn modelId="{A685D484-BFB7-4A81-9A64-5366465AFA25}" type="presParOf" srcId="{40AF60FC-7FD5-49B7-BD72-296750618DB1}" destId="{5C49FFAF-753D-46B4-9B68-D4D72E1449F9}" srcOrd="0" destOrd="0" presId="urn:microsoft.com/office/officeart/2005/8/layout/vList5"/>
    <dgm:cxn modelId="{E3248077-69F6-491B-8C85-D6D15C99C0BE}" type="presParOf" srcId="{5C49FFAF-753D-46B4-9B68-D4D72E1449F9}" destId="{784C9CE1-EA27-40B7-8C9D-40F6388B6713}" srcOrd="0" destOrd="0" presId="urn:microsoft.com/office/officeart/2005/8/layout/vList5"/>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89A5848D-8154-48B5-9CD8-DBC0017E9E0E}" type="doc">
      <dgm:prSet loTypeId="urn:microsoft.com/office/officeart/2005/8/layout/pyramid2" loCatId="pyramid" qsTypeId="urn:microsoft.com/office/officeart/2005/8/quickstyle/simple1" qsCatId="simple" csTypeId="urn:microsoft.com/office/officeart/2005/8/colors/accent2_5" csCatId="accent2" phldr="1"/>
      <dgm:spPr/>
      <dgm:t>
        <a:bodyPr/>
        <a:lstStyle/>
        <a:p>
          <a:endParaRPr lang="en-US"/>
        </a:p>
      </dgm:t>
    </dgm:pt>
    <dgm:pt modelId="{2517C69B-70F9-4896-8E71-C59807ABFA2B}">
      <dgm:prSet/>
      <dgm:spPr/>
      <dgm:t>
        <a:bodyPr/>
        <a:lstStyle/>
        <a:p>
          <a:r>
            <a:rPr lang="en-US" dirty="0"/>
            <a:t>Clinical Research Support Center </a:t>
          </a:r>
        </a:p>
      </dgm:t>
    </dgm:pt>
    <dgm:pt modelId="{93A5BA4F-9090-416F-984D-A4BDDCC5D2E8}" type="parTrans" cxnId="{1AF0EE5D-FF02-46DA-B872-F92C69231E73}">
      <dgm:prSet/>
      <dgm:spPr/>
      <dgm:t>
        <a:bodyPr/>
        <a:lstStyle/>
        <a:p>
          <a:endParaRPr lang="en-US"/>
        </a:p>
      </dgm:t>
    </dgm:pt>
    <dgm:pt modelId="{32F8E371-F3E8-493C-AEC1-2A699B7B5CC1}" type="sibTrans" cxnId="{1AF0EE5D-FF02-46DA-B872-F92C69231E73}">
      <dgm:prSet/>
      <dgm:spPr/>
      <dgm:t>
        <a:bodyPr/>
        <a:lstStyle/>
        <a:p>
          <a:endParaRPr lang="en-US"/>
        </a:p>
      </dgm:t>
    </dgm:pt>
    <dgm:pt modelId="{2B8758DF-8809-4F23-8517-3EA9ED0ED0B8}">
      <dgm:prSet/>
      <dgm:spPr/>
      <dgm:t>
        <a:bodyPr/>
        <a:lstStyle/>
        <a:p>
          <a:r>
            <a:rPr lang="en-US" dirty="0"/>
            <a:t>UCH Research Administration  </a:t>
          </a:r>
        </a:p>
      </dgm:t>
    </dgm:pt>
    <dgm:pt modelId="{AC8C8C1A-0C1A-466B-907E-B85BF34821EF}" type="parTrans" cxnId="{EA0AEFCE-0F31-4DAF-B2BC-82C50276D166}">
      <dgm:prSet/>
      <dgm:spPr/>
      <dgm:t>
        <a:bodyPr/>
        <a:lstStyle/>
        <a:p>
          <a:endParaRPr lang="en-US"/>
        </a:p>
      </dgm:t>
    </dgm:pt>
    <dgm:pt modelId="{C1770AF3-5546-4C96-A906-89C0748D4C68}" type="sibTrans" cxnId="{EA0AEFCE-0F31-4DAF-B2BC-82C50276D166}">
      <dgm:prSet/>
      <dgm:spPr/>
      <dgm:t>
        <a:bodyPr/>
        <a:lstStyle/>
        <a:p>
          <a:endParaRPr lang="en-US"/>
        </a:p>
      </dgm:t>
    </dgm:pt>
    <dgm:pt modelId="{6F3C62B6-3E8F-4662-AD29-AF368E52397A}">
      <dgm:prSet/>
      <dgm:spPr/>
      <dgm:t>
        <a:bodyPr/>
        <a:lstStyle/>
        <a:p>
          <a:r>
            <a:rPr lang="en-US"/>
            <a:t>OCRST (Oncology Support Team) </a:t>
          </a:r>
        </a:p>
      </dgm:t>
    </dgm:pt>
    <dgm:pt modelId="{5656FF33-370B-4591-8988-8E6DDB3CA3B3}" type="parTrans" cxnId="{3C51880C-F918-4BBF-9098-A180B6948C14}">
      <dgm:prSet/>
      <dgm:spPr/>
      <dgm:t>
        <a:bodyPr/>
        <a:lstStyle/>
        <a:p>
          <a:endParaRPr lang="en-US"/>
        </a:p>
      </dgm:t>
    </dgm:pt>
    <dgm:pt modelId="{4543B5C6-587A-4010-9E19-211AD84B2575}" type="sibTrans" cxnId="{3C51880C-F918-4BBF-9098-A180B6948C14}">
      <dgm:prSet/>
      <dgm:spPr/>
      <dgm:t>
        <a:bodyPr/>
        <a:lstStyle/>
        <a:p>
          <a:endParaRPr lang="en-US"/>
        </a:p>
      </dgm:t>
    </dgm:pt>
    <dgm:pt modelId="{40C53682-00D3-401D-A08E-47D9C40F6597}">
      <dgm:prSet/>
      <dgm:spPr/>
      <dgm:t>
        <a:bodyPr/>
        <a:lstStyle/>
        <a:p>
          <a:r>
            <a:rPr lang="en-US"/>
            <a:t>COMIRB P&amp;P</a:t>
          </a:r>
        </a:p>
      </dgm:t>
    </dgm:pt>
    <dgm:pt modelId="{B0EAEAD1-5271-4550-AA13-82CC820FD4B2}" type="parTrans" cxnId="{730B9154-A474-48EA-8A4D-781D55364752}">
      <dgm:prSet/>
      <dgm:spPr/>
      <dgm:t>
        <a:bodyPr/>
        <a:lstStyle/>
        <a:p>
          <a:endParaRPr lang="en-US"/>
        </a:p>
      </dgm:t>
    </dgm:pt>
    <dgm:pt modelId="{21E64A3F-401A-4951-8A53-F5E79042275A}" type="sibTrans" cxnId="{730B9154-A474-48EA-8A4D-781D55364752}">
      <dgm:prSet/>
      <dgm:spPr/>
      <dgm:t>
        <a:bodyPr/>
        <a:lstStyle/>
        <a:p>
          <a:endParaRPr lang="en-US"/>
        </a:p>
      </dgm:t>
    </dgm:pt>
    <dgm:pt modelId="{38D904BE-61DD-4A21-BD27-0AF2933B2277}">
      <dgm:prSet/>
      <dgm:spPr/>
      <dgm:t>
        <a:bodyPr/>
        <a:lstStyle/>
        <a:p>
          <a:r>
            <a:rPr lang="en-US"/>
            <a:t>Departmental SOPs </a:t>
          </a:r>
        </a:p>
      </dgm:t>
    </dgm:pt>
    <dgm:pt modelId="{194287FB-7210-48D7-9C9F-7B3B5E94A2A5}" type="parTrans" cxnId="{063AD4EE-A7FD-45A6-9502-55D45A1ADD51}">
      <dgm:prSet/>
      <dgm:spPr/>
      <dgm:t>
        <a:bodyPr/>
        <a:lstStyle/>
        <a:p>
          <a:endParaRPr lang="en-US"/>
        </a:p>
      </dgm:t>
    </dgm:pt>
    <dgm:pt modelId="{D72F0CBB-E86F-4A49-B87D-1528059A7EF4}" type="sibTrans" cxnId="{063AD4EE-A7FD-45A6-9502-55D45A1ADD51}">
      <dgm:prSet/>
      <dgm:spPr/>
      <dgm:t>
        <a:bodyPr/>
        <a:lstStyle/>
        <a:p>
          <a:endParaRPr lang="en-US"/>
        </a:p>
      </dgm:t>
    </dgm:pt>
    <dgm:pt modelId="{297DE819-1146-46FE-A5F7-9732F3661B19}" type="pres">
      <dgm:prSet presAssocID="{89A5848D-8154-48B5-9CD8-DBC0017E9E0E}" presName="compositeShape" presStyleCnt="0">
        <dgm:presLayoutVars>
          <dgm:dir/>
          <dgm:resizeHandles/>
        </dgm:presLayoutVars>
      </dgm:prSet>
      <dgm:spPr/>
    </dgm:pt>
    <dgm:pt modelId="{BCAE32C7-3D70-4491-A880-EBFE3519CF6A}" type="pres">
      <dgm:prSet presAssocID="{89A5848D-8154-48B5-9CD8-DBC0017E9E0E}" presName="pyramid" presStyleLbl="node1" presStyleIdx="0" presStyleCnt="1"/>
      <dgm:spPr/>
    </dgm:pt>
    <dgm:pt modelId="{06742F27-1B26-4C1E-867F-13AEAC496115}" type="pres">
      <dgm:prSet presAssocID="{89A5848D-8154-48B5-9CD8-DBC0017E9E0E}" presName="theList" presStyleCnt="0"/>
      <dgm:spPr/>
    </dgm:pt>
    <dgm:pt modelId="{6795115D-D284-4D0C-BFF5-8D8592EB1552}" type="pres">
      <dgm:prSet presAssocID="{2517C69B-70F9-4896-8E71-C59807ABFA2B}" presName="aNode" presStyleLbl="fgAcc1" presStyleIdx="0" presStyleCnt="5" custLinFactNeighborX="530" custLinFactNeighborY="41646">
        <dgm:presLayoutVars>
          <dgm:bulletEnabled val="1"/>
        </dgm:presLayoutVars>
      </dgm:prSet>
      <dgm:spPr/>
    </dgm:pt>
    <dgm:pt modelId="{C3842CF8-2023-4BF5-A8E2-D13363EB4E9C}" type="pres">
      <dgm:prSet presAssocID="{2517C69B-70F9-4896-8E71-C59807ABFA2B}" presName="aSpace" presStyleCnt="0"/>
      <dgm:spPr/>
    </dgm:pt>
    <dgm:pt modelId="{537F04B8-F30E-4654-8E20-FA951DA63435}" type="pres">
      <dgm:prSet presAssocID="{2B8758DF-8809-4F23-8517-3EA9ED0ED0B8}" presName="aNode" presStyleLbl="fgAcc1" presStyleIdx="1" presStyleCnt="5">
        <dgm:presLayoutVars>
          <dgm:bulletEnabled val="1"/>
        </dgm:presLayoutVars>
      </dgm:prSet>
      <dgm:spPr/>
    </dgm:pt>
    <dgm:pt modelId="{EE62A89A-5AE7-4041-9E5A-87D3145BDB15}" type="pres">
      <dgm:prSet presAssocID="{2B8758DF-8809-4F23-8517-3EA9ED0ED0B8}" presName="aSpace" presStyleCnt="0"/>
      <dgm:spPr/>
    </dgm:pt>
    <dgm:pt modelId="{27221CCE-8A93-466A-906C-EFBE8BBD4EF1}" type="pres">
      <dgm:prSet presAssocID="{6F3C62B6-3E8F-4662-AD29-AF368E52397A}" presName="aNode" presStyleLbl="fgAcc1" presStyleIdx="2" presStyleCnt="5">
        <dgm:presLayoutVars>
          <dgm:bulletEnabled val="1"/>
        </dgm:presLayoutVars>
      </dgm:prSet>
      <dgm:spPr/>
    </dgm:pt>
    <dgm:pt modelId="{ACF3E54B-E16C-41DF-985E-EEB72636987D}" type="pres">
      <dgm:prSet presAssocID="{6F3C62B6-3E8F-4662-AD29-AF368E52397A}" presName="aSpace" presStyleCnt="0"/>
      <dgm:spPr/>
    </dgm:pt>
    <dgm:pt modelId="{E1F3292E-F82B-4E8D-ACD4-2674C5DA0E3C}" type="pres">
      <dgm:prSet presAssocID="{40C53682-00D3-401D-A08E-47D9C40F6597}" presName="aNode" presStyleLbl="fgAcc1" presStyleIdx="3" presStyleCnt="5">
        <dgm:presLayoutVars>
          <dgm:bulletEnabled val="1"/>
        </dgm:presLayoutVars>
      </dgm:prSet>
      <dgm:spPr/>
    </dgm:pt>
    <dgm:pt modelId="{3BDA7779-CFF7-4C62-9590-8F2A9EB30DE9}" type="pres">
      <dgm:prSet presAssocID="{40C53682-00D3-401D-A08E-47D9C40F6597}" presName="aSpace" presStyleCnt="0"/>
      <dgm:spPr/>
    </dgm:pt>
    <dgm:pt modelId="{92826B6C-C5D7-4F6A-A504-FC0D2E21B127}" type="pres">
      <dgm:prSet presAssocID="{38D904BE-61DD-4A21-BD27-0AF2933B2277}" presName="aNode" presStyleLbl="fgAcc1" presStyleIdx="4" presStyleCnt="5" custLinFactNeighborY="-14228">
        <dgm:presLayoutVars>
          <dgm:bulletEnabled val="1"/>
        </dgm:presLayoutVars>
      </dgm:prSet>
      <dgm:spPr/>
    </dgm:pt>
    <dgm:pt modelId="{1C2E15C0-4B70-412D-902B-310F242E9085}" type="pres">
      <dgm:prSet presAssocID="{38D904BE-61DD-4A21-BD27-0AF2933B2277}" presName="aSpace" presStyleCnt="0"/>
      <dgm:spPr/>
    </dgm:pt>
  </dgm:ptLst>
  <dgm:cxnLst>
    <dgm:cxn modelId="{3C51880C-F918-4BBF-9098-A180B6948C14}" srcId="{89A5848D-8154-48B5-9CD8-DBC0017E9E0E}" destId="{6F3C62B6-3E8F-4662-AD29-AF368E52397A}" srcOrd="2" destOrd="0" parTransId="{5656FF33-370B-4591-8988-8E6DDB3CA3B3}" sibTransId="{4543B5C6-587A-4010-9E19-211AD84B2575}"/>
    <dgm:cxn modelId="{BB223011-4132-4CF5-8311-E3521F2A2D5D}" type="presOf" srcId="{2517C69B-70F9-4896-8E71-C59807ABFA2B}" destId="{6795115D-D284-4D0C-BFF5-8D8592EB1552}" srcOrd="0" destOrd="0" presId="urn:microsoft.com/office/officeart/2005/8/layout/pyramid2"/>
    <dgm:cxn modelId="{46DE1E1D-4308-4C23-9363-396045BF5015}" type="presOf" srcId="{38D904BE-61DD-4A21-BD27-0AF2933B2277}" destId="{92826B6C-C5D7-4F6A-A504-FC0D2E21B127}" srcOrd="0" destOrd="0" presId="urn:microsoft.com/office/officeart/2005/8/layout/pyramid2"/>
    <dgm:cxn modelId="{64416C23-497D-49FA-8F6A-94E5EBDE10D7}" type="presOf" srcId="{89A5848D-8154-48B5-9CD8-DBC0017E9E0E}" destId="{297DE819-1146-46FE-A5F7-9732F3661B19}" srcOrd="0" destOrd="0" presId="urn:microsoft.com/office/officeart/2005/8/layout/pyramid2"/>
    <dgm:cxn modelId="{1AF0EE5D-FF02-46DA-B872-F92C69231E73}" srcId="{89A5848D-8154-48B5-9CD8-DBC0017E9E0E}" destId="{2517C69B-70F9-4896-8E71-C59807ABFA2B}" srcOrd="0" destOrd="0" parTransId="{93A5BA4F-9090-416F-984D-A4BDDCC5D2E8}" sibTransId="{32F8E371-F3E8-493C-AEC1-2A699B7B5CC1}"/>
    <dgm:cxn modelId="{91C5186C-35BC-4450-B4F9-142C03A647B8}" type="presOf" srcId="{2B8758DF-8809-4F23-8517-3EA9ED0ED0B8}" destId="{537F04B8-F30E-4654-8E20-FA951DA63435}" srcOrd="0" destOrd="0" presId="urn:microsoft.com/office/officeart/2005/8/layout/pyramid2"/>
    <dgm:cxn modelId="{730B9154-A474-48EA-8A4D-781D55364752}" srcId="{89A5848D-8154-48B5-9CD8-DBC0017E9E0E}" destId="{40C53682-00D3-401D-A08E-47D9C40F6597}" srcOrd="3" destOrd="0" parTransId="{B0EAEAD1-5271-4550-AA13-82CC820FD4B2}" sibTransId="{21E64A3F-401A-4951-8A53-F5E79042275A}"/>
    <dgm:cxn modelId="{E3B74B7F-2EEB-4AF1-A5A2-B7DFAA4F25DB}" type="presOf" srcId="{40C53682-00D3-401D-A08E-47D9C40F6597}" destId="{E1F3292E-F82B-4E8D-ACD4-2674C5DA0E3C}" srcOrd="0" destOrd="0" presId="urn:microsoft.com/office/officeart/2005/8/layout/pyramid2"/>
    <dgm:cxn modelId="{C1E11CC1-1C77-4232-8C38-0C8CC48E9300}" type="presOf" srcId="{6F3C62B6-3E8F-4662-AD29-AF368E52397A}" destId="{27221CCE-8A93-466A-906C-EFBE8BBD4EF1}" srcOrd="0" destOrd="0" presId="urn:microsoft.com/office/officeart/2005/8/layout/pyramid2"/>
    <dgm:cxn modelId="{EA0AEFCE-0F31-4DAF-B2BC-82C50276D166}" srcId="{89A5848D-8154-48B5-9CD8-DBC0017E9E0E}" destId="{2B8758DF-8809-4F23-8517-3EA9ED0ED0B8}" srcOrd="1" destOrd="0" parTransId="{AC8C8C1A-0C1A-466B-907E-B85BF34821EF}" sibTransId="{C1770AF3-5546-4C96-A906-89C0748D4C68}"/>
    <dgm:cxn modelId="{063AD4EE-A7FD-45A6-9502-55D45A1ADD51}" srcId="{89A5848D-8154-48B5-9CD8-DBC0017E9E0E}" destId="{38D904BE-61DD-4A21-BD27-0AF2933B2277}" srcOrd="4" destOrd="0" parTransId="{194287FB-7210-48D7-9C9F-7B3B5E94A2A5}" sibTransId="{D72F0CBB-E86F-4A49-B87D-1528059A7EF4}"/>
    <dgm:cxn modelId="{7CE186C6-54BF-4FCA-B733-E6F088C6FD44}" type="presParOf" srcId="{297DE819-1146-46FE-A5F7-9732F3661B19}" destId="{BCAE32C7-3D70-4491-A880-EBFE3519CF6A}" srcOrd="0" destOrd="0" presId="urn:microsoft.com/office/officeart/2005/8/layout/pyramid2"/>
    <dgm:cxn modelId="{1ADB1F1B-401F-47F7-946E-50E8B6D9F8ED}" type="presParOf" srcId="{297DE819-1146-46FE-A5F7-9732F3661B19}" destId="{06742F27-1B26-4C1E-867F-13AEAC496115}" srcOrd="1" destOrd="0" presId="urn:microsoft.com/office/officeart/2005/8/layout/pyramid2"/>
    <dgm:cxn modelId="{4A504370-8595-4525-AFB4-5545F0352152}" type="presParOf" srcId="{06742F27-1B26-4C1E-867F-13AEAC496115}" destId="{6795115D-D284-4D0C-BFF5-8D8592EB1552}" srcOrd="0" destOrd="0" presId="urn:microsoft.com/office/officeart/2005/8/layout/pyramid2"/>
    <dgm:cxn modelId="{74FDD209-046E-4426-A413-B16437B6EEA2}" type="presParOf" srcId="{06742F27-1B26-4C1E-867F-13AEAC496115}" destId="{C3842CF8-2023-4BF5-A8E2-D13363EB4E9C}" srcOrd="1" destOrd="0" presId="urn:microsoft.com/office/officeart/2005/8/layout/pyramid2"/>
    <dgm:cxn modelId="{A16B3EAD-E1C7-45C3-96C4-DBB886886B0C}" type="presParOf" srcId="{06742F27-1B26-4C1E-867F-13AEAC496115}" destId="{537F04B8-F30E-4654-8E20-FA951DA63435}" srcOrd="2" destOrd="0" presId="urn:microsoft.com/office/officeart/2005/8/layout/pyramid2"/>
    <dgm:cxn modelId="{672CCD86-BB1C-4C64-81F5-BA84E103DFF4}" type="presParOf" srcId="{06742F27-1B26-4C1E-867F-13AEAC496115}" destId="{EE62A89A-5AE7-4041-9E5A-87D3145BDB15}" srcOrd="3" destOrd="0" presId="urn:microsoft.com/office/officeart/2005/8/layout/pyramid2"/>
    <dgm:cxn modelId="{8A5D498A-4A90-44CD-8233-373DC5634E4A}" type="presParOf" srcId="{06742F27-1B26-4C1E-867F-13AEAC496115}" destId="{27221CCE-8A93-466A-906C-EFBE8BBD4EF1}" srcOrd="4" destOrd="0" presId="urn:microsoft.com/office/officeart/2005/8/layout/pyramid2"/>
    <dgm:cxn modelId="{39D2EA9E-6BE4-4097-BD35-8217FBCFED8D}" type="presParOf" srcId="{06742F27-1B26-4C1E-867F-13AEAC496115}" destId="{ACF3E54B-E16C-41DF-985E-EEB72636987D}" srcOrd="5" destOrd="0" presId="urn:microsoft.com/office/officeart/2005/8/layout/pyramid2"/>
    <dgm:cxn modelId="{C8E3572D-7610-4AD2-AF22-530FFE95590C}" type="presParOf" srcId="{06742F27-1B26-4C1E-867F-13AEAC496115}" destId="{E1F3292E-F82B-4E8D-ACD4-2674C5DA0E3C}" srcOrd="6" destOrd="0" presId="urn:microsoft.com/office/officeart/2005/8/layout/pyramid2"/>
    <dgm:cxn modelId="{94D85CCE-351F-4B9A-8874-2E64E836ED87}" type="presParOf" srcId="{06742F27-1B26-4C1E-867F-13AEAC496115}" destId="{3BDA7779-CFF7-4C62-9590-8F2A9EB30DE9}" srcOrd="7" destOrd="0" presId="urn:microsoft.com/office/officeart/2005/8/layout/pyramid2"/>
    <dgm:cxn modelId="{D7AE8D51-900C-43FA-8003-D95835C0A337}" type="presParOf" srcId="{06742F27-1B26-4C1E-867F-13AEAC496115}" destId="{92826B6C-C5D7-4F6A-A504-FC0D2E21B127}" srcOrd="8" destOrd="0" presId="urn:microsoft.com/office/officeart/2005/8/layout/pyramid2"/>
    <dgm:cxn modelId="{D81CF4F5-C06C-4714-AD0D-C04BBA26B5B5}" type="presParOf" srcId="{06742F27-1B26-4C1E-867F-13AEAC496115}" destId="{1C2E15C0-4B70-412D-902B-310F242E9085}" srcOrd="9"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E92FB72A-E971-4D09-B996-C2CBA31A02C7}" type="doc">
      <dgm:prSet loTypeId="urn:microsoft.com/office/officeart/2005/8/layout/pyramid2" loCatId="pyramid" qsTypeId="urn:microsoft.com/office/officeart/2005/8/quickstyle/simple1" qsCatId="simple" csTypeId="urn:microsoft.com/office/officeart/2005/8/colors/colorful3" csCatId="colorful"/>
      <dgm:spPr/>
      <dgm:t>
        <a:bodyPr/>
        <a:lstStyle/>
        <a:p>
          <a:endParaRPr lang="en-US"/>
        </a:p>
      </dgm:t>
    </dgm:pt>
    <dgm:pt modelId="{6BCCD2F1-D801-4C07-9ACE-732CD6DC675C}">
      <dgm:prSet/>
      <dgm:spPr/>
      <dgm:t>
        <a:bodyPr/>
        <a:lstStyle/>
        <a:p>
          <a:r>
            <a:rPr lang="en-US"/>
            <a:t>ACRP </a:t>
          </a:r>
        </a:p>
      </dgm:t>
    </dgm:pt>
    <dgm:pt modelId="{89806F74-4347-4894-A819-7698B92CD7ED}" type="parTrans" cxnId="{4E2D7FF2-EFD3-4EDF-B9A4-13B34556DA28}">
      <dgm:prSet/>
      <dgm:spPr/>
      <dgm:t>
        <a:bodyPr/>
        <a:lstStyle/>
        <a:p>
          <a:endParaRPr lang="en-US"/>
        </a:p>
      </dgm:t>
    </dgm:pt>
    <dgm:pt modelId="{96A2B933-0D72-4862-8387-559463D48A29}" type="sibTrans" cxnId="{4E2D7FF2-EFD3-4EDF-B9A4-13B34556DA28}">
      <dgm:prSet/>
      <dgm:spPr/>
      <dgm:t>
        <a:bodyPr/>
        <a:lstStyle/>
        <a:p>
          <a:endParaRPr lang="en-US"/>
        </a:p>
      </dgm:t>
    </dgm:pt>
    <dgm:pt modelId="{25C1D813-A264-4128-940D-F820C8F6BF41}">
      <dgm:prSet/>
      <dgm:spPr/>
      <dgm:t>
        <a:bodyPr/>
        <a:lstStyle/>
        <a:p>
          <a:r>
            <a:rPr lang="en-US"/>
            <a:t>SOCRA </a:t>
          </a:r>
        </a:p>
      </dgm:t>
    </dgm:pt>
    <dgm:pt modelId="{E20107F0-41BC-477C-AA88-15BBC6507C22}" type="parTrans" cxnId="{B76EF425-DD7A-4915-9884-D403FCB7ECAA}">
      <dgm:prSet/>
      <dgm:spPr/>
      <dgm:t>
        <a:bodyPr/>
        <a:lstStyle/>
        <a:p>
          <a:endParaRPr lang="en-US"/>
        </a:p>
      </dgm:t>
    </dgm:pt>
    <dgm:pt modelId="{6F8C4BFA-EEA3-4405-B35A-81C8AC49796B}" type="sibTrans" cxnId="{B76EF425-DD7A-4915-9884-D403FCB7ECAA}">
      <dgm:prSet/>
      <dgm:spPr/>
      <dgm:t>
        <a:bodyPr/>
        <a:lstStyle/>
        <a:p>
          <a:endParaRPr lang="en-US"/>
        </a:p>
      </dgm:t>
    </dgm:pt>
    <dgm:pt modelId="{6C0450A6-2C9C-4524-B817-6ACDBF633B04}">
      <dgm:prSet/>
      <dgm:spPr/>
      <dgm:t>
        <a:bodyPr/>
        <a:lstStyle/>
        <a:p>
          <a:r>
            <a:rPr lang="en-US"/>
            <a:t>CITI Program (Human Subject research Training) </a:t>
          </a:r>
        </a:p>
      </dgm:t>
    </dgm:pt>
    <dgm:pt modelId="{51E53E4E-E133-4F3F-9FCD-06118341665E}" type="parTrans" cxnId="{F49EDE3D-1C0B-4FE5-AF8A-09D046DC09BF}">
      <dgm:prSet/>
      <dgm:spPr/>
      <dgm:t>
        <a:bodyPr/>
        <a:lstStyle/>
        <a:p>
          <a:endParaRPr lang="en-US"/>
        </a:p>
      </dgm:t>
    </dgm:pt>
    <dgm:pt modelId="{0615619B-3E88-4253-89D2-0780139A71C5}" type="sibTrans" cxnId="{F49EDE3D-1C0B-4FE5-AF8A-09D046DC09BF}">
      <dgm:prSet/>
      <dgm:spPr/>
      <dgm:t>
        <a:bodyPr/>
        <a:lstStyle/>
        <a:p>
          <a:endParaRPr lang="en-US"/>
        </a:p>
      </dgm:t>
    </dgm:pt>
    <dgm:pt modelId="{3EC730F7-8810-4FE2-B501-E5CA18968DE2}" type="pres">
      <dgm:prSet presAssocID="{E92FB72A-E971-4D09-B996-C2CBA31A02C7}" presName="compositeShape" presStyleCnt="0">
        <dgm:presLayoutVars>
          <dgm:dir/>
          <dgm:resizeHandles/>
        </dgm:presLayoutVars>
      </dgm:prSet>
      <dgm:spPr/>
    </dgm:pt>
    <dgm:pt modelId="{402ECE0C-D20F-4D33-91BE-C9B47D63D6F1}" type="pres">
      <dgm:prSet presAssocID="{E92FB72A-E971-4D09-B996-C2CBA31A02C7}" presName="pyramid" presStyleLbl="node1" presStyleIdx="0" presStyleCnt="1"/>
      <dgm:spPr/>
    </dgm:pt>
    <dgm:pt modelId="{EF396167-2A54-4967-B062-432EC3760A79}" type="pres">
      <dgm:prSet presAssocID="{E92FB72A-E971-4D09-B996-C2CBA31A02C7}" presName="theList" presStyleCnt="0"/>
      <dgm:spPr/>
    </dgm:pt>
    <dgm:pt modelId="{CECBE185-2D26-4977-B24A-58A523B7F9F4}" type="pres">
      <dgm:prSet presAssocID="{6BCCD2F1-D801-4C07-9ACE-732CD6DC675C}" presName="aNode" presStyleLbl="fgAcc1" presStyleIdx="0" presStyleCnt="3">
        <dgm:presLayoutVars>
          <dgm:bulletEnabled val="1"/>
        </dgm:presLayoutVars>
      </dgm:prSet>
      <dgm:spPr/>
    </dgm:pt>
    <dgm:pt modelId="{91FF61FE-19BA-4250-9CD9-53F2ADA95696}" type="pres">
      <dgm:prSet presAssocID="{6BCCD2F1-D801-4C07-9ACE-732CD6DC675C}" presName="aSpace" presStyleCnt="0"/>
      <dgm:spPr/>
    </dgm:pt>
    <dgm:pt modelId="{6FC017C4-E9E3-4F91-A83E-54E1C1F0CF80}" type="pres">
      <dgm:prSet presAssocID="{25C1D813-A264-4128-940D-F820C8F6BF41}" presName="aNode" presStyleLbl="fgAcc1" presStyleIdx="1" presStyleCnt="3">
        <dgm:presLayoutVars>
          <dgm:bulletEnabled val="1"/>
        </dgm:presLayoutVars>
      </dgm:prSet>
      <dgm:spPr/>
    </dgm:pt>
    <dgm:pt modelId="{F0C2883F-8F03-4CE0-926B-7B91403B4C1F}" type="pres">
      <dgm:prSet presAssocID="{25C1D813-A264-4128-940D-F820C8F6BF41}" presName="aSpace" presStyleCnt="0"/>
      <dgm:spPr/>
    </dgm:pt>
    <dgm:pt modelId="{7037A670-95C5-4BA5-805C-22EBC3C3881B}" type="pres">
      <dgm:prSet presAssocID="{6C0450A6-2C9C-4524-B817-6ACDBF633B04}" presName="aNode" presStyleLbl="fgAcc1" presStyleIdx="2" presStyleCnt="3">
        <dgm:presLayoutVars>
          <dgm:bulletEnabled val="1"/>
        </dgm:presLayoutVars>
      </dgm:prSet>
      <dgm:spPr/>
    </dgm:pt>
    <dgm:pt modelId="{243F3238-8E36-48A3-8FC1-0452F5335B60}" type="pres">
      <dgm:prSet presAssocID="{6C0450A6-2C9C-4524-B817-6ACDBF633B04}" presName="aSpace" presStyleCnt="0"/>
      <dgm:spPr/>
    </dgm:pt>
  </dgm:ptLst>
  <dgm:cxnLst>
    <dgm:cxn modelId="{9857BA1E-9E93-4926-99EA-C50DBB3DCF35}" type="presOf" srcId="{6BCCD2F1-D801-4C07-9ACE-732CD6DC675C}" destId="{CECBE185-2D26-4977-B24A-58A523B7F9F4}" srcOrd="0" destOrd="0" presId="urn:microsoft.com/office/officeart/2005/8/layout/pyramid2"/>
    <dgm:cxn modelId="{B76EF425-DD7A-4915-9884-D403FCB7ECAA}" srcId="{E92FB72A-E971-4D09-B996-C2CBA31A02C7}" destId="{25C1D813-A264-4128-940D-F820C8F6BF41}" srcOrd="1" destOrd="0" parTransId="{E20107F0-41BC-477C-AA88-15BBC6507C22}" sibTransId="{6F8C4BFA-EEA3-4405-B35A-81C8AC49796B}"/>
    <dgm:cxn modelId="{F49EDE3D-1C0B-4FE5-AF8A-09D046DC09BF}" srcId="{E92FB72A-E971-4D09-B996-C2CBA31A02C7}" destId="{6C0450A6-2C9C-4524-B817-6ACDBF633B04}" srcOrd="2" destOrd="0" parTransId="{51E53E4E-E133-4F3F-9FCD-06118341665E}" sibTransId="{0615619B-3E88-4253-89D2-0780139A71C5}"/>
    <dgm:cxn modelId="{E8A4124E-6867-4150-A788-7D41992F06F1}" type="presOf" srcId="{25C1D813-A264-4128-940D-F820C8F6BF41}" destId="{6FC017C4-E9E3-4F91-A83E-54E1C1F0CF80}" srcOrd="0" destOrd="0" presId="urn:microsoft.com/office/officeart/2005/8/layout/pyramid2"/>
    <dgm:cxn modelId="{939F7FA8-C1FE-4632-A36D-8936CD355C72}" type="presOf" srcId="{6C0450A6-2C9C-4524-B817-6ACDBF633B04}" destId="{7037A670-95C5-4BA5-805C-22EBC3C3881B}" srcOrd="0" destOrd="0" presId="urn:microsoft.com/office/officeart/2005/8/layout/pyramid2"/>
    <dgm:cxn modelId="{4E2D7FF2-EFD3-4EDF-B9A4-13B34556DA28}" srcId="{E92FB72A-E971-4D09-B996-C2CBA31A02C7}" destId="{6BCCD2F1-D801-4C07-9ACE-732CD6DC675C}" srcOrd="0" destOrd="0" parTransId="{89806F74-4347-4894-A819-7698B92CD7ED}" sibTransId="{96A2B933-0D72-4862-8387-559463D48A29}"/>
    <dgm:cxn modelId="{67AC42FD-E14B-4CEB-9637-802AB8E3580D}" type="presOf" srcId="{E92FB72A-E971-4D09-B996-C2CBA31A02C7}" destId="{3EC730F7-8810-4FE2-B501-E5CA18968DE2}" srcOrd="0" destOrd="0" presId="urn:microsoft.com/office/officeart/2005/8/layout/pyramid2"/>
    <dgm:cxn modelId="{91E9B8A5-8198-4824-8D57-56232213B7CA}" type="presParOf" srcId="{3EC730F7-8810-4FE2-B501-E5CA18968DE2}" destId="{402ECE0C-D20F-4D33-91BE-C9B47D63D6F1}" srcOrd="0" destOrd="0" presId="urn:microsoft.com/office/officeart/2005/8/layout/pyramid2"/>
    <dgm:cxn modelId="{7A39519F-8D6C-4529-82E9-283E23ECE47A}" type="presParOf" srcId="{3EC730F7-8810-4FE2-B501-E5CA18968DE2}" destId="{EF396167-2A54-4967-B062-432EC3760A79}" srcOrd="1" destOrd="0" presId="urn:microsoft.com/office/officeart/2005/8/layout/pyramid2"/>
    <dgm:cxn modelId="{28DF79DD-2210-4B00-B3B1-3AF8401C4A69}" type="presParOf" srcId="{EF396167-2A54-4967-B062-432EC3760A79}" destId="{CECBE185-2D26-4977-B24A-58A523B7F9F4}" srcOrd="0" destOrd="0" presId="urn:microsoft.com/office/officeart/2005/8/layout/pyramid2"/>
    <dgm:cxn modelId="{FFB8CB08-69D8-40DF-AA08-D0B7E37FCB61}" type="presParOf" srcId="{EF396167-2A54-4967-B062-432EC3760A79}" destId="{91FF61FE-19BA-4250-9CD9-53F2ADA95696}" srcOrd="1" destOrd="0" presId="urn:microsoft.com/office/officeart/2005/8/layout/pyramid2"/>
    <dgm:cxn modelId="{7FD0E5CB-6467-4707-80B3-2975917CF2AA}" type="presParOf" srcId="{EF396167-2A54-4967-B062-432EC3760A79}" destId="{6FC017C4-E9E3-4F91-A83E-54E1C1F0CF80}" srcOrd="2" destOrd="0" presId="urn:microsoft.com/office/officeart/2005/8/layout/pyramid2"/>
    <dgm:cxn modelId="{A9291596-2E42-4394-8641-DA3AF5E63896}" type="presParOf" srcId="{EF396167-2A54-4967-B062-432EC3760A79}" destId="{F0C2883F-8F03-4CE0-926B-7B91403B4C1F}" srcOrd="3" destOrd="0" presId="urn:microsoft.com/office/officeart/2005/8/layout/pyramid2"/>
    <dgm:cxn modelId="{B57ABA91-966B-4B1C-8227-29FF5B76504A}" type="presParOf" srcId="{EF396167-2A54-4967-B062-432EC3760A79}" destId="{7037A670-95C5-4BA5-805C-22EBC3C3881B}" srcOrd="4" destOrd="0" presId="urn:microsoft.com/office/officeart/2005/8/layout/pyramid2"/>
    <dgm:cxn modelId="{844957B8-A75D-44C3-A06C-737B63224D98}" type="presParOf" srcId="{EF396167-2A54-4967-B062-432EC3760A79}" destId="{243F3238-8E36-48A3-8FC1-0452F5335B60}" srcOrd="5" destOrd="0" presId="urn:microsoft.com/office/officeart/2005/8/layout/pyramid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380BD523-FDD7-403B-9E3D-2889B4FA2ABF}" type="doc">
      <dgm:prSet loTypeId="urn:microsoft.com/office/officeart/2005/8/layout/pyramid2" loCatId="pyramid" qsTypeId="urn:microsoft.com/office/officeart/2005/8/quickstyle/simple1" qsCatId="simple" csTypeId="urn:microsoft.com/office/officeart/2005/8/colors/colorful5" csCatId="colorful" phldr="1"/>
      <dgm:spPr/>
      <dgm:t>
        <a:bodyPr/>
        <a:lstStyle/>
        <a:p>
          <a:endParaRPr lang="en-US"/>
        </a:p>
      </dgm:t>
    </dgm:pt>
    <dgm:pt modelId="{D065C19C-29EC-475C-AB01-735B220E4730}">
      <dgm:prSet/>
      <dgm:spPr/>
      <dgm:t>
        <a:bodyPr/>
        <a:lstStyle/>
        <a:p>
          <a:r>
            <a:rPr lang="en-US" dirty="0"/>
            <a:t>Plain Language.gov</a:t>
          </a:r>
        </a:p>
      </dgm:t>
    </dgm:pt>
    <dgm:pt modelId="{5C34092C-E3A7-45E9-B370-7EBEA5CBD86C}" type="parTrans" cxnId="{AB1525D3-5F23-4198-8F0F-8E0B6C31460B}">
      <dgm:prSet/>
      <dgm:spPr/>
      <dgm:t>
        <a:bodyPr/>
        <a:lstStyle/>
        <a:p>
          <a:endParaRPr lang="en-US"/>
        </a:p>
      </dgm:t>
    </dgm:pt>
    <dgm:pt modelId="{C6674B06-42D3-4C4C-8030-EBE76576754B}" type="sibTrans" cxnId="{AB1525D3-5F23-4198-8F0F-8E0B6C31460B}">
      <dgm:prSet/>
      <dgm:spPr/>
      <dgm:t>
        <a:bodyPr/>
        <a:lstStyle/>
        <a:p>
          <a:endParaRPr lang="en-US"/>
        </a:p>
      </dgm:t>
    </dgm:pt>
    <dgm:pt modelId="{1A2C4B3E-22C7-41D6-BB48-291E7F5F75F2}">
      <dgm:prSet/>
      <dgm:spPr/>
      <dgm:t>
        <a:bodyPr/>
        <a:lstStyle/>
        <a:p>
          <a:r>
            <a:rPr lang="en-US" dirty="0"/>
            <a:t>OHRP, HRSA, CDC  Health Literacy Resources</a:t>
          </a:r>
        </a:p>
      </dgm:t>
    </dgm:pt>
    <dgm:pt modelId="{656F8540-701C-4C18-9534-A6E7A94F3531}" type="parTrans" cxnId="{70BAB19D-0BE6-41AC-AC56-9D854A06A806}">
      <dgm:prSet/>
      <dgm:spPr/>
      <dgm:t>
        <a:bodyPr/>
        <a:lstStyle/>
        <a:p>
          <a:endParaRPr lang="en-US"/>
        </a:p>
      </dgm:t>
    </dgm:pt>
    <dgm:pt modelId="{D95035C5-CD4A-427F-913F-6D86321A3F8B}" type="sibTrans" cxnId="{70BAB19D-0BE6-41AC-AC56-9D854A06A806}">
      <dgm:prSet/>
      <dgm:spPr/>
      <dgm:t>
        <a:bodyPr/>
        <a:lstStyle/>
        <a:p>
          <a:endParaRPr lang="en-US"/>
        </a:p>
      </dgm:t>
    </dgm:pt>
    <dgm:pt modelId="{35DA9274-D6CB-409B-B2C2-E4DAEAA95665}" type="pres">
      <dgm:prSet presAssocID="{380BD523-FDD7-403B-9E3D-2889B4FA2ABF}" presName="compositeShape" presStyleCnt="0">
        <dgm:presLayoutVars>
          <dgm:dir/>
          <dgm:resizeHandles/>
        </dgm:presLayoutVars>
      </dgm:prSet>
      <dgm:spPr/>
    </dgm:pt>
    <dgm:pt modelId="{C6081112-BCEF-4349-A27F-7314A86D6490}" type="pres">
      <dgm:prSet presAssocID="{380BD523-FDD7-403B-9E3D-2889B4FA2ABF}" presName="pyramid" presStyleLbl="node1" presStyleIdx="0" presStyleCnt="1"/>
      <dgm:spPr/>
    </dgm:pt>
    <dgm:pt modelId="{62708368-12B9-4A2D-A9B4-83AC4EF393CC}" type="pres">
      <dgm:prSet presAssocID="{380BD523-FDD7-403B-9E3D-2889B4FA2ABF}" presName="theList" presStyleCnt="0"/>
      <dgm:spPr/>
    </dgm:pt>
    <dgm:pt modelId="{A9843D1F-2E8D-4D8B-A13C-C0E6142EAEA9}" type="pres">
      <dgm:prSet presAssocID="{D065C19C-29EC-475C-AB01-735B220E4730}" presName="aNode" presStyleLbl="fgAcc1" presStyleIdx="0" presStyleCnt="2">
        <dgm:presLayoutVars>
          <dgm:bulletEnabled val="1"/>
        </dgm:presLayoutVars>
      </dgm:prSet>
      <dgm:spPr/>
    </dgm:pt>
    <dgm:pt modelId="{1158BF03-5869-4B75-A5A0-B96B827B3F6C}" type="pres">
      <dgm:prSet presAssocID="{D065C19C-29EC-475C-AB01-735B220E4730}" presName="aSpace" presStyleCnt="0"/>
      <dgm:spPr/>
    </dgm:pt>
    <dgm:pt modelId="{9749E15B-BB37-4492-B33C-32EEB3CAFB64}" type="pres">
      <dgm:prSet presAssocID="{1A2C4B3E-22C7-41D6-BB48-291E7F5F75F2}" presName="aNode" presStyleLbl="fgAcc1" presStyleIdx="1" presStyleCnt="2">
        <dgm:presLayoutVars>
          <dgm:bulletEnabled val="1"/>
        </dgm:presLayoutVars>
      </dgm:prSet>
      <dgm:spPr/>
    </dgm:pt>
    <dgm:pt modelId="{343F168F-691F-4AB3-9018-DA9AEB93855F}" type="pres">
      <dgm:prSet presAssocID="{1A2C4B3E-22C7-41D6-BB48-291E7F5F75F2}" presName="aSpace" presStyleCnt="0"/>
      <dgm:spPr/>
    </dgm:pt>
  </dgm:ptLst>
  <dgm:cxnLst>
    <dgm:cxn modelId="{B9C37C06-BC60-4C31-837A-683EA450698B}" type="presOf" srcId="{380BD523-FDD7-403B-9E3D-2889B4FA2ABF}" destId="{35DA9274-D6CB-409B-B2C2-E4DAEAA95665}" srcOrd="0" destOrd="0" presId="urn:microsoft.com/office/officeart/2005/8/layout/pyramid2"/>
    <dgm:cxn modelId="{D3127B11-BD70-4297-A27A-334465FAAABD}" type="presOf" srcId="{1A2C4B3E-22C7-41D6-BB48-291E7F5F75F2}" destId="{9749E15B-BB37-4492-B33C-32EEB3CAFB64}" srcOrd="0" destOrd="0" presId="urn:microsoft.com/office/officeart/2005/8/layout/pyramid2"/>
    <dgm:cxn modelId="{92863A9D-F572-43DA-8096-C624A6615447}" type="presOf" srcId="{D065C19C-29EC-475C-AB01-735B220E4730}" destId="{A9843D1F-2E8D-4D8B-A13C-C0E6142EAEA9}" srcOrd="0" destOrd="0" presId="urn:microsoft.com/office/officeart/2005/8/layout/pyramid2"/>
    <dgm:cxn modelId="{70BAB19D-0BE6-41AC-AC56-9D854A06A806}" srcId="{380BD523-FDD7-403B-9E3D-2889B4FA2ABF}" destId="{1A2C4B3E-22C7-41D6-BB48-291E7F5F75F2}" srcOrd="1" destOrd="0" parTransId="{656F8540-701C-4C18-9534-A6E7A94F3531}" sibTransId="{D95035C5-CD4A-427F-913F-6D86321A3F8B}"/>
    <dgm:cxn modelId="{AB1525D3-5F23-4198-8F0F-8E0B6C31460B}" srcId="{380BD523-FDD7-403B-9E3D-2889B4FA2ABF}" destId="{D065C19C-29EC-475C-AB01-735B220E4730}" srcOrd="0" destOrd="0" parTransId="{5C34092C-E3A7-45E9-B370-7EBEA5CBD86C}" sibTransId="{C6674B06-42D3-4C4C-8030-EBE76576754B}"/>
    <dgm:cxn modelId="{C5EA28E0-D691-47E0-B3B5-00BDF35EEC0E}" type="presParOf" srcId="{35DA9274-D6CB-409B-B2C2-E4DAEAA95665}" destId="{C6081112-BCEF-4349-A27F-7314A86D6490}" srcOrd="0" destOrd="0" presId="urn:microsoft.com/office/officeart/2005/8/layout/pyramid2"/>
    <dgm:cxn modelId="{DFF67B28-B28C-4747-937A-7B5FC91EE5A8}" type="presParOf" srcId="{35DA9274-D6CB-409B-B2C2-E4DAEAA95665}" destId="{62708368-12B9-4A2D-A9B4-83AC4EF393CC}" srcOrd="1" destOrd="0" presId="urn:microsoft.com/office/officeart/2005/8/layout/pyramid2"/>
    <dgm:cxn modelId="{263F0606-79E1-4C8B-BE35-930A6AB8892A}" type="presParOf" srcId="{62708368-12B9-4A2D-A9B4-83AC4EF393CC}" destId="{A9843D1F-2E8D-4D8B-A13C-C0E6142EAEA9}" srcOrd="0" destOrd="0" presId="urn:microsoft.com/office/officeart/2005/8/layout/pyramid2"/>
    <dgm:cxn modelId="{D1A05DE8-DCC4-4B12-A245-2CCF2630A9A8}" type="presParOf" srcId="{62708368-12B9-4A2D-A9B4-83AC4EF393CC}" destId="{1158BF03-5869-4B75-A5A0-B96B827B3F6C}" srcOrd="1" destOrd="0" presId="urn:microsoft.com/office/officeart/2005/8/layout/pyramid2"/>
    <dgm:cxn modelId="{81593C34-845F-45E2-93F4-163210D6CFDE}" type="presParOf" srcId="{62708368-12B9-4A2D-A9B4-83AC4EF393CC}" destId="{9749E15B-BB37-4492-B33C-32EEB3CAFB64}" srcOrd="2" destOrd="0" presId="urn:microsoft.com/office/officeart/2005/8/layout/pyramid2"/>
    <dgm:cxn modelId="{6844102A-B086-4E53-B5FA-56391CDF5892}" type="presParOf" srcId="{62708368-12B9-4A2D-A9B4-83AC4EF393CC}" destId="{343F168F-691F-4AB3-9018-DA9AEB93855F}" srcOrd="3" destOrd="0" presId="urn:microsoft.com/office/officeart/2005/8/layout/pyramid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335D4191-1BF6-48C5-8ED2-E934F2A6F151}" type="doc">
      <dgm:prSet loTypeId="urn:microsoft.com/office/officeart/2005/8/layout/vList2" loCatId="list" qsTypeId="urn:microsoft.com/office/officeart/2005/8/quickstyle/simple1" qsCatId="simple" csTypeId="urn:microsoft.com/office/officeart/2005/8/colors/accent0_2" csCatId="mainScheme"/>
      <dgm:spPr/>
      <dgm:t>
        <a:bodyPr/>
        <a:lstStyle/>
        <a:p>
          <a:endParaRPr lang="en-US"/>
        </a:p>
      </dgm:t>
    </dgm:pt>
    <dgm:pt modelId="{54476FF3-E144-4923-BBC9-6626E3F4C068}">
      <dgm:prSet/>
      <dgm:spPr/>
      <dgm:t>
        <a:bodyPr/>
        <a:lstStyle/>
        <a:p>
          <a:r>
            <a:rPr lang="en-US" dirty="0">
              <a:latin typeface="Garamond" panose="02020404030301010803" pitchFamily="18" charset="0"/>
            </a:rPr>
            <a:t>COMIRB: </a:t>
          </a:r>
          <a:r>
            <a:rPr lang="en-US" dirty="0">
              <a:latin typeface="Garamond" panose="02020404030301010803" pitchFamily="18" charset="0"/>
              <a:hlinkClick xmlns:r="http://schemas.openxmlformats.org/officeDocument/2006/relationships" r:id="rId1"/>
            </a:rPr>
            <a:t>http://www.ucdenver.edu/research/comirb/policies/Pages/default.aspx</a:t>
          </a:r>
          <a:endParaRPr lang="en-US" dirty="0">
            <a:latin typeface="Garamond" panose="02020404030301010803" pitchFamily="18" charset="0"/>
          </a:endParaRPr>
        </a:p>
      </dgm:t>
    </dgm:pt>
    <dgm:pt modelId="{F29D9474-A8BA-4BB7-89F3-D8C4C882F972}" type="parTrans" cxnId="{613D0E63-452D-47EB-9B2B-C1057A86D6F5}">
      <dgm:prSet/>
      <dgm:spPr/>
      <dgm:t>
        <a:bodyPr/>
        <a:lstStyle/>
        <a:p>
          <a:endParaRPr lang="en-US"/>
        </a:p>
      </dgm:t>
    </dgm:pt>
    <dgm:pt modelId="{A8DB58C8-A08D-42CE-BF85-8C1F07881F54}" type="sibTrans" cxnId="{613D0E63-452D-47EB-9B2B-C1057A86D6F5}">
      <dgm:prSet/>
      <dgm:spPr/>
      <dgm:t>
        <a:bodyPr/>
        <a:lstStyle/>
        <a:p>
          <a:endParaRPr lang="en-US"/>
        </a:p>
      </dgm:t>
    </dgm:pt>
    <dgm:pt modelId="{F8C2AF4D-D8C6-4338-8864-296E8FC5DF72}">
      <dgm:prSet/>
      <dgm:spPr/>
      <dgm:t>
        <a:bodyPr/>
        <a:lstStyle/>
        <a:p>
          <a:r>
            <a:rPr lang="en-US" dirty="0">
              <a:latin typeface="Garamond" panose="02020404030301010803" pitchFamily="18" charset="0"/>
            </a:rPr>
            <a:t>This policy &amp; procedure document can be searched by word; (i.e. translator, non-English-speaking participant; </a:t>
          </a:r>
          <a:r>
            <a:rPr lang="en-US" dirty="0" err="1">
              <a:latin typeface="Garamond" panose="02020404030301010803" pitchFamily="18" charset="0"/>
            </a:rPr>
            <a:t>etc</a:t>
          </a:r>
          <a:r>
            <a:rPr lang="en-US" dirty="0">
              <a:latin typeface="Garamond" panose="02020404030301010803" pitchFamily="18" charset="0"/>
            </a:rPr>
            <a:t>) This P&amp;P document contains all the current guidance from COMIRB. </a:t>
          </a:r>
        </a:p>
      </dgm:t>
    </dgm:pt>
    <dgm:pt modelId="{FAEA249C-E4B5-4E12-A413-D8A9CE50FA53}" type="parTrans" cxnId="{E824D852-5520-4FEE-8091-F1F90D0BD11D}">
      <dgm:prSet/>
      <dgm:spPr/>
      <dgm:t>
        <a:bodyPr/>
        <a:lstStyle/>
        <a:p>
          <a:endParaRPr lang="en-US"/>
        </a:p>
      </dgm:t>
    </dgm:pt>
    <dgm:pt modelId="{ABA76F34-4E2B-4C4D-BF6B-737C416A6385}" type="sibTrans" cxnId="{E824D852-5520-4FEE-8091-F1F90D0BD11D}">
      <dgm:prSet/>
      <dgm:spPr/>
      <dgm:t>
        <a:bodyPr/>
        <a:lstStyle/>
        <a:p>
          <a:endParaRPr lang="en-US"/>
        </a:p>
      </dgm:t>
    </dgm:pt>
    <dgm:pt modelId="{2985EBC1-03C9-4006-BB90-C1BC3D99ED71}">
      <dgm:prSet/>
      <dgm:spPr/>
      <dgm:t>
        <a:bodyPr/>
        <a:lstStyle/>
        <a:p>
          <a:r>
            <a:rPr lang="en-US" dirty="0">
              <a:latin typeface="Garamond" panose="02020404030301010803" pitchFamily="18" charset="0"/>
            </a:rPr>
            <a:t>COMIRB’s website is: </a:t>
          </a:r>
          <a:r>
            <a:rPr lang="en-US" dirty="0">
              <a:latin typeface="Garamond" panose="02020404030301010803" pitchFamily="18" charset="0"/>
              <a:hlinkClick xmlns:r="http://schemas.openxmlformats.org/officeDocument/2006/relationships" r:id="rId2"/>
            </a:rPr>
            <a:t>http://www.ucdenver.edu/research/comirb/Pages/COMIRB.aspx</a:t>
          </a:r>
          <a:endParaRPr lang="en-US" dirty="0">
            <a:latin typeface="Garamond" panose="02020404030301010803" pitchFamily="18" charset="0"/>
          </a:endParaRPr>
        </a:p>
      </dgm:t>
    </dgm:pt>
    <dgm:pt modelId="{543BD026-4EF4-4D8E-82FD-E9012AC124EC}" type="parTrans" cxnId="{D8CA79C9-C0FE-4532-8EC3-27667D3078B7}">
      <dgm:prSet/>
      <dgm:spPr/>
      <dgm:t>
        <a:bodyPr/>
        <a:lstStyle/>
        <a:p>
          <a:endParaRPr lang="en-US"/>
        </a:p>
      </dgm:t>
    </dgm:pt>
    <dgm:pt modelId="{D5CD4C9B-C777-4792-B7B8-AE88425F00D0}" type="sibTrans" cxnId="{D8CA79C9-C0FE-4532-8EC3-27667D3078B7}">
      <dgm:prSet/>
      <dgm:spPr/>
      <dgm:t>
        <a:bodyPr/>
        <a:lstStyle/>
        <a:p>
          <a:endParaRPr lang="en-US"/>
        </a:p>
      </dgm:t>
    </dgm:pt>
    <dgm:pt modelId="{E0D544D3-AD2E-4A62-9719-54A11C0175F0}">
      <dgm:prSet/>
      <dgm:spPr/>
      <dgm:t>
        <a:bodyPr/>
        <a:lstStyle/>
        <a:p>
          <a:r>
            <a:rPr lang="en-US" dirty="0">
              <a:latin typeface="Garamond" panose="02020404030301010803" pitchFamily="18" charset="0"/>
            </a:rPr>
            <a:t>Under “Forms” you will find consent templates as well as short form documents; if using a short form, be aware that there is a policy that must be followed; you can find the policy under the heading “Short Forms” </a:t>
          </a:r>
        </a:p>
      </dgm:t>
    </dgm:pt>
    <dgm:pt modelId="{EDB3CDA4-B8FD-4F52-9CF2-832AA267EC85}" type="parTrans" cxnId="{BE1ED958-F546-4729-ACF5-5C0030F07BDD}">
      <dgm:prSet/>
      <dgm:spPr/>
      <dgm:t>
        <a:bodyPr/>
        <a:lstStyle/>
        <a:p>
          <a:endParaRPr lang="en-US"/>
        </a:p>
      </dgm:t>
    </dgm:pt>
    <dgm:pt modelId="{DDCA4366-A776-4C22-A9A5-E2A2D0D307D9}" type="sibTrans" cxnId="{BE1ED958-F546-4729-ACF5-5C0030F07BDD}">
      <dgm:prSet/>
      <dgm:spPr/>
      <dgm:t>
        <a:bodyPr/>
        <a:lstStyle/>
        <a:p>
          <a:endParaRPr lang="en-US"/>
        </a:p>
      </dgm:t>
    </dgm:pt>
    <dgm:pt modelId="{F94BF693-908C-43A4-AA37-3F58804251A1}" type="pres">
      <dgm:prSet presAssocID="{335D4191-1BF6-48C5-8ED2-E934F2A6F151}" presName="linear" presStyleCnt="0">
        <dgm:presLayoutVars>
          <dgm:animLvl val="lvl"/>
          <dgm:resizeHandles val="exact"/>
        </dgm:presLayoutVars>
      </dgm:prSet>
      <dgm:spPr/>
    </dgm:pt>
    <dgm:pt modelId="{E19660A4-4EFD-4573-B7D0-ABD348ED045B}" type="pres">
      <dgm:prSet presAssocID="{54476FF3-E144-4923-BBC9-6626E3F4C068}" presName="parentText" presStyleLbl="node1" presStyleIdx="0" presStyleCnt="2" custLinFactNeighborY="-1463">
        <dgm:presLayoutVars>
          <dgm:chMax val="0"/>
          <dgm:bulletEnabled val="1"/>
        </dgm:presLayoutVars>
      </dgm:prSet>
      <dgm:spPr/>
    </dgm:pt>
    <dgm:pt modelId="{C08737F1-D753-4181-B28C-B89434D06F68}" type="pres">
      <dgm:prSet presAssocID="{54476FF3-E144-4923-BBC9-6626E3F4C068}" presName="childText" presStyleLbl="revTx" presStyleIdx="0" presStyleCnt="2">
        <dgm:presLayoutVars>
          <dgm:bulletEnabled val="1"/>
        </dgm:presLayoutVars>
      </dgm:prSet>
      <dgm:spPr/>
    </dgm:pt>
    <dgm:pt modelId="{FA3C6383-5871-4897-B578-E3467FF49B03}" type="pres">
      <dgm:prSet presAssocID="{2985EBC1-03C9-4006-BB90-C1BC3D99ED71}" presName="parentText" presStyleLbl="node1" presStyleIdx="1" presStyleCnt="2">
        <dgm:presLayoutVars>
          <dgm:chMax val="0"/>
          <dgm:bulletEnabled val="1"/>
        </dgm:presLayoutVars>
      </dgm:prSet>
      <dgm:spPr/>
    </dgm:pt>
    <dgm:pt modelId="{21B615A3-2E2F-46F5-BEA7-F39E40395DDD}" type="pres">
      <dgm:prSet presAssocID="{2985EBC1-03C9-4006-BB90-C1BC3D99ED71}" presName="childText" presStyleLbl="revTx" presStyleIdx="1" presStyleCnt="2">
        <dgm:presLayoutVars>
          <dgm:bulletEnabled val="1"/>
        </dgm:presLayoutVars>
      </dgm:prSet>
      <dgm:spPr/>
    </dgm:pt>
  </dgm:ptLst>
  <dgm:cxnLst>
    <dgm:cxn modelId="{613D0E63-452D-47EB-9B2B-C1057A86D6F5}" srcId="{335D4191-1BF6-48C5-8ED2-E934F2A6F151}" destId="{54476FF3-E144-4923-BBC9-6626E3F4C068}" srcOrd="0" destOrd="0" parTransId="{F29D9474-A8BA-4BB7-89F3-D8C4C882F972}" sibTransId="{A8DB58C8-A08D-42CE-BF85-8C1F07881F54}"/>
    <dgm:cxn modelId="{C7E8146A-C4B1-4923-A0F9-3CE9C172A579}" type="presOf" srcId="{2985EBC1-03C9-4006-BB90-C1BC3D99ED71}" destId="{FA3C6383-5871-4897-B578-E3467FF49B03}" srcOrd="0" destOrd="0" presId="urn:microsoft.com/office/officeart/2005/8/layout/vList2"/>
    <dgm:cxn modelId="{E824D852-5520-4FEE-8091-F1F90D0BD11D}" srcId="{54476FF3-E144-4923-BBC9-6626E3F4C068}" destId="{F8C2AF4D-D8C6-4338-8864-296E8FC5DF72}" srcOrd="0" destOrd="0" parTransId="{FAEA249C-E4B5-4E12-A413-D8A9CE50FA53}" sibTransId="{ABA76F34-4E2B-4C4D-BF6B-737C416A6385}"/>
    <dgm:cxn modelId="{BE1ED958-F546-4729-ACF5-5C0030F07BDD}" srcId="{2985EBC1-03C9-4006-BB90-C1BC3D99ED71}" destId="{E0D544D3-AD2E-4A62-9719-54A11C0175F0}" srcOrd="0" destOrd="0" parTransId="{EDB3CDA4-B8FD-4F52-9CF2-832AA267EC85}" sibTransId="{DDCA4366-A776-4C22-A9A5-E2A2D0D307D9}"/>
    <dgm:cxn modelId="{50B8B2AE-3F86-48BE-B298-15FC331FB55F}" type="presOf" srcId="{335D4191-1BF6-48C5-8ED2-E934F2A6F151}" destId="{F94BF693-908C-43A4-AA37-3F58804251A1}" srcOrd="0" destOrd="0" presId="urn:microsoft.com/office/officeart/2005/8/layout/vList2"/>
    <dgm:cxn modelId="{A79CF2B7-E853-4F48-ACB6-8A64B99BA487}" type="presOf" srcId="{54476FF3-E144-4923-BBC9-6626E3F4C068}" destId="{E19660A4-4EFD-4573-B7D0-ABD348ED045B}" srcOrd="0" destOrd="0" presId="urn:microsoft.com/office/officeart/2005/8/layout/vList2"/>
    <dgm:cxn modelId="{51C9EEBB-5A04-434E-9FC5-B5FA3FC08128}" type="presOf" srcId="{E0D544D3-AD2E-4A62-9719-54A11C0175F0}" destId="{21B615A3-2E2F-46F5-BEA7-F39E40395DDD}" srcOrd="0" destOrd="0" presId="urn:microsoft.com/office/officeart/2005/8/layout/vList2"/>
    <dgm:cxn modelId="{D8CA79C9-C0FE-4532-8EC3-27667D3078B7}" srcId="{335D4191-1BF6-48C5-8ED2-E934F2A6F151}" destId="{2985EBC1-03C9-4006-BB90-C1BC3D99ED71}" srcOrd="1" destOrd="0" parTransId="{543BD026-4EF4-4D8E-82FD-E9012AC124EC}" sibTransId="{D5CD4C9B-C777-4792-B7B8-AE88425F00D0}"/>
    <dgm:cxn modelId="{7D3300D9-2EAB-41E0-8A0A-BCF38D3AD449}" type="presOf" srcId="{F8C2AF4D-D8C6-4338-8864-296E8FC5DF72}" destId="{C08737F1-D753-4181-B28C-B89434D06F68}" srcOrd="0" destOrd="0" presId="urn:microsoft.com/office/officeart/2005/8/layout/vList2"/>
    <dgm:cxn modelId="{EAD91E51-28D5-42BE-9776-48E39EACFEAA}" type="presParOf" srcId="{F94BF693-908C-43A4-AA37-3F58804251A1}" destId="{E19660A4-4EFD-4573-B7D0-ABD348ED045B}" srcOrd="0" destOrd="0" presId="urn:microsoft.com/office/officeart/2005/8/layout/vList2"/>
    <dgm:cxn modelId="{39D8802D-0975-4629-BC55-B307DB0A2AD7}" type="presParOf" srcId="{F94BF693-908C-43A4-AA37-3F58804251A1}" destId="{C08737F1-D753-4181-B28C-B89434D06F68}" srcOrd="1" destOrd="0" presId="urn:microsoft.com/office/officeart/2005/8/layout/vList2"/>
    <dgm:cxn modelId="{FDB87711-7DE9-4801-9BA5-7A894DB8E414}" type="presParOf" srcId="{F94BF693-908C-43A4-AA37-3F58804251A1}" destId="{FA3C6383-5871-4897-B578-E3467FF49B03}" srcOrd="2" destOrd="0" presId="urn:microsoft.com/office/officeart/2005/8/layout/vList2"/>
    <dgm:cxn modelId="{694CB201-C4C0-4EC0-9666-D42DF59C9F37}" type="presParOf" srcId="{F94BF693-908C-43A4-AA37-3F58804251A1}" destId="{21B615A3-2E2F-46F5-BEA7-F39E40395DDD}"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2FC22A57-F949-4392-9E99-05199DD890BC}" type="doc">
      <dgm:prSet loTypeId="urn:microsoft.com/office/officeart/2005/8/layout/vList2" loCatId="list" qsTypeId="urn:microsoft.com/office/officeart/2005/8/quickstyle/simple1" qsCatId="simple" csTypeId="urn:microsoft.com/office/officeart/2005/8/colors/accent0_1" csCatId="mainScheme"/>
      <dgm:spPr/>
      <dgm:t>
        <a:bodyPr/>
        <a:lstStyle/>
        <a:p>
          <a:endParaRPr lang="en-US"/>
        </a:p>
      </dgm:t>
    </dgm:pt>
    <dgm:pt modelId="{67E44A2D-4F0D-4F23-9076-A4256F8C94DC}">
      <dgm:prSet/>
      <dgm:spPr/>
      <dgm:t>
        <a:bodyPr/>
        <a:lstStyle/>
        <a:p>
          <a:r>
            <a:rPr lang="en-US"/>
            <a:t>INVESTIGATOR TOOLKIT</a:t>
          </a:r>
        </a:p>
      </dgm:t>
    </dgm:pt>
    <dgm:pt modelId="{DD09F96F-CC80-4C35-8B00-132D7AA13058}" type="parTrans" cxnId="{8AC36ADE-10B7-4FAF-BE55-3B223E61DD6E}">
      <dgm:prSet/>
      <dgm:spPr/>
      <dgm:t>
        <a:bodyPr/>
        <a:lstStyle/>
        <a:p>
          <a:endParaRPr lang="en-US"/>
        </a:p>
      </dgm:t>
    </dgm:pt>
    <dgm:pt modelId="{47AA18FA-DC49-45D9-97B0-2CE067952A34}" type="sibTrans" cxnId="{8AC36ADE-10B7-4FAF-BE55-3B223E61DD6E}">
      <dgm:prSet/>
      <dgm:spPr/>
      <dgm:t>
        <a:bodyPr/>
        <a:lstStyle/>
        <a:p>
          <a:endParaRPr lang="en-US"/>
        </a:p>
      </dgm:t>
    </dgm:pt>
    <dgm:pt modelId="{39362DE8-5684-4401-BC1B-0F4C6057CA03}">
      <dgm:prSet/>
      <dgm:spPr/>
      <dgm:t>
        <a:bodyPr/>
        <a:lstStyle/>
        <a:p>
          <a:r>
            <a:rPr lang="en-US"/>
            <a:t>Clinical Research Training and Education </a:t>
          </a:r>
        </a:p>
      </dgm:t>
    </dgm:pt>
    <dgm:pt modelId="{A272D0DA-F4E4-408F-BD5A-E99E9213F2CA}" type="parTrans" cxnId="{068F9263-41E2-4D1A-BDF7-20BCB157532B}">
      <dgm:prSet/>
      <dgm:spPr/>
      <dgm:t>
        <a:bodyPr/>
        <a:lstStyle/>
        <a:p>
          <a:endParaRPr lang="en-US"/>
        </a:p>
      </dgm:t>
    </dgm:pt>
    <dgm:pt modelId="{8A93AD6F-5878-47B4-AD1D-8316389DFAB0}" type="sibTrans" cxnId="{068F9263-41E2-4D1A-BDF7-20BCB157532B}">
      <dgm:prSet/>
      <dgm:spPr/>
      <dgm:t>
        <a:bodyPr/>
        <a:lstStyle/>
        <a:p>
          <a:endParaRPr lang="en-US"/>
        </a:p>
      </dgm:t>
    </dgm:pt>
    <dgm:pt modelId="{4E9F6814-ACB0-4E61-9D2A-6D729900E6F7}">
      <dgm:prSet/>
      <dgm:spPr/>
      <dgm:t>
        <a:bodyPr/>
        <a:lstStyle/>
        <a:p>
          <a:r>
            <a:rPr lang="en-US"/>
            <a:t>Investigator Standard Operating Procedures (SOPs)</a:t>
          </a:r>
        </a:p>
      </dgm:t>
    </dgm:pt>
    <dgm:pt modelId="{36EFB390-B2C8-4D69-8E25-8E2EA978C11A}" type="parTrans" cxnId="{DCD7C675-7BF1-4A3D-8233-FB49E44A6742}">
      <dgm:prSet/>
      <dgm:spPr/>
      <dgm:t>
        <a:bodyPr/>
        <a:lstStyle/>
        <a:p>
          <a:endParaRPr lang="en-US"/>
        </a:p>
      </dgm:t>
    </dgm:pt>
    <dgm:pt modelId="{6CD1CA17-238D-4709-A5A2-12594CCFB205}" type="sibTrans" cxnId="{DCD7C675-7BF1-4A3D-8233-FB49E44A6742}">
      <dgm:prSet/>
      <dgm:spPr/>
      <dgm:t>
        <a:bodyPr/>
        <a:lstStyle/>
        <a:p>
          <a:endParaRPr lang="en-US"/>
        </a:p>
      </dgm:t>
    </dgm:pt>
    <dgm:pt modelId="{5E20D661-1B2C-4302-AD47-9E20F6088345}">
      <dgm:prSet/>
      <dgm:spPr/>
      <dgm:t>
        <a:bodyPr/>
        <a:lstStyle/>
        <a:p>
          <a:r>
            <a:rPr lang="en-US"/>
            <a:t>Study Conduct </a:t>
          </a:r>
        </a:p>
      </dgm:t>
    </dgm:pt>
    <dgm:pt modelId="{75761BC6-96D9-49C2-8122-40C8AA33DF99}" type="parTrans" cxnId="{DDA6F3B9-E981-403C-90CE-BE9A58092FD5}">
      <dgm:prSet/>
      <dgm:spPr/>
      <dgm:t>
        <a:bodyPr/>
        <a:lstStyle/>
        <a:p>
          <a:endParaRPr lang="en-US"/>
        </a:p>
      </dgm:t>
    </dgm:pt>
    <dgm:pt modelId="{36FD68F3-C668-468E-A9C1-FD4B3153783A}" type="sibTrans" cxnId="{DDA6F3B9-E981-403C-90CE-BE9A58092FD5}">
      <dgm:prSet/>
      <dgm:spPr/>
      <dgm:t>
        <a:bodyPr/>
        <a:lstStyle/>
        <a:p>
          <a:endParaRPr lang="en-US"/>
        </a:p>
      </dgm:t>
    </dgm:pt>
    <dgm:pt modelId="{AF32232F-EEE1-4F33-98B1-FB232EA9DE10}">
      <dgm:prSet/>
      <dgm:spPr/>
      <dgm:t>
        <a:bodyPr/>
        <a:lstStyle/>
        <a:p>
          <a:r>
            <a:rPr lang="en-US"/>
            <a:t>Study Binder Templates </a:t>
          </a:r>
        </a:p>
      </dgm:t>
    </dgm:pt>
    <dgm:pt modelId="{68FE67BD-415E-4E04-881C-AB58F84B397D}" type="parTrans" cxnId="{E5DF5530-B9F9-450D-9548-8802A3937AD6}">
      <dgm:prSet/>
      <dgm:spPr/>
      <dgm:t>
        <a:bodyPr/>
        <a:lstStyle/>
        <a:p>
          <a:endParaRPr lang="en-US"/>
        </a:p>
      </dgm:t>
    </dgm:pt>
    <dgm:pt modelId="{7D70F02B-FB02-420B-A153-3E55795CF900}" type="sibTrans" cxnId="{E5DF5530-B9F9-450D-9548-8802A3937AD6}">
      <dgm:prSet/>
      <dgm:spPr/>
      <dgm:t>
        <a:bodyPr/>
        <a:lstStyle/>
        <a:p>
          <a:endParaRPr lang="en-US"/>
        </a:p>
      </dgm:t>
    </dgm:pt>
    <dgm:pt modelId="{4AC67B74-3236-4F96-AA99-3359E6952C89}">
      <dgm:prSet/>
      <dgm:spPr/>
      <dgm:t>
        <a:bodyPr/>
        <a:lstStyle/>
        <a:p>
          <a:r>
            <a:rPr lang="en-US"/>
            <a:t>Pre-Study </a:t>
          </a:r>
        </a:p>
      </dgm:t>
    </dgm:pt>
    <dgm:pt modelId="{B80D7101-331A-4E01-A412-456B6459A4D4}" type="parTrans" cxnId="{FB138B56-2BEF-450D-AF9D-5430B3E731D2}">
      <dgm:prSet/>
      <dgm:spPr/>
      <dgm:t>
        <a:bodyPr/>
        <a:lstStyle/>
        <a:p>
          <a:endParaRPr lang="en-US"/>
        </a:p>
      </dgm:t>
    </dgm:pt>
    <dgm:pt modelId="{814220BE-209C-45D7-BCC1-33A33BFFEDED}" type="sibTrans" cxnId="{FB138B56-2BEF-450D-AF9D-5430B3E731D2}">
      <dgm:prSet/>
      <dgm:spPr/>
      <dgm:t>
        <a:bodyPr/>
        <a:lstStyle/>
        <a:p>
          <a:endParaRPr lang="en-US"/>
        </a:p>
      </dgm:t>
    </dgm:pt>
    <dgm:pt modelId="{2DE3E2D7-2751-43E8-AE0F-3E73CDDB88BF}">
      <dgm:prSet/>
      <dgm:spPr/>
      <dgm:t>
        <a:bodyPr/>
        <a:lstStyle/>
        <a:p>
          <a:r>
            <a:rPr lang="en-US"/>
            <a:t>Drug Management Guidance </a:t>
          </a:r>
        </a:p>
      </dgm:t>
    </dgm:pt>
    <dgm:pt modelId="{3E7FE794-4ABB-495C-BA7B-DE45BF23982A}" type="parTrans" cxnId="{A08378F0-C0C6-47FA-9C64-8BC3FE7A27DA}">
      <dgm:prSet/>
      <dgm:spPr/>
      <dgm:t>
        <a:bodyPr/>
        <a:lstStyle/>
        <a:p>
          <a:endParaRPr lang="en-US"/>
        </a:p>
      </dgm:t>
    </dgm:pt>
    <dgm:pt modelId="{15855CF8-C1BA-41AC-999D-5F0A2590B739}" type="sibTrans" cxnId="{A08378F0-C0C6-47FA-9C64-8BC3FE7A27DA}">
      <dgm:prSet/>
      <dgm:spPr/>
      <dgm:t>
        <a:bodyPr/>
        <a:lstStyle/>
        <a:p>
          <a:endParaRPr lang="en-US"/>
        </a:p>
      </dgm:t>
    </dgm:pt>
    <dgm:pt modelId="{6F3254FE-42B1-412E-8F2F-3A5492D05CAA}">
      <dgm:prSet/>
      <dgm:spPr/>
      <dgm:t>
        <a:bodyPr/>
        <a:lstStyle/>
        <a:p>
          <a:r>
            <a:rPr lang="en-US">
              <a:hlinkClick xmlns:r="http://schemas.openxmlformats.org/officeDocument/2006/relationships" r:id="rId1"/>
            </a:rPr>
            <a:t>http://www.ucdenver.edu/research/ORC/CRTE/Pages/toolkit.aspx</a:t>
          </a:r>
          <a:endParaRPr lang="en-US"/>
        </a:p>
      </dgm:t>
    </dgm:pt>
    <dgm:pt modelId="{C265DD84-1463-4623-A4B2-1EB5DEF411A1}" type="parTrans" cxnId="{B8E0C960-95C3-4086-A049-1A3B3C906DC3}">
      <dgm:prSet/>
      <dgm:spPr/>
      <dgm:t>
        <a:bodyPr/>
        <a:lstStyle/>
        <a:p>
          <a:endParaRPr lang="en-US"/>
        </a:p>
      </dgm:t>
    </dgm:pt>
    <dgm:pt modelId="{89956D02-A892-43EF-95D2-3B8BF18D2823}" type="sibTrans" cxnId="{B8E0C960-95C3-4086-A049-1A3B3C906DC3}">
      <dgm:prSet/>
      <dgm:spPr/>
      <dgm:t>
        <a:bodyPr/>
        <a:lstStyle/>
        <a:p>
          <a:endParaRPr lang="en-US"/>
        </a:p>
      </dgm:t>
    </dgm:pt>
    <dgm:pt modelId="{D26076F8-D02C-49F3-88D9-58554ADBD288}" type="pres">
      <dgm:prSet presAssocID="{2FC22A57-F949-4392-9E99-05199DD890BC}" presName="linear" presStyleCnt="0">
        <dgm:presLayoutVars>
          <dgm:animLvl val="lvl"/>
          <dgm:resizeHandles val="exact"/>
        </dgm:presLayoutVars>
      </dgm:prSet>
      <dgm:spPr/>
    </dgm:pt>
    <dgm:pt modelId="{7056C198-3A11-4460-8A96-1C021D89B780}" type="pres">
      <dgm:prSet presAssocID="{67E44A2D-4F0D-4F23-9076-A4256F8C94DC}" presName="parentText" presStyleLbl="node1" presStyleIdx="0" presStyleCnt="3">
        <dgm:presLayoutVars>
          <dgm:chMax val="0"/>
          <dgm:bulletEnabled val="1"/>
        </dgm:presLayoutVars>
      </dgm:prSet>
      <dgm:spPr/>
    </dgm:pt>
    <dgm:pt modelId="{710E4635-7651-4BBC-B80E-E9E55DC519CA}" type="pres">
      <dgm:prSet presAssocID="{47AA18FA-DC49-45D9-97B0-2CE067952A34}" presName="spacer" presStyleCnt="0"/>
      <dgm:spPr/>
    </dgm:pt>
    <dgm:pt modelId="{D99E09BB-6817-4D71-8807-4C86A6A69606}" type="pres">
      <dgm:prSet presAssocID="{39362DE8-5684-4401-BC1B-0F4C6057CA03}" presName="parentText" presStyleLbl="node1" presStyleIdx="1" presStyleCnt="3">
        <dgm:presLayoutVars>
          <dgm:chMax val="0"/>
          <dgm:bulletEnabled val="1"/>
        </dgm:presLayoutVars>
      </dgm:prSet>
      <dgm:spPr/>
    </dgm:pt>
    <dgm:pt modelId="{955D4349-7030-45AC-BB07-0F8446294326}" type="pres">
      <dgm:prSet presAssocID="{39362DE8-5684-4401-BC1B-0F4C6057CA03}" presName="childText" presStyleLbl="revTx" presStyleIdx="0" presStyleCnt="1">
        <dgm:presLayoutVars>
          <dgm:bulletEnabled val="1"/>
        </dgm:presLayoutVars>
      </dgm:prSet>
      <dgm:spPr/>
    </dgm:pt>
    <dgm:pt modelId="{C72EA80A-6DEA-4C22-9E06-C81609F95DA2}" type="pres">
      <dgm:prSet presAssocID="{6F3254FE-42B1-412E-8F2F-3A5492D05CAA}" presName="parentText" presStyleLbl="node1" presStyleIdx="2" presStyleCnt="3">
        <dgm:presLayoutVars>
          <dgm:chMax val="0"/>
          <dgm:bulletEnabled val="1"/>
        </dgm:presLayoutVars>
      </dgm:prSet>
      <dgm:spPr/>
    </dgm:pt>
  </dgm:ptLst>
  <dgm:cxnLst>
    <dgm:cxn modelId="{E5DF5530-B9F9-450D-9548-8802A3937AD6}" srcId="{39362DE8-5684-4401-BC1B-0F4C6057CA03}" destId="{AF32232F-EEE1-4F33-98B1-FB232EA9DE10}" srcOrd="2" destOrd="0" parTransId="{68FE67BD-415E-4E04-881C-AB58F84B397D}" sibTransId="{7D70F02B-FB02-420B-A153-3E55795CF900}"/>
    <dgm:cxn modelId="{97C1DA5F-4979-4E8D-AF30-D8C0C22F0DF3}" type="presOf" srcId="{2FC22A57-F949-4392-9E99-05199DD890BC}" destId="{D26076F8-D02C-49F3-88D9-58554ADBD288}" srcOrd="0" destOrd="0" presId="urn:microsoft.com/office/officeart/2005/8/layout/vList2"/>
    <dgm:cxn modelId="{B8E0C960-95C3-4086-A049-1A3B3C906DC3}" srcId="{2FC22A57-F949-4392-9E99-05199DD890BC}" destId="{6F3254FE-42B1-412E-8F2F-3A5492D05CAA}" srcOrd="2" destOrd="0" parTransId="{C265DD84-1463-4623-A4B2-1EB5DEF411A1}" sibTransId="{89956D02-A892-43EF-95D2-3B8BF18D2823}"/>
    <dgm:cxn modelId="{068F9263-41E2-4D1A-BDF7-20BCB157532B}" srcId="{2FC22A57-F949-4392-9E99-05199DD890BC}" destId="{39362DE8-5684-4401-BC1B-0F4C6057CA03}" srcOrd="1" destOrd="0" parTransId="{A272D0DA-F4E4-408F-BD5A-E99E9213F2CA}" sibTransId="{8A93AD6F-5878-47B4-AD1D-8316389DFAB0}"/>
    <dgm:cxn modelId="{1682D267-16A6-43EB-9BEE-664A9104C5CD}" type="presOf" srcId="{4AC67B74-3236-4F96-AA99-3359E6952C89}" destId="{955D4349-7030-45AC-BB07-0F8446294326}" srcOrd="0" destOrd="3" presId="urn:microsoft.com/office/officeart/2005/8/layout/vList2"/>
    <dgm:cxn modelId="{DCD7C675-7BF1-4A3D-8233-FB49E44A6742}" srcId="{39362DE8-5684-4401-BC1B-0F4C6057CA03}" destId="{4E9F6814-ACB0-4E61-9D2A-6D729900E6F7}" srcOrd="0" destOrd="0" parTransId="{36EFB390-B2C8-4D69-8E25-8E2EA978C11A}" sibTransId="{6CD1CA17-238D-4709-A5A2-12594CCFB205}"/>
    <dgm:cxn modelId="{FB138B56-2BEF-450D-AF9D-5430B3E731D2}" srcId="{39362DE8-5684-4401-BC1B-0F4C6057CA03}" destId="{4AC67B74-3236-4F96-AA99-3359E6952C89}" srcOrd="3" destOrd="0" parTransId="{B80D7101-331A-4E01-A412-456B6459A4D4}" sibTransId="{814220BE-209C-45D7-BCC1-33A33BFFEDED}"/>
    <dgm:cxn modelId="{A5B2EB91-EF1D-4E36-9A44-8F8AE3E57898}" type="presOf" srcId="{5E20D661-1B2C-4302-AD47-9E20F6088345}" destId="{955D4349-7030-45AC-BB07-0F8446294326}" srcOrd="0" destOrd="1" presId="urn:microsoft.com/office/officeart/2005/8/layout/vList2"/>
    <dgm:cxn modelId="{75DCB0A3-426F-4398-BC03-74210A4C51A1}" type="presOf" srcId="{2DE3E2D7-2751-43E8-AE0F-3E73CDDB88BF}" destId="{955D4349-7030-45AC-BB07-0F8446294326}" srcOrd="0" destOrd="4" presId="urn:microsoft.com/office/officeart/2005/8/layout/vList2"/>
    <dgm:cxn modelId="{DDA6F3B9-E981-403C-90CE-BE9A58092FD5}" srcId="{39362DE8-5684-4401-BC1B-0F4C6057CA03}" destId="{5E20D661-1B2C-4302-AD47-9E20F6088345}" srcOrd="1" destOrd="0" parTransId="{75761BC6-96D9-49C2-8122-40C8AA33DF99}" sibTransId="{36FD68F3-C668-468E-A9C1-FD4B3153783A}"/>
    <dgm:cxn modelId="{39FF21C9-54D2-46A4-AFE6-C5962BA78963}" type="presOf" srcId="{4E9F6814-ACB0-4E61-9D2A-6D729900E6F7}" destId="{955D4349-7030-45AC-BB07-0F8446294326}" srcOrd="0" destOrd="0" presId="urn:microsoft.com/office/officeart/2005/8/layout/vList2"/>
    <dgm:cxn modelId="{600CBFDA-BCEF-415C-9FC2-10EEEC06BE3F}" type="presOf" srcId="{39362DE8-5684-4401-BC1B-0F4C6057CA03}" destId="{D99E09BB-6817-4D71-8807-4C86A6A69606}" srcOrd="0" destOrd="0" presId="urn:microsoft.com/office/officeart/2005/8/layout/vList2"/>
    <dgm:cxn modelId="{8AC36ADE-10B7-4FAF-BE55-3B223E61DD6E}" srcId="{2FC22A57-F949-4392-9E99-05199DD890BC}" destId="{67E44A2D-4F0D-4F23-9076-A4256F8C94DC}" srcOrd="0" destOrd="0" parTransId="{DD09F96F-CC80-4C35-8B00-132D7AA13058}" sibTransId="{47AA18FA-DC49-45D9-97B0-2CE067952A34}"/>
    <dgm:cxn modelId="{EE2855E3-E966-43E5-BD79-2DE0208D9D6B}" type="presOf" srcId="{67E44A2D-4F0D-4F23-9076-A4256F8C94DC}" destId="{7056C198-3A11-4460-8A96-1C021D89B780}" srcOrd="0" destOrd="0" presId="urn:microsoft.com/office/officeart/2005/8/layout/vList2"/>
    <dgm:cxn modelId="{DF9E80E8-D74F-4A36-87E9-FBDA27CC459A}" type="presOf" srcId="{6F3254FE-42B1-412E-8F2F-3A5492D05CAA}" destId="{C72EA80A-6DEA-4C22-9E06-C81609F95DA2}" srcOrd="0" destOrd="0" presId="urn:microsoft.com/office/officeart/2005/8/layout/vList2"/>
    <dgm:cxn modelId="{A7F555EB-E27C-4261-B2EA-C9FA5528748B}" type="presOf" srcId="{AF32232F-EEE1-4F33-98B1-FB232EA9DE10}" destId="{955D4349-7030-45AC-BB07-0F8446294326}" srcOrd="0" destOrd="2" presId="urn:microsoft.com/office/officeart/2005/8/layout/vList2"/>
    <dgm:cxn modelId="{A08378F0-C0C6-47FA-9C64-8BC3FE7A27DA}" srcId="{39362DE8-5684-4401-BC1B-0F4C6057CA03}" destId="{2DE3E2D7-2751-43E8-AE0F-3E73CDDB88BF}" srcOrd="4" destOrd="0" parTransId="{3E7FE794-4ABB-495C-BA7B-DE45BF23982A}" sibTransId="{15855CF8-C1BA-41AC-999D-5F0A2590B739}"/>
    <dgm:cxn modelId="{3827B7E2-9D54-477E-8945-3729E7EBBBED}" type="presParOf" srcId="{D26076F8-D02C-49F3-88D9-58554ADBD288}" destId="{7056C198-3A11-4460-8A96-1C021D89B780}" srcOrd="0" destOrd="0" presId="urn:microsoft.com/office/officeart/2005/8/layout/vList2"/>
    <dgm:cxn modelId="{183AE5EF-AA94-4627-AE99-101292F6AE7A}" type="presParOf" srcId="{D26076F8-D02C-49F3-88D9-58554ADBD288}" destId="{710E4635-7651-4BBC-B80E-E9E55DC519CA}" srcOrd="1" destOrd="0" presId="urn:microsoft.com/office/officeart/2005/8/layout/vList2"/>
    <dgm:cxn modelId="{6CD610C6-31F1-4101-A6B7-151490416113}" type="presParOf" srcId="{D26076F8-D02C-49F3-88D9-58554ADBD288}" destId="{D99E09BB-6817-4D71-8807-4C86A6A69606}" srcOrd="2" destOrd="0" presId="urn:microsoft.com/office/officeart/2005/8/layout/vList2"/>
    <dgm:cxn modelId="{51CF0706-1194-4415-AE4A-A39DF551FCAB}" type="presParOf" srcId="{D26076F8-D02C-49F3-88D9-58554ADBD288}" destId="{955D4349-7030-45AC-BB07-0F8446294326}" srcOrd="3" destOrd="0" presId="urn:microsoft.com/office/officeart/2005/8/layout/vList2"/>
    <dgm:cxn modelId="{87FA8364-9332-4D41-A175-A867D83F1331}" type="presParOf" srcId="{D26076F8-D02C-49F3-88D9-58554ADBD288}" destId="{C72EA80A-6DEA-4C22-9E06-C81609F95DA2}"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3B60F245-B23D-48A4-965C-3B360A75B73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2C2FED6-3BDE-445A-B1FB-9A49D52A356E}">
      <dgm:prSet/>
      <dgm:spPr>
        <a:solidFill>
          <a:schemeClr val="accent6">
            <a:lumMod val="50000"/>
          </a:schemeClr>
        </a:solidFill>
      </dgm:spPr>
      <dgm:t>
        <a:bodyPr/>
        <a:lstStyle/>
        <a:p>
          <a:r>
            <a:rPr lang="en-US" dirty="0"/>
            <a:t>Ceding Review to Another IRB</a:t>
          </a:r>
        </a:p>
      </dgm:t>
    </dgm:pt>
    <dgm:pt modelId="{1FD45703-485A-41DE-8038-0A7AA9476296}" type="parTrans" cxnId="{6EFB461E-415F-4E5D-87D3-A29F3468180D}">
      <dgm:prSet/>
      <dgm:spPr/>
      <dgm:t>
        <a:bodyPr/>
        <a:lstStyle/>
        <a:p>
          <a:endParaRPr lang="en-US"/>
        </a:p>
      </dgm:t>
    </dgm:pt>
    <dgm:pt modelId="{B1D3814B-0A9F-4392-A49C-A1F6C48B9A28}" type="sibTrans" cxnId="{6EFB461E-415F-4E5D-87D3-A29F3468180D}">
      <dgm:prSet/>
      <dgm:spPr/>
      <dgm:t>
        <a:bodyPr/>
        <a:lstStyle/>
        <a:p>
          <a:endParaRPr lang="en-US"/>
        </a:p>
      </dgm:t>
    </dgm:pt>
    <dgm:pt modelId="{1B6A89D0-1C58-4AB4-8703-962423507C65}">
      <dgm:prSet/>
      <dgm:spPr>
        <a:solidFill>
          <a:schemeClr val="accent6">
            <a:lumMod val="20000"/>
            <a:lumOff val="80000"/>
            <a:alpha val="90000"/>
          </a:schemeClr>
        </a:solidFill>
      </dgm:spPr>
      <dgm:t>
        <a:bodyPr/>
        <a:lstStyle/>
        <a:p>
          <a:r>
            <a:rPr lang="en-US" dirty="0">
              <a:latin typeface="Garamond" panose="02020404030301010803" pitchFamily="18" charset="0"/>
            </a:rPr>
            <a:t>The regulations governing human subjects research anticipate studies involving more than one research site and the strategy for using a single IRB. While the regulators expect that each institution is responsible for safeguarding the rights and welfare of human subjects and for complying with the regulations, the institution may allow reliance upon an outside IRB. For example: </a:t>
          </a:r>
        </a:p>
      </dgm:t>
    </dgm:pt>
    <dgm:pt modelId="{72227F4C-E9BA-47F7-B025-86193AD8DF2D}" type="parTrans" cxnId="{FB3B7E97-E1D1-49CC-A7C8-9A2A90A8C911}">
      <dgm:prSet/>
      <dgm:spPr/>
      <dgm:t>
        <a:bodyPr/>
        <a:lstStyle/>
        <a:p>
          <a:endParaRPr lang="en-US"/>
        </a:p>
      </dgm:t>
    </dgm:pt>
    <dgm:pt modelId="{C152A532-DD93-4F21-8DA0-3FC9086E59AC}" type="sibTrans" cxnId="{FB3B7E97-E1D1-49CC-A7C8-9A2A90A8C911}">
      <dgm:prSet/>
      <dgm:spPr/>
      <dgm:t>
        <a:bodyPr/>
        <a:lstStyle/>
        <a:p>
          <a:endParaRPr lang="en-US"/>
        </a:p>
      </dgm:t>
    </dgm:pt>
    <dgm:pt modelId="{9BD23EAD-3749-425D-A819-F731C2C08649}">
      <dgm:prSet/>
      <dgm:spPr>
        <a:solidFill>
          <a:schemeClr val="accent6">
            <a:lumMod val="20000"/>
            <a:lumOff val="80000"/>
            <a:alpha val="90000"/>
          </a:schemeClr>
        </a:solidFill>
      </dgm:spPr>
      <dgm:t>
        <a:bodyPr/>
        <a:lstStyle/>
        <a:p>
          <a:r>
            <a:rPr lang="en-US" dirty="0">
              <a:latin typeface="Garamond" panose="02020404030301010803" pitchFamily="18" charset="0"/>
            </a:rPr>
            <a:t>When Using a Commercial IRB (for example, WIRB) </a:t>
          </a:r>
        </a:p>
      </dgm:t>
    </dgm:pt>
    <dgm:pt modelId="{E95D8074-FCAF-458D-9E5B-52C86F0911F6}" type="parTrans" cxnId="{DDA978AC-80CF-41DC-AC9B-F56740E1A665}">
      <dgm:prSet/>
      <dgm:spPr/>
      <dgm:t>
        <a:bodyPr/>
        <a:lstStyle/>
        <a:p>
          <a:endParaRPr lang="en-US"/>
        </a:p>
      </dgm:t>
    </dgm:pt>
    <dgm:pt modelId="{AF4B398E-6AD9-4E71-9549-844427DB6EFC}" type="sibTrans" cxnId="{DDA978AC-80CF-41DC-AC9B-F56740E1A665}">
      <dgm:prSet/>
      <dgm:spPr/>
      <dgm:t>
        <a:bodyPr/>
        <a:lstStyle/>
        <a:p>
          <a:endParaRPr lang="en-US"/>
        </a:p>
      </dgm:t>
    </dgm:pt>
    <dgm:pt modelId="{0A523C8C-0DE4-4C31-A952-E905A40B65A3}">
      <dgm:prSet/>
      <dgm:spPr>
        <a:solidFill>
          <a:schemeClr val="accent6">
            <a:lumMod val="20000"/>
            <a:lumOff val="80000"/>
            <a:alpha val="90000"/>
          </a:schemeClr>
        </a:solidFill>
      </dgm:spPr>
      <dgm:t>
        <a:bodyPr/>
        <a:lstStyle/>
        <a:p>
          <a:r>
            <a:rPr lang="en-US" dirty="0">
              <a:latin typeface="Garamond" panose="02020404030301010803" pitchFamily="18" charset="0"/>
            </a:rPr>
            <a:t>When Using a Non-Commercial IRB (for example, CIRB for certain NCI studies;  VA Central IRB)</a:t>
          </a:r>
        </a:p>
      </dgm:t>
    </dgm:pt>
    <dgm:pt modelId="{53DB6491-4AA1-454E-A2B1-43865B9FEDC4}" type="parTrans" cxnId="{326A3ABB-1BBC-4502-9205-FBAD4D6336DC}">
      <dgm:prSet/>
      <dgm:spPr/>
      <dgm:t>
        <a:bodyPr/>
        <a:lstStyle/>
        <a:p>
          <a:endParaRPr lang="en-US"/>
        </a:p>
      </dgm:t>
    </dgm:pt>
    <dgm:pt modelId="{4757288E-8BD9-427D-9EE4-7B7CA1E45E7C}" type="sibTrans" cxnId="{326A3ABB-1BBC-4502-9205-FBAD4D6336DC}">
      <dgm:prSet/>
      <dgm:spPr/>
      <dgm:t>
        <a:bodyPr/>
        <a:lstStyle/>
        <a:p>
          <a:endParaRPr lang="en-US"/>
        </a:p>
      </dgm:t>
    </dgm:pt>
    <dgm:pt modelId="{07D60848-B964-415B-B328-59E3E1E53BB3}">
      <dgm:prSet/>
      <dgm:spPr>
        <a:solidFill>
          <a:schemeClr val="accent6">
            <a:lumMod val="20000"/>
            <a:lumOff val="80000"/>
            <a:alpha val="90000"/>
          </a:schemeClr>
        </a:solidFill>
      </dgm:spPr>
      <dgm:t>
        <a:bodyPr/>
        <a:lstStyle/>
        <a:p>
          <a:r>
            <a:rPr lang="en-US" dirty="0">
              <a:latin typeface="Garamond" panose="02020404030301010803" pitchFamily="18" charset="0"/>
            </a:rPr>
            <a:t>Industry Studies at UCD - Ceding Review to Another IRB - Find template, instructions, and required wording here: </a:t>
          </a:r>
          <a:r>
            <a:rPr lang="en-US" u="sng" dirty="0">
              <a:latin typeface="Garamond" panose="02020404030301010803" pitchFamily="18" charset="0"/>
              <a:hlinkClick xmlns:r="http://schemas.openxmlformats.org/officeDocument/2006/relationships" r:id="rId1"/>
            </a:rPr>
            <a:t>http://www.ucdenver.edu/research/ORC/CRSC/Pages/Ceding.aspx</a:t>
          </a:r>
          <a:r>
            <a:rPr lang="en-US" dirty="0"/>
            <a:t>.</a:t>
          </a:r>
        </a:p>
      </dgm:t>
    </dgm:pt>
    <dgm:pt modelId="{C865472D-002F-47FC-B426-4DD60E5D7194}" type="parTrans" cxnId="{559E80E5-5A91-45CA-BAB0-DD861E9CBC4E}">
      <dgm:prSet/>
      <dgm:spPr/>
      <dgm:t>
        <a:bodyPr/>
        <a:lstStyle/>
        <a:p>
          <a:endParaRPr lang="en-US"/>
        </a:p>
      </dgm:t>
    </dgm:pt>
    <dgm:pt modelId="{02AD7C65-703B-4087-9702-D93DCF1C537C}" type="sibTrans" cxnId="{559E80E5-5A91-45CA-BAB0-DD861E9CBC4E}">
      <dgm:prSet/>
      <dgm:spPr/>
      <dgm:t>
        <a:bodyPr/>
        <a:lstStyle/>
        <a:p>
          <a:endParaRPr lang="en-US"/>
        </a:p>
      </dgm:t>
    </dgm:pt>
    <dgm:pt modelId="{AF887F2B-5958-491B-85C8-ACCBAD9FC69B}" type="pres">
      <dgm:prSet presAssocID="{3B60F245-B23D-48A4-965C-3B360A75B73D}" presName="Name0" presStyleCnt="0">
        <dgm:presLayoutVars>
          <dgm:dir/>
          <dgm:animLvl val="lvl"/>
          <dgm:resizeHandles val="exact"/>
        </dgm:presLayoutVars>
      </dgm:prSet>
      <dgm:spPr/>
    </dgm:pt>
    <dgm:pt modelId="{D3DE8FCF-BDEC-49F9-B49D-7DD3E440F335}" type="pres">
      <dgm:prSet presAssocID="{62C2FED6-3BDE-445A-B1FB-9A49D52A356E}" presName="linNode" presStyleCnt="0"/>
      <dgm:spPr/>
    </dgm:pt>
    <dgm:pt modelId="{D2983B4D-A06A-45B6-963F-060AB478F023}" type="pres">
      <dgm:prSet presAssocID="{62C2FED6-3BDE-445A-B1FB-9A49D52A356E}" presName="parentText" presStyleLbl="node1" presStyleIdx="0" presStyleCnt="1">
        <dgm:presLayoutVars>
          <dgm:chMax val="1"/>
          <dgm:bulletEnabled val="1"/>
        </dgm:presLayoutVars>
      </dgm:prSet>
      <dgm:spPr/>
    </dgm:pt>
    <dgm:pt modelId="{84BCB891-B626-4540-A2FA-6011CD2CD84A}" type="pres">
      <dgm:prSet presAssocID="{62C2FED6-3BDE-445A-B1FB-9A49D52A356E}" presName="descendantText" presStyleLbl="alignAccFollowNode1" presStyleIdx="0" presStyleCnt="1">
        <dgm:presLayoutVars>
          <dgm:bulletEnabled val="1"/>
        </dgm:presLayoutVars>
      </dgm:prSet>
      <dgm:spPr/>
    </dgm:pt>
  </dgm:ptLst>
  <dgm:cxnLst>
    <dgm:cxn modelId="{ED214211-0A9B-497E-8911-52B6CB73230D}" type="presOf" srcId="{3B60F245-B23D-48A4-965C-3B360A75B73D}" destId="{AF887F2B-5958-491B-85C8-ACCBAD9FC69B}" srcOrd="0" destOrd="0" presId="urn:microsoft.com/office/officeart/2005/8/layout/vList5"/>
    <dgm:cxn modelId="{02066D16-A705-4160-BD0F-F38A821AE9DB}" type="presOf" srcId="{62C2FED6-3BDE-445A-B1FB-9A49D52A356E}" destId="{D2983B4D-A06A-45B6-963F-060AB478F023}" srcOrd="0" destOrd="0" presId="urn:microsoft.com/office/officeart/2005/8/layout/vList5"/>
    <dgm:cxn modelId="{FC6B841D-8107-4F40-9C6D-DFC6B843C30E}" type="presOf" srcId="{9BD23EAD-3749-425D-A819-F731C2C08649}" destId="{84BCB891-B626-4540-A2FA-6011CD2CD84A}" srcOrd="0" destOrd="1" presId="urn:microsoft.com/office/officeart/2005/8/layout/vList5"/>
    <dgm:cxn modelId="{6EFB461E-415F-4E5D-87D3-A29F3468180D}" srcId="{3B60F245-B23D-48A4-965C-3B360A75B73D}" destId="{62C2FED6-3BDE-445A-B1FB-9A49D52A356E}" srcOrd="0" destOrd="0" parTransId="{1FD45703-485A-41DE-8038-0A7AA9476296}" sibTransId="{B1D3814B-0A9F-4392-A49C-A1F6C48B9A28}"/>
    <dgm:cxn modelId="{FE886526-522C-4C16-97D3-676B15216789}" type="presOf" srcId="{1B6A89D0-1C58-4AB4-8703-962423507C65}" destId="{84BCB891-B626-4540-A2FA-6011CD2CD84A}" srcOrd="0" destOrd="0" presId="urn:microsoft.com/office/officeart/2005/8/layout/vList5"/>
    <dgm:cxn modelId="{8E94B17D-0409-4CD4-8C0A-A6515DF9C9BC}" type="presOf" srcId="{0A523C8C-0DE4-4C31-A952-E905A40B65A3}" destId="{84BCB891-B626-4540-A2FA-6011CD2CD84A}" srcOrd="0" destOrd="2" presId="urn:microsoft.com/office/officeart/2005/8/layout/vList5"/>
    <dgm:cxn modelId="{FB3B7E97-E1D1-49CC-A7C8-9A2A90A8C911}" srcId="{62C2FED6-3BDE-445A-B1FB-9A49D52A356E}" destId="{1B6A89D0-1C58-4AB4-8703-962423507C65}" srcOrd="0" destOrd="0" parTransId="{72227F4C-E9BA-47F7-B025-86193AD8DF2D}" sibTransId="{C152A532-DD93-4F21-8DA0-3FC9086E59AC}"/>
    <dgm:cxn modelId="{DDA978AC-80CF-41DC-AC9B-F56740E1A665}" srcId="{1B6A89D0-1C58-4AB4-8703-962423507C65}" destId="{9BD23EAD-3749-425D-A819-F731C2C08649}" srcOrd="0" destOrd="0" parTransId="{E95D8074-FCAF-458D-9E5B-52C86F0911F6}" sibTransId="{AF4B398E-6AD9-4E71-9549-844427DB6EFC}"/>
    <dgm:cxn modelId="{326A3ABB-1BBC-4502-9205-FBAD4D6336DC}" srcId="{1B6A89D0-1C58-4AB4-8703-962423507C65}" destId="{0A523C8C-0DE4-4C31-A952-E905A40B65A3}" srcOrd="1" destOrd="0" parTransId="{53DB6491-4AA1-454E-A2B1-43865B9FEDC4}" sibTransId="{4757288E-8BD9-427D-9EE4-7B7CA1E45E7C}"/>
    <dgm:cxn modelId="{A4D2CDE4-C706-4C7F-965B-BBD3100E86D0}" type="presOf" srcId="{07D60848-B964-415B-B328-59E3E1E53BB3}" destId="{84BCB891-B626-4540-A2FA-6011CD2CD84A}" srcOrd="0" destOrd="3" presId="urn:microsoft.com/office/officeart/2005/8/layout/vList5"/>
    <dgm:cxn modelId="{559E80E5-5A91-45CA-BAB0-DD861E9CBC4E}" srcId="{62C2FED6-3BDE-445A-B1FB-9A49D52A356E}" destId="{07D60848-B964-415B-B328-59E3E1E53BB3}" srcOrd="1" destOrd="0" parTransId="{C865472D-002F-47FC-B426-4DD60E5D7194}" sibTransId="{02AD7C65-703B-4087-9702-D93DCF1C537C}"/>
    <dgm:cxn modelId="{A98CA51A-8211-43E1-81F7-8AC7BC92BB8E}" type="presParOf" srcId="{AF887F2B-5958-491B-85C8-ACCBAD9FC69B}" destId="{D3DE8FCF-BDEC-49F9-B49D-7DD3E440F335}" srcOrd="0" destOrd="0" presId="urn:microsoft.com/office/officeart/2005/8/layout/vList5"/>
    <dgm:cxn modelId="{7532D759-7F3D-4379-85D7-8D82DAA2EBB5}" type="presParOf" srcId="{D3DE8FCF-BDEC-49F9-B49D-7DD3E440F335}" destId="{D2983B4D-A06A-45B6-963F-060AB478F023}" srcOrd="0" destOrd="0" presId="urn:microsoft.com/office/officeart/2005/8/layout/vList5"/>
    <dgm:cxn modelId="{B2E13FBD-B5F2-4468-B9BC-F3962A0D1503}" type="presParOf" srcId="{D3DE8FCF-BDEC-49F9-B49D-7DD3E440F335}" destId="{84BCB891-B626-4540-A2FA-6011CD2CD84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85BF4C0-5E32-4C20-A5DE-1E7040D6901B}"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256ADAFE-BF67-42D2-8935-7DF1C2C85C18}">
      <dgm:prSet custT="1"/>
      <dgm:spPr>
        <a:solidFill>
          <a:schemeClr val="accent5">
            <a:lumMod val="60000"/>
            <a:lumOff val="40000"/>
          </a:schemeClr>
        </a:solidFill>
      </dgm:spPr>
      <dgm:t>
        <a:bodyPr/>
        <a:lstStyle/>
        <a:p>
          <a:pPr algn="l"/>
          <a:r>
            <a:rPr lang="en-US" sz="2400" b="0" dirty="0">
              <a:solidFill>
                <a:schemeClr val="accent4">
                  <a:lumMod val="75000"/>
                </a:schemeClr>
              </a:solidFill>
              <a:latin typeface="Helvetica" panose="020B0604020202020204" pitchFamily="34" charset="0"/>
              <a:cs typeface="Helvetica" panose="020B0604020202020204" pitchFamily="34" charset="0"/>
            </a:rPr>
            <a:t>(a) Create &amp; Present it </a:t>
          </a:r>
        </a:p>
      </dgm:t>
    </dgm:pt>
    <dgm:pt modelId="{30E52836-BA04-463B-AD27-6FDC5121515B}" type="parTrans" cxnId="{1B7B3269-7EAD-4F14-84AA-8E82B7179EB9}">
      <dgm:prSet/>
      <dgm:spPr/>
      <dgm:t>
        <a:bodyPr/>
        <a:lstStyle/>
        <a:p>
          <a:endParaRPr lang="en-US"/>
        </a:p>
      </dgm:t>
    </dgm:pt>
    <dgm:pt modelId="{E294ED10-9477-4ED8-99DD-B991F2FEB987}" type="sibTrans" cxnId="{1B7B3269-7EAD-4F14-84AA-8E82B7179EB9}">
      <dgm:prSet/>
      <dgm:spPr/>
      <dgm:t>
        <a:bodyPr/>
        <a:lstStyle/>
        <a:p>
          <a:endParaRPr lang="en-US"/>
        </a:p>
      </dgm:t>
    </dgm:pt>
    <dgm:pt modelId="{CB28BC6B-964C-41A1-B901-7C5BD68C2BCE}">
      <dgm:prSet custT="1"/>
      <dgm:spPr>
        <a:solidFill>
          <a:schemeClr val="accent5">
            <a:lumMod val="60000"/>
            <a:lumOff val="40000"/>
          </a:schemeClr>
        </a:solidFill>
      </dgm:spPr>
      <dgm:t>
        <a:bodyPr/>
        <a:lstStyle/>
        <a:p>
          <a:pPr algn="l"/>
          <a:r>
            <a:rPr lang="en-US" sz="2800" b="0" dirty="0">
              <a:solidFill>
                <a:schemeClr val="accent4">
                  <a:lumMod val="75000"/>
                </a:schemeClr>
              </a:solidFill>
              <a:latin typeface="Helvetica" panose="020B0604020202020204" pitchFamily="34" charset="0"/>
              <a:cs typeface="Helvetica" panose="020B0604020202020204" pitchFamily="34" charset="0"/>
            </a:rPr>
            <a:t>(</a:t>
          </a:r>
          <a:r>
            <a:rPr lang="en-US" sz="2400" b="0" dirty="0">
              <a:solidFill>
                <a:schemeClr val="accent4">
                  <a:lumMod val="75000"/>
                </a:schemeClr>
              </a:solidFill>
              <a:latin typeface="Helvetica" panose="020B0604020202020204" pitchFamily="34" charset="0"/>
              <a:cs typeface="Helvetica" panose="020B0604020202020204" pitchFamily="34" charset="0"/>
            </a:rPr>
            <a:t>b) Assess for Understanding </a:t>
          </a:r>
        </a:p>
      </dgm:t>
    </dgm:pt>
    <dgm:pt modelId="{BB03D7C5-5FAB-4762-A326-649D235DF90E}" type="parTrans" cxnId="{00BDC4EA-51AF-489B-9862-D548290329FE}">
      <dgm:prSet/>
      <dgm:spPr/>
      <dgm:t>
        <a:bodyPr/>
        <a:lstStyle/>
        <a:p>
          <a:endParaRPr lang="en-US"/>
        </a:p>
      </dgm:t>
    </dgm:pt>
    <dgm:pt modelId="{15EE1C3E-AABF-4758-90AC-3467F72DFD3F}" type="sibTrans" cxnId="{00BDC4EA-51AF-489B-9862-D548290329FE}">
      <dgm:prSet/>
      <dgm:spPr/>
      <dgm:t>
        <a:bodyPr/>
        <a:lstStyle/>
        <a:p>
          <a:endParaRPr lang="en-US"/>
        </a:p>
      </dgm:t>
    </dgm:pt>
    <dgm:pt modelId="{5DB9E947-2268-4DA4-90C1-48A515D5B209}">
      <dgm:prSet custT="1"/>
      <dgm:spPr>
        <a:solidFill>
          <a:schemeClr val="accent5">
            <a:lumMod val="60000"/>
            <a:lumOff val="40000"/>
          </a:schemeClr>
        </a:solidFill>
      </dgm:spPr>
      <dgm:t>
        <a:bodyPr/>
        <a:lstStyle/>
        <a:p>
          <a:pPr algn="l"/>
          <a:r>
            <a:rPr lang="en-US" sz="2400" b="0" dirty="0">
              <a:solidFill>
                <a:schemeClr val="accent4">
                  <a:lumMod val="75000"/>
                </a:schemeClr>
              </a:solidFill>
              <a:latin typeface="Helvetica" panose="020B0604020202020204" pitchFamily="34" charset="0"/>
              <a:cs typeface="Helvetica" panose="020B0604020202020204" pitchFamily="34" charset="0"/>
            </a:rPr>
            <a:t>(c) Document it</a:t>
          </a:r>
        </a:p>
      </dgm:t>
    </dgm:pt>
    <dgm:pt modelId="{F9B207F2-7E2D-4640-8AFE-F100763B9BA6}" type="parTrans" cxnId="{B781DE4B-D9E3-45C1-B905-ABC7CC0C4F7C}">
      <dgm:prSet/>
      <dgm:spPr/>
      <dgm:t>
        <a:bodyPr/>
        <a:lstStyle/>
        <a:p>
          <a:endParaRPr lang="en-US"/>
        </a:p>
      </dgm:t>
    </dgm:pt>
    <dgm:pt modelId="{717230B4-BB84-42EB-9272-F132A3696B50}" type="sibTrans" cxnId="{B781DE4B-D9E3-45C1-B905-ABC7CC0C4F7C}">
      <dgm:prSet/>
      <dgm:spPr/>
      <dgm:t>
        <a:bodyPr/>
        <a:lstStyle/>
        <a:p>
          <a:endParaRPr lang="en-US"/>
        </a:p>
      </dgm:t>
    </dgm:pt>
    <dgm:pt modelId="{C517FE5C-4967-4A25-9188-0FA0250F06E7}" type="pres">
      <dgm:prSet presAssocID="{A85BF4C0-5E32-4C20-A5DE-1E7040D6901B}" presName="Name0" presStyleCnt="0">
        <dgm:presLayoutVars>
          <dgm:dir/>
          <dgm:animLvl val="lvl"/>
          <dgm:resizeHandles val="exact"/>
        </dgm:presLayoutVars>
      </dgm:prSet>
      <dgm:spPr/>
    </dgm:pt>
    <dgm:pt modelId="{57D8EB07-8A06-470E-8803-BEA9BDE5C27A}" type="pres">
      <dgm:prSet presAssocID="{256ADAFE-BF67-42D2-8935-7DF1C2C85C18}" presName="linNode" presStyleCnt="0"/>
      <dgm:spPr/>
    </dgm:pt>
    <dgm:pt modelId="{21F0F229-3CA5-4257-866F-85460E862DD9}" type="pres">
      <dgm:prSet presAssocID="{256ADAFE-BF67-42D2-8935-7DF1C2C85C18}" presName="parentText" presStyleLbl="node1" presStyleIdx="0" presStyleCnt="3" custScaleX="277778" custLinFactNeighborX="0" custLinFactNeighborY="-152">
        <dgm:presLayoutVars>
          <dgm:chMax val="1"/>
          <dgm:bulletEnabled val="1"/>
        </dgm:presLayoutVars>
      </dgm:prSet>
      <dgm:spPr/>
    </dgm:pt>
    <dgm:pt modelId="{5C5BF171-588B-4D99-B505-23F107EAA43A}" type="pres">
      <dgm:prSet presAssocID="{E294ED10-9477-4ED8-99DD-B991F2FEB987}" presName="sp" presStyleCnt="0"/>
      <dgm:spPr/>
    </dgm:pt>
    <dgm:pt modelId="{1C81744F-E2AA-44CC-932C-6F5469D394A1}" type="pres">
      <dgm:prSet presAssocID="{CB28BC6B-964C-41A1-B901-7C5BD68C2BCE}" presName="linNode" presStyleCnt="0"/>
      <dgm:spPr/>
    </dgm:pt>
    <dgm:pt modelId="{EF44129C-B4D9-4531-8E09-AC7847DA0A54}" type="pres">
      <dgm:prSet presAssocID="{CB28BC6B-964C-41A1-B901-7C5BD68C2BCE}" presName="parentText" presStyleLbl="node1" presStyleIdx="1" presStyleCnt="3" custScaleX="277778">
        <dgm:presLayoutVars>
          <dgm:chMax val="1"/>
          <dgm:bulletEnabled val="1"/>
        </dgm:presLayoutVars>
      </dgm:prSet>
      <dgm:spPr/>
    </dgm:pt>
    <dgm:pt modelId="{4B7637AD-50A7-430D-8FFD-F5DB63E538AE}" type="pres">
      <dgm:prSet presAssocID="{15EE1C3E-AABF-4758-90AC-3467F72DFD3F}" presName="sp" presStyleCnt="0"/>
      <dgm:spPr/>
    </dgm:pt>
    <dgm:pt modelId="{18222E0E-F239-4AC0-B6EC-549EF322D8D7}" type="pres">
      <dgm:prSet presAssocID="{5DB9E947-2268-4DA4-90C1-48A515D5B209}" presName="linNode" presStyleCnt="0"/>
      <dgm:spPr/>
    </dgm:pt>
    <dgm:pt modelId="{C9028E3F-DFBB-4A33-8D6D-211C84C7C4F8}" type="pres">
      <dgm:prSet presAssocID="{5DB9E947-2268-4DA4-90C1-48A515D5B209}" presName="parentText" presStyleLbl="node1" presStyleIdx="2" presStyleCnt="3" custScaleX="277778" custLinFactNeighborX="864" custLinFactNeighborY="151">
        <dgm:presLayoutVars>
          <dgm:chMax val="1"/>
          <dgm:bulletEnabled val="1"/>
        </dgm:presLayoutVars>
      </dgm:prSet>
      <dgm:spPr/>
    </dgm:pt>
  </dgm:ptLst>
  <dgm:cxnLst>
    <dgm:cxn modelId="{1B7B3269-7EAD-4F14-84AA-8E82B7179EB9}" srcId="{A85BF4C0-5E32-4C20-A5DE-1E7040D6901B}" destId="{256ADAFE-BF67-42D2-8935-7DF1C2C85C18}" srcOrd="0" destOrd="0" parTransId="{30E52836-BA04-463B-AD27-6FDC5121515B}" sibTransId="{E294ED10-9477-4ED8-99DD-B991F2FEB987}"/>
    <dgm:cxn modelId="{B781DE4B-D9E3-45C1-B905-ABC7CC0C4F7C}" srcId="{A85BF4C0-5E32-4C20-A5DE-1E7040D6901B}" destId="{5DB9E947-2268-4DA4-90C1-48A515D5B209}" srcOrd="2" destOrd="0" parTransId="{F9B207F2-7E2D-4640-8AFE-F100763B9BA6}" sibTransId="{717230B4-BB84-42EB-9272-F132A3696B50}"/>
    <dgm:cxn modelId="{2411BB4F-1196-42D6-9B5A-EA5E25D11B5E}" type="presOf" srcId="{5DB9E947-2268-4DA4-90C1-48A515D5B209}" destId="{C9028E3F-DFBB-4A33-8D6D-211C84C7C4F8}" srcOrd="0" destOrd="0" presId="urn:microsoft.com/office/officeart/2005/8/layout/vList5"/>
    <dgm:cxn modelId="{4EED4151-1B71-4CA6-8A7C-59480371B035}" type="presOf" srcId="{256ADAFE-BF67-42D2-8935-7DF1C2C85C18}" destId="{21F0F229-3CA5-4257-866F-85460E862DD9}" srcOrd="0" destOrd="0" presId="urn:microsoft.com/office/officeart/2005/8/layout/vList5"/>
    <dgm:cxn modelId="{70B1B9D1-263B-46B1-BE8E-779F322D1639}" type="presOf" srcId="{CB28BC6B-964C-41A1-B901-7C5BD68C2BCE}" destId="{EF44129C-B4D9-4531-8E09-AC7847DA0A54}" srcOrd="0" destOrd="0" presId="urn:microsoft.com/office/officeart/2005/8/layout/vList5"/>
    <dgm:cxn modelId="{AA725CDB-E0AF-4E32-AB43-DB57339B3003}" type="presOf" srcId="{A85BF4C0-5E32-4C20-A5DE-1E7040D6901B}" destId="{C517FE5C-4967-4A25-9188-0FA0250F06E7}" srcOrd="0" destOrd="0" presId="urn:microsoft.com/office/officeart/2005/8/layout/vList5"/>
    <dgm:cxn modelId="{00BDC4EA-51AF-489B-9862-D548290329FE}" srcId="{A85BF4C0-5E32-4C20-A5DE-1E7040D6901B}" destId="{CB28BC6B-964C-41A1-B901-7C5BD68C2BCE}" srcOrd="1" destOrd="0" parTransId="{BB03D7C5-5FAB-4762-A326-649D235DF90E}" sibTransId="{15EE1C3E-AABF-4758-90AC-3467F72DFD3F}"/>
    <dgm:cxn modelId="{86DD54A8-3066-4A18-BA99-1F3E5D4560E6}" type="presParOf" srcId="{C517FE5C-4967-4A25-9188-0FA0250F06E7}" destId="{57D8EB07-8A06-470E-8803-BEA9BDE5C27A}" srcOrd="0" destOrd="0" presId="urn:microsoft.com/office/officeart/2005/8/layout/vList5"/>
    <dgm:cxn modelId="{F6FC141C-348D-4251-9F58-359EE5547E41}" type="presParOf" srcId="{57D8EB07-8A06-470E-8803-BEA9BDE5C27A}" destId="{21F0F229-3CA5-4257-866F-85460E862DD9}" srcOrd="0" destOrd="0" presId="urn:microsoft.com/office/officeart/2005/8/layout/vList5"/>
    <dgm:cxn modelId="{14F2F741-F231-41C6-B2EC-74FEC1B67E30}" type="presParOf" srcId="{C517FE5C-4967-4A25-9188-0FA0250F06E7}" destId="{5C5BF171-588B-4D99-B505-23F107EAA43A}" srcOrd="1" destOrd="0" presId="urn:microsoft.com/office/officeart/2005/8/layout/vList5"/>
    <dgm:cxn modelId="{3CFE19B8-4E76-4455-BF2E-0DC191459B99}" type="presParOf" srcId="{C517FE5C-4967-4A25-9188-0FA0250F06E7}" destId="{1C81744F-E2AA-44CC-932C-6F5469D394A1}" srcOrd="2" destOrd="0" presId="urn:microsoft.com/office/officeart/2005/8/layout/vList5"/>
    <dgm:cxn modelId="{65116BA6-D4EA-4E30-9162-7CD8FF9AA6DA}" type="presParOf" srcId="{1C81744F-E2AA-44CC-932C-6F5469D394A1}" destId="{EF44129C-B4D9-4531-8E09-AC7847DA0A54}" srcOrd="0" destOrd="0" presId="urn:microsoft.com/office/officeart/2005/8/layout/vList5"/>
    <dgm:cxn modelId="{EA358157-8F1A-435B-84A6-46B242AB80CB}" type="presParOf" srcId="{C517FE5C-4967-4A25-9188-0FA0250F06E7}" destId="{4B7637AD-50A7-430D-8FFD-F5DB63E538AE}" srcOrd="3" destOrd="0" presId="urn:microsoft.com/office/officeart/2005/8/layout/vList5"/>
    <dgm:cxn modelId="{00194633-649A-45BF-95A6-709FC6956A3A}" type="presParOf" srcId="{C517FE5C-4967-4A25-9188-0FA0250F06E7}" destId="{18222E0E-F239-4AC0-B6EC-549EF322D8D7}" srcOrd="4" destOrd="0" presId="urn:microsoft.com/office/officeart/2005/8/layout/vList5"/>
    <dgm:cxn modelId="{77D0FD9E-9C8D-4E3C-BAB6-7654D39E1EE6}" type="presParOf" srcId="{18222E0E-F239-4AC0-B6EC-549EF322D8D7}" destId="{C9028E3F-DFBB-4A33-8D6D-211C84C7C4F8}" srcOrd="0"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A8D2A3E-6ACA-445B-B8FE-8D9716A6E2B5}"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358657B5-FE6B-420D-82BC-49BEF9AE815B}">
      <dgm:prSet custT="1"/>
      <dgm:spPr>
        <a:solidFill>
          <a:schemeClr val="accent2"/>
        </a:solidFill>
      </dgm:spPr>
      <dgm:t>
        <a:bodyPr/>
        <a:lstStyle/>
        <a:p>
          <a:pPr algn="l"/>
          <a:r>
            <a:rPr lang="en-US" sz="2400" b="1" dirty="0">
              <a:latin typeface="Helvetica" panose="020B0604020202020204" pitchFamily="34" charset="0"/>
              <a:cs typeface="Helvetica" panose="020B0604020202020204" pitchFamily="34" charset="0"/>
            </a:rPr>
            <a:t>(a) </a:t>
          </a:r>
          <a:r>
            <a:rPr lang="en-US" sz="2400" dirty="0">
              <a:latin typeface="Helvetica" panose="020B0604020202020204" pitchFamily="34" charset="0"/>
              <a:cs typeface="Helvetica" panose="020B0604020202020204" pitchFamily="34" charset="0"/>
            </a:rPr>
            <a:t>Institutional</a:t>
          </a:r>
        </a:p>
      </dgm:t>
    </dgm:pt>
    <dgm:pt modelId="{8FEC8F06-5846-4EEA-8F72-0D85D2C84EFC}" type="parTrans" cxnId="{9CB0B79D-C63B-4ADB-96FF-E4D232906638}">
      <dgm:prSet/>
      <dgm:spPr/>
      <dgm:t>
        <a:bodyPr/>
        <a:lstStyle/>
        <a:p>
          <a:endParaRPr lang="en-US" sz="2400">
            <a:latin typeface="Helvetica" panose="020B0604020202020204" pitchFamily="34" charset="0"/>
            <a:cs typeface="Helvetica" panose="020B0604020202020204" pitchFamily="34" charset="0"/>
          </a:endParaRPr>
        </a:p>
      </dgm:t>
    </dgm:pt>
    <dgm:pt modelId="{615B2D98-4296-4180-852B-AD7E7BE50140}" type="sibTrans" cxnId="{9CB0B79D-C63B-4ADB-96FF-E4D232906638}">
      <dgm:prSet/>
      <dgm:spPr/>
      <dgm:t>
        <a:bodyPr/>
        <a:lstStyle/>
        <a:p>
          <a:endParaRPr lang="en-US" sz="2400">
            <a:latin typeface="Helvetica" panose="020B0604020202020204" pitchFamily="34" charset="0"/>
            <a:cs typeface="Helvetica" panose="020B0604020202020204" pitchFamily="34" charset="0"/>
          </a:endParaRPr>
        </a:p>
      </dgm:t>
    </dgm:pt>
    <dgm:pt modelId="{3B154667-C883-407E-AAC8-2A0DD1D11C13}">
      <dgm:prSet custT="1"/>
      <dgm:spPr>
        <a:solidFill>
          <a:schemeClr val="accent2"/>
        </a:solidFill>
      </dgm:spPr>
      <dgm:t>
        <a:bodyPr/>
        <a:lstStyle/>
        <a:p>
          <a:r>
            <a:rPr lang="en-US" sz="2400" b="1" dirty="0">
              <a:latin typeface="Helvetica" panose="020B0604020202020204" pitchFamily="34" charset="0"/>
              <a:cs typeface="Helvetica" panose="020B0604020202020204" pitchFamily="34" charset="0"/>
            </a:rPr>
            <a:t>(b)</a:t>
          </a:r>
          <a:r>
            <a:rPr lang="en-US" sz="2400" dirty="0">
              <a:latin typeface="Helvetica" panose="020B0604020202020204" pitchFamily="34" charset="0"/>
              <a:cs typeface="Helvetica" panose="020B0604020202020204" pitchFamily="34" charset="0"/>
            </a:rPr>
            <a:t> Organizational </a:t>
          </a:r>
        </a:p>
      </dgm:t>
    </dgm:pt>
    <dgm:pt modelId="{CC05B0B2-5A2F-4907-9F5B-20356B8C86B9}" type="parTrans" cxnId="{B479B3D1-72E7-473D-BECC-812AB230AB4E}">
      <dgm:prSet/>
      <dgm:spPr/>
      <dgm:t>
        <a:bodyPr/>
        <a:lstStyle/>
        <a:p>
          <a:endParaRPr lang="en-US" sz="2400">
            <a:latin typeface="Helvetica" panose="020B0604020202020204" pitchFamily="34" charset="0"/>
            <a:cs typeface="Helvetica" panose="020B0604020202020204" pitchFamily="34" charset="0"/>
          </a:endParaRPr>
        </a:p>
      </dgm:t>
    </dgm:pt>
    <dgm:pt modelId="{DDC07247-B7D7-45A0-BE79-BCA592B6E106}" type="sibTrans" cxnId="{B479B3D1-72E7-473D-BECC-812AB230AB4E}">
      <dgm:prSet/>
      <dgm:spPr/>
      <dgm:t>
        <a:bodyPr/>
        <a:lstStyle/>
        <a:p>
          <a:endParaRPr lang="en-US" sz="2400">
            <a:latin typeface="Helvetica" panose="020B0604020202020204" pitchFamily="34" charset="0"/>
            <a:cs typeface="Helvetica" panose="020B0604020202020204" pitchFamily="34" charset="0"/>
          </a:endParaRPr>
        </a:p>
      </dgm:t>
    </dgm:pt>
    <dgm:pt modelId="{0B42F1B1-DB52-4070-AA1A-C91AED368FA0}">
      <dgm:prSet custT="1"/>
      <dgm:spPr>
        <a:solidFill>
          <a:schemeClr val="accent2"/>
        </a:solidFill>
      </dgm:spPr>
      <dgm:t>
        <a:bodyPr/>
        <a:lstStyle/>
        <a:p>
          <a:pPr algn="l"/>
          <a:r>
            <a:rPr lang="en-US" sz="2400" b="1" dirty="0">
              <a:latin typeface="Helvetica" panose="020B0604020202020204" pitchFamily="34" charset="0"/>
              <a:cs typeface="Helvetica" panose="020B0604020202020204" pitchFamily="34" charset="0"/>
            </a:rPr>
            <a:t>(c)</a:t>
          </a:r>
          <a:r>
            <a:rPr lang="en-US" sz="2400" dirty="0">
              <a:latin typeface="Helvetica" panose="020B0604020202020204" pitchFamily="34" charset="0"/>
              <a:cs typeface="Helvetica" panose="020B0604020202020204" pitchFamily="34" charset="0"/>
            </a:rPr>
            <a:t>  On-Line </a:t>
          </a:r>
        </a:p>
      </dgm:t>
    </dgm:pt>
    <dgm:pt modelId="{09CFA17D-83C4-4DBD-8E15-23074722426B}" type="parTrans" cxnId="{CCF4E92C-27F8-4153-BD69-05F7897FD20C}">
      <dgm:prSet/>
      <dgm:spPr/>
      <dgm:t>
        <a:bodyPr/>
        <a:lstStyle/>
        <a:p>
          <a:endParaRPr lang="en-US" sz="2400">
            <a:latin typeface="Helvetica" panose="020B0604020202020204" pitchFamily="34" charset="0"/>
            <a:cs typeface="Helvetica" panose="020B0604020202020204" pitchFamily="34" charset="0"/>
          </a:endParaRPr>
        </a:p>
      </dgm:t>
    </dgm:pt>
    <dgm:pt modelId="{11337FA2-9F86-4E04-975D-F0FD2ACBEE5B}" type="sibTrans" cxnId="{CCF4E92C-27F8-4153-BD69-05F7897FD20C}">
      <dgm:prSet/>
      <dgm:spPr/>
      <dgm:t>
        <a:bodyPr/>
        <a:lstStyle/>
        <a:p>
          <a:endParaRPr lang="en-US" sz="2400">
            <a:latin typeface="Helvetica" panose="020B0604020202020204" pitchFamily="34" charset="0"/>
            <a:cs typeface="Helvetica" panose="020B0604020202020204" pitchFamily="34" charset="0"/>
          </a:endParaRPr>
        </a:p>
      </dgm:t>
    </dgm:pt>
    <dgm:pt modelId="{16135C2A-FAC7-4C17-98F2-41CFFA92B5DC}" type="pres">
      <dgm:prSet presAssocID="{FA8D2A3E-6ACA-445B-B8FE-8D9716A6E2B5}" presName="Name0" presStyleCnt="0">
        <dgm:presLayoutVars>
          <dgm:dir/>
          <dgm:animLvl val="lvl"/>
          <dgm:resizeHandles val="exact"/>
        </dgm:presLayoutVars>
      </dgm:prSet>
      <dgm:spPr/>
    </dgm:pt>
    <dgm:pt modelId="{4A9D560A-D9A9-4E40-8948-645BC4A3249B}" type="pres">
      <dgm:prSet presAssocID="{358657B5-FE6B-420D-82BC-49BEF9AE815B}" presName="linNode" presStyleCnt="0"/>
      <dgm:spPr/>
    </dgm:pt>
    <dgm:pt modelId="{6516D1D4-6A26-408D-AD1D-12D730A44D24}" type="pres">
      <dgm:prSet presAssocID="{358657B5-FE6B-420D-82BC-49BEF9AE815B}" presName="parentText" presStyleLbl="node1" presStyleIdx="0" presStyleCnt="3" custScaleX="277778">
        <dgm:presLayoutVars>
          <dgm:chMax val="1"/>
          <dgm:bulletEnabled val="1"/>
        </dgm:presLayoutVars>
      </dgm:prSet>
      <dgm:spPr/>
    </dgm:pt>
    <dgm:pt modelId="{D34C8A46-3FE9-4F67-BE16-8C5EFD240729}" type="pres">
      <dgm:prSet presAssocID="{615B2D98-4296-4180-852B-AD7E7BE50140}" presName="sp" presStyleCnt="0"/>
      <dgm:spPr/>
    </dgm:pt>
    <dgm:pt modelId="{2FB79D6D-0605-42EF-8FAD-03E26A85FCC9}" type="pres">
      <dgm:prSet presAssocID="{3B154667-C883-407E-AAC8-2A0DD1D11C13}" presName="linNode" presStyleCnt="0"/>
      <dgm:spPr/>
    </dgm:pt>
    <dgm:pt modelId="{CC3A2C1A-DB64-4B00-AFA6-4F416EBD9969}" type="pres">
      <dgm:prSet presAssocID="{3B154667-C883-407E-AAC8-2A0DD1D11C13}" presName="parentText" presStyleLbl="node1" presStyleIdx="1" presStyleCnt="3" custScaleX="277778">
        <dgm:presLayoutVars>
          <dgm:chMax val="1"/>
          <dgm:bulletEnabled val="1"/>
        </dgm:presLayoutVars>
      </dgm:prSet>
      <dgm:spPr/>
    </dgm:pt>
    <dgm:pt modelId="{1285506F-D966-49E2-8273-24136BA85658}" type="pres">
      <dgm:prSet presAssocID="{DDC07247-B7D7-45A0-BE79-BCA592B6E106}" presName="sp" presStyleCnt="0"/>
      <dgm:spPr/>
    </dgm:pt>
    <dgm:pt modelId="{4AF5E861-74F2-44CE-85C5-417AC0F132A4}" type="pres">
      <dgm:prSet presAssocID="{0B42F1B1-DB52-4070-AA1A-C91AED368FA0}" presName="linNode" presStyleCnt="0"/>
      <dgm:spPr/>
    </dgm:pt>
    <dgm:pt modelId="{EDA5FCA5-17AA-4653-A2A1-3877656FF271}" type="pres">
      <dgm:prSet presAssocID="{0B42F1B1-DB52-4070-AA1A-C91AED368FA0}" presName="parentText" presStyleLbl="node1" presStyleIdx="2" presStyleCnt="3" custScaleX="277778">
        <dgm:presLayoutVars>
          <dgm:chMax val="1"/>
          <dgm:bulletEnabled val="1"/>
        </dgm:presLayoutVars>
      </dgm:prSet>
      <dgm:spPr/>
    </dgm:pt>
  </dgm:ptLst>
  <dgm:cxnLst>
    <dgm:cxn modelId="{0339D925-EA28-4004-A51E-3CAD4E901166}" type="presOf" srcId="{FA8D2A3E-6ACA-445B-B8FE-8D9716A6E2B5}" destId="{16135C2A-FAC7-4C17-98F2-41CFFA92B5DC}" srcOrd="0" destOrd="0" presId="urn:microsoft.com/office/officeart/2005/8/layout/vList5"/>
    <dgm:cxn modelId="{CCF4E92C-27F8-4153-BD69-05F7897FD20C}" srcId="{FA8D2A3E-6ACA-445B-B8FE-8D9716A6E2B5}" destId="{0B42F1B1-DB52-4070-AA1A-C91AED368FA0}" srcOrd="2" destOrd="0" parTransId="{09CFA17D-83C4-4DBD-8E15-23074722426B}" sibTransId="{11337FA2-9F86-4E04-975D-F0FD2ACBEE5B}"/>
    <dgm:cxn modelId="{8BFD6E3F-F73A-44C7-A19A-7DB92479E484}" type="presOf" srcId="{3B154667-C883-407E-AAC8-2A0DD1D11C13}" destId="{CC3A2C1A-DB64-4B00-AFA6-4F416EBD9969}" srcOrd="0" destOrd="0" presId="urn:microsoft.com/office/officeart/2005/8/layout/vList5"/>
    <dgm:cxn modelId="{9CB0B79D-C63B-4ADB-96FF-E4D232906638}" srcId="{FA8D2A3E-6ACA-445B-B8FE-8D9716A6E2B5}" destId="{358657B5-FE6B-420D-82BC-49BEF9AE815B}" srcOrd="0" destOrd="0" parTransId="{8FEC8F06-5846-4EEA-8F72-0D85D2C84EFC}" sibTransId="{615B2D98-4296-4180-852B-AD7E7BE50140}"/>
    <dgm:cxn modelId="{B479B3D1-72E7-473D-BECC-812AB230AB4E}" srcId="{FA8D2A3E-6ACA-445B-B8FE-8D9716A6E2B5}" destId="{3B154667-C883-407E-AAC8-2A0DD1D11C13}" srcOrd="1" destOrd="0" parTransId="{CC05B0B2-5A2F-4907-9F5B-20356B8C86B9}" sibTransId="{DDC07247-B7D7-45A0-BE79-BCA592B6E106}"/>
    <dgm:cxn modelId="{016F3ED8-3242-42B4-854C-9F44BABF786D}" type="presOf" srcId="{358657B5-FE6B-420D-82BC-49BEF9AE815B}" destId="{6516D1D4-6A26-408D-AD1D-12D730A44D24}" srcOrd="0" destOrd="0" presId="urn:microsoft.com/office/officeart/2005/8/layout/vList5"/>
    <dgm:cxn modelId="{051614F4-D64A-439B-AF99-69F458FDB825}" type="presOf" srcId="{0B42F1B1-DB52-4070-AA1A-C91AED368FA0}" destId="{EDA5FCA5-17AA-4653-A2A1-3877656FF271}" srcOrd="0" destOrd="0" presId="urn:microsoft.com/office/officeart/2005/8/layout/vList5"/>
    <dgm:cxn modelId="{C3E52C0B-1254-4BD8-8C76-73611B297F49}" type="presParOf" srcId="{16135C2A-FAC7-4C17-98F2-41CFFA92B5DC}" destId="{4A9D560A-D9A9-4E40-8948-645BC4A3249B}" srcOrd="0" destOrd="0" presId="urn:microsoft.com/office/officeart/2005/8/layout/vList5"/>
    <dgm:cxn modelId="{35478F07-CF72-4D99-9262-A73EAB6F3D06}" type="presParOf" srcId="{4A9D560A-D9A9-4E40-8948-645BC4A3249B}" destId="{6516D1D4-6A26-408D-AD1D-12D730A44D24}" srcOrd="0" destOrd="0" presId="urn:microsoft.com/office/officeart/2005/8/layout/vList5"/>
    <dgm:cxn modelId="{57D85A39-7B72-4B17-841F-F03827736B98}" type="presParOf" srcId="{16135C2A-FAC7-4C17-98F2-41CFFA92B5DC}" destId="{D34C8A46-3FE9-4F67-BE16-8C5EFD240729}" srcOrd="1" destOrd="0" presId="urn:microsoft.com/office/officeart/2005/8/layout/vList5"/>
    <dgm:cxn modelId="{4539CB2A-123F-4B13-A296-8C1E3ED8F2A4}" type="presParOf" srcId="{16135C2A-FAC7-4C17-98F2-41CFFA92B5DC}" destId="{2FB79D6D-0605-42EF-8FAD-03E26A85FCC9}" srcOrd="2" destOrd="0" presId="urn:microsoft.com/office/officeart/2005/8/layout/vList5"/>
    <dgm:cxn modelId="{9C513110-9BB1-43C2-80D8-9F1934422864}" type="presParOf" srcId="{2FB79D6D-0605-42EF-8FAD-03E26A85FCC9}" destId="{CC3A2C1A-DB64-4B00-AFA6-4F416EBD9969}" srcOrd="0" destOrd="0" presId="urn:microsoft.com/office/officeart/2005/8/layout/vList5"/>
    <dgm:cxn modelId="{941AC039-B05D-4749-B094-9F9B01DF7DE1}" type="presParOf" srcId="{16135C2A-FAC7-4C17-98F2-41CFFA92B5DC}" destId="{1285506F-D966-49E2-8273-24136BA85658}" srcOrd="3" destOrd="0" presId="urn:microsoft.com/office/officeart/2005/8/layout/vList5"/>
    <dgm:cxn modelId="{E277432F-6E72-451F-A0EB-A2C09C109197}" type="presParOf" srcId="{16135C2A-FAC7-4C17-98F2-41CFFA92B5DC}" destId="{4AF5E861-74F2-44CE-85C5-417AC0F132A4}" srcOrd="4" destOrd="0" presId="urn:microsoft.com/office/officeart/2005/8/layout/vList5"/>
    <dgm:cxn modelId="{5ED7B56D-41D1-42AC-8716-CF6DAFF31B48}" type="presParOf" srcId="{4AF5E861-74F2-44CE-85C5-417AC0F132A4}" destId="{EDA5FCA5-17AA-4653-A2A1-3877656FF271}" srcOrd="0" destOrd="0" presId="urn:microsoft.com/office/officeart/2005/8/layout/vList5"/>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F0E5ECB-1D36-4797-8818-1A0873BBDAED}"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0E48C0F7-081E-4FCC-B4BE-6217D83847E5}">
      <dgm:prSet custT="1"/>
      <dgm:spPr>
        <a:solidFill>
          <a:schemeClr val="accent1">
            <a:lumMod val="60000"/>
            <a:lumOff val="40000"/>
          </a:schemeClr>
        </a:solidFill>
      </dgm:spPr>
      <dgm:t>
        <a:bodyPr/>
        <a:lstStyle/>
        <a:p>
          <a:pPr algn="ctr">
            <a:lnSpc>
              <a:spcPct val="90000"/>
            </a:lnSpc>
          </a:pPr>
          <a:endParaRPr lang="en-US" sz="2800" b="1" dirty="0"/>
        </a:p>
        <a:p>
          <a:pPr algn="ctr">
            <a:lnSpc>
              <a:spcPct val="90000"/>
            </a:lnSpc>
          </a:pPr>
          <a:r>
            <a:rPr lang="en-US" sz="2800" b="1" baseline="0" dirty="0">
              <a:solidFill>
                <a:schemeClr val="accent6">
                  <a:lumMod val="50000"/>
                </a:schemeClr>
              </a:solidFill>
              <a:effectLst/>
              <a:latin typeface="Helvetica" panose="020B0604020202020204" pitchFamily="34" charset="0"/>
              <a:cs typeface="Helvetica" panose="020B0604020202020204" pitchFamily="34" charset="0"/>
            </a:rPr>
            <a:t>(A)   Federal Regs</a:t>
          </a:r>
        </a:p>
        <a:p>
          <a:pPr algn="ctr">
            <a:lnSpc>
              <a:spcPct val="90000"/>
            </a:lnSpc>
          </a:pPr>
          <a:endParaRPr lang="en-US" sz="2800" b="1" baseline="0" dirty="0">
            <a:solidFill>
              <a:schemeClr val="accent6">
                <a:lumMod val="50000"/>
              </a:schemeClr>
            </a:solidFill>
            <a:effectLst/>
          </a:endParaRPr>
        </a:p>
        <a:p>
          <a:pPr algn="l">
            <a:lnSpc>
              <a:spcPct val="90000"/>
            </a:lnSpc>
          </a:pPr>
          <a:r>
            <a:rPr lang="en-US" sz="2800" baseline="0" dirty="0"/>
            <a:t> </a:t>
          </a:r>
          <a:r>
            <a:rPr lang="en-US" sz="2800" b="1" baseline="0" dirty="0">
              <a:solidFill>
                <a:schemeClr val="accent6">
                  <a:lumMod val="50000"/>
                </a:schemeClr>
              </a:solidFill>
              <a:latin typeface="Garamond" panose="02020404030301010803" pitchFamily="18" charset="0"/>
            </a:rPr>
            <a:t>45 CFR 46 (HHS) </a:t>
          </a:r>
        </a:p>
        <a:p>
          <a:pPr algn="l">
            <a:lnSpc>
              <a:spcPct val="150000"/>
            </a:lnSpc>
          </a:pPr>
          <a:r>
            <a:rPr lang="en-US" sz="2800" b="1" baseline="0" dirty="0">
              <a:solidFill>
                <a:schemeClr val="accent6">
                  <a:lumMod val="50000"/>
                </a:schemeClr>
              </a:solidFill>
              <a:latin typeface="Garamond" panose="02020404030301010803" pitchFamily="18" charset="0"/>
            </a:rPr>
            <a:t>52 CFR 56 (FDA)</a:t>
          </a:r>
        </a:p>
        <a:p>
          <a:pPr algn="l">
            <a:lnSpc>
              <a:spcPct val="90000"/>
            </a:lnSpc>
          </a:pPr>
          <a:endParaRPr lang="en-US" sz="2800" dirty="0"/>
        </a:p>
        <a:p>
          <a:pPr algn="l">
            <a:lnSpc>
              <a:spcPct val="90000"/>
            </a:lnSpc>
          </a:pPr>
          <a:endParaRPr lang="en-US" sz="2800" dirty="0"/>
        </a:p>
        <a:p>
          <a:pPr algn="l">
            <a:lnSpc>
              <a:spcPct val="90000"/>
            </a:lnSpc>
          </a:pPr>
          <a:endParaRPr lang="en-US" sz="2800" dirty="0"/>
        </a:p>
        <a:p>
          <a:pPr algn="l">
            <a:lnSpc>
              <a:spcPct val="90000"/>
            </a:lnSpc>
          </a:pPr>
          <a:r>
            <a:rPr lang="en-US" sz="2800" dirty="0"/>
            <a:t> </a:t>
          </a:r>
        </a:p>
      </dgm:t>
    </dgm:pt>
    <dgm:pt modelId="{345E7041-2894-47BF-B656-ED4B4F57FEE9}" type="sibTrans" cxnId="{0DAD8397-75C2-4685-A35A-E568ACD909C2}">
      <dgm:prSet/>
      <dgm:spPr/>
      <dgm:t>
        <a:bodyPr/>
        <a:lstStyle/>
        <a:p>
          <a:endParaRPr lang="en-US"/>
        </a:p>
      </dgm:t>
    </dgm:pt>
    <dgm:pt modelId="{DFB10407-C71C-4AE1-9E67-933516937188}" type="parTrans" cxnId="{0DAD8397-75C2-4685-A35A-E568ACD909C2}">
      <dgm:prSet/>
      <dgm:spPr/>
      <dgm:t>
        <a:bodyPr/>
        <a:lstStyle/>
        <a:p>
          <a:endParaRPr lang="en-US"/>
        </a:p>
      </dgm:t>
    </dgm:pt>
    <dgm:pt modelId="{40AF60FC-7FD5-49B7-BD72-296750618DB1}" type="pres">
      <dgm:prSet presAssocID="{3F0E5ECB-1D36-4797-8818-1A0873BBDAED}" presName="Name0" presStyleCnt="0">
        <dgm:presLayoutVars>
          <dgm:dir/>
          <dgm:animLvl val="lvl"/>
          <dgm:resizeHandles val="exact"/>
        </dgm:presLayoutVars>
      </dgm:prSet>
      <dgm:spPr/>
    </dgm:pt>
    <dgm:pt modelId="{CC961156-367B-4081-97EC-5D4FDA7A8431}" type="pres">
      <dgm:prSet presAssocID="{0E48C0F7-081E-4FCC-B4BE-6217D83847E5}" presName="linNode" presStyleCnt="0"/>
      <dgm:spPr/>
    </dgm:pt>
    <dgm:pt modelId="{AC807298-B08A-42CF-A56F-10FBBD365951}" type="pres">
      <dgm:prSet presAssocID="{0E48C0F7-081E-4FCC-B4BE-6217D83847E5}" presName="parentText" presStyleLbl="node1" presStyleIdx="0" presStyleCnt="1" custScaleX="278321" custScaleY="106921" custLinFactNeighborX="0" custLinFactNeighborY="40">
        <dgm:presLayoutVars>
          <dgm:chMax val="1"/>
          <dgm:bulletEnabled val="1"/>
        </dgm:presLayoutVars>
      </dgm:prSet>
      <dgm:spPr/>
    </dgm:pt>
  </dgm:ptLst>
  <dgm:cxnLst>
    <dgm:cxn modelId="{F9526C88-E6C4-46DC-BB8C-62B710518FAB}" type="presOf" srcId="{3F0E5ECB-1D36-4797-8818-1A0873BBDAED}" destId="{40AF60FC-7FD5-49B7-BD72-296750618DB1}" srcOrd="0" destOrd="0" presId="urn:microsoft.com/office/officeart/2005/8/layout/vList5"/>
    <dgm:cxn modelId="{0DAD8397-75C2-4685-A35A-E568ACD909C2}" srcId="{3F0E5ECB-1D36-4797-8818-1A0873BBDAED}" destId="{0E48C0F7-081E-4FCC-B4BE-6217D83847E5}" srcOrd="0" destOrd="0" parTransId="{DFB10407-C71C-4AE1-9E67-933516937188}" sibTransId="{345E7041-2894-47BF-B656-ED4B4F57FEE9}"/>
    <dgm:cxn modelId="{44862AF6-CCD8-412B-BCDF-6D014014E6E0}" type="presOf" srcId="{0E48C0F7-081E-4FCC-B4BE-6217D83847E5}" destId="{AC807298-B08A-42CF-A56F-10FBBD365951}" srcOrd="0" destOrd="0" presId="urn:microsoft.com/office/officeart/2005/8/layout/vList5"/>
    <dgm:cxn modelId="{5C269B36-A670-4AB1-B921-68A3D66D3A4A}" type="presParOf" srcId="{40AF60FC-7FD5-49B7-BD72-296750618DB1}" destId="{CC961156-367B-4081-97EC-5D4FDA7A8431}" srcOrd="0" destOrd="0" presId="urn:microsoft.com/office/officeart/2005/8/layout/vList5"/>
    <dgm:cxn modelId="{5BDCA47B-1ED1-4A16-946F-FD3394709272}" type="presParOf" srcId="{CC961156-367B-4081-97EC-5D4FDA7A8431}" destId="{AC807298-B08A-42CF-A56F-10FBBD365951}" srcOrd="0" destOrd="0" presId="urn:microsoft.com/office/officeart/2005/8/layout/vList5"/>
  </dgm:cxnLst>
  <dgm:bg>
    <a:solidFill>
      <a:schemeClr val="accent1">
        <a:lumMod val="60000"/>
        <a:lumOff val="4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F0E5ECB-1D36-4797-8818-1A0873BBDAED}"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24719461-61E9-475B-B590-327A7C4A562A}">
      <dgm:prSet custT="1"/>
      <dgm:spPr>
        <a:solidFill>
          <a:schemeClr val="accent1">
            <a:lumMod val="60000"/>
            <a:lumOff val="40000"/>
          </a:schemeClr>
        </a:solidFill>
      </dgm:spPr>
      <dgm:t>
        <a:bodyPr/>
        <a:lstStyle/>
        <a:p>
          <a:pPr algn="l">
            <a:lnSpc>
              <a:spcPct val="90000"/>
            </a:lnSpc>
          </a:pPr>
          <a:r>
            <a:rPr lang="en-US" sz="2800" b="1" dirty="0">
              <a:solidFill>
                <a:schemeClr val="accent6">
                  <a:lumMod val="50000"/>
                </a:schemeClr>
              </a:solidFill>
              <a:latin typeface="Helvetica" panose="020B0604020202020204" pitchFamily="34" charset="0"/>
              <a:cs typeface="Helvetica" panose="020B0604020202020204" pitchFamily="34" charset="0"/>
            </a:rPr>
            <a:t>(B) Institutional  </a:t>
          </a:r>
        </a:p>
        <a:p>
          <a:pPr algn="l">
            <a:lnSpc>
              <a:spcPct val="90000"/>
            </a:lnSpc>
          </a:pPr>
          <a:endParaRPr lang="en-US" sz="2800" b="1" dirty="0">
            <a:solidFill>
              <a:schemeClr val="accent6">
                <a:lumMod val="50000"/>
              </a:schemeClr>
            </a:solidFill>
            <a:latin typeface="Helvetica" panose="020B0604020202020204" pitchFamily="34" charset="0"/>
            <a:cs typeface="Helvetica" panose="020B0604020202020204" pitchFamily="34" charset="0"/>
          </a:endParaRPr>
        </a:p>
        <a:p>
          <a:pPr algn="l">
            <a:lnSpc>
              <a:spcPct val="100000"/>
            </a:lnSpc>
          </a:pPr>
          <a:r>
            <a:rPr lang="en-US" sz="2800" b="1" dirty="0">
              <a:solidFill>
                <a:schemeClr val="accent6">
                  <a:lumMod val="50000"/>
                </a:schemeClr>
              </a:solidFill>
              <a:latin typeface="Garamond" panose="02020404030301010803" pitchFamily="18" charset="0"/>
            </a:rPr>
            <a:t>UCD</a:t>
          </a:r>
        </a:p>
        <a:p>
          <a:pPr algn="l">
            <a:lnSpc>
              <a:spcPct val="100000"/>
            </a:lnSpc>
          </a:pPr>
          <a:r>
            <a:rPr lang="en-US" sz="2800" b="1" dirty="0">
              <a:solidFill>
                <a:schemeClr val="accent6">
                  <a:lumMod val="50000"/>
                </a:schemeClr>
              </a:solidFill>
              <a:latin typeface="Garamond" panose="02020404030301010803" pitchFamily="18" charset="0"/>
            </a:rPr>
            <a:t>COMIRB</a:t>
          </a:r>
        </a:p>
        <a:p>
          <a:pPr algn="l">
            <a:lnSpc>
              <a:spcPct val="100000"/>
            </a:lnSpc>
          </a:pPr>
          <a:r>
            <a:rPr lang="en-US" sz="2800" b="1" dirty="0">
              <a:solidFill>
                <a:schemeClr val="accent6">
                  <a:lumMod val="50000"/>
                </a:schemeClr>
              </a:solidFill>
              <a:latin typeface="Garamond" panose="02020404030301010803" pitchFamily="18" charset="0"/>
            </a:rPr>
            <a:t>UCHealth</a:t>
          </a:r>
        </a:p>
        <a:p>
          <a:pPr algn="l">
            <a:lnSpc>
              <a:spcPct val="100000"/>
            </a:lnSpc>
          </a:pPr>
          <a:r>
            <a:rPr lang="en-US" sz="2800" b="1" dirty="0">
              <a:solidFill>
                <a:schemeClr val="accent6">
                  <a:lumMod val="50000"/>
                </a:schemeClr>
              </a:solidFill>
              <a:latin typeface="Garamond" panose="02020404030301010803" pitchFamily="18" charset="0"/>
            </a:rPr>
            <a:t>Departmental </a:t>
          </a:r>
        </a:p>
        <a:p>
          <a:pPr algn="ctr">
            <a:lnSpc>
              <a:spcPct val="90000"/>
            </a:lnSpc>
          </a:pPr>
          <a:endParaRPr lang="en-US" sz="2800" dirty="0"/>
        </a:p>
      </dgm:t>
    </dgm:pt>
    <dgm:pt modelId="{C557D485-5986-4FA8-A100-188FD396AB85}" type="sibTrans" cxnId="{7C5D3FFF-0B6B-4E16-95D3-77B8EDF69ACA}">
      <dgm:prSet/>
      <dgm:spPr/>
      <dgm:t>
        <a:bodyPr/>
        <a:lstStyle/>
        <a:p>
          <a:endParaRPr lang="en-US"/>
        </a:p>
      </dgm:t>
    </dgm:pt>
    <dgm:pt modelId="{782F228C-E09B-48C1-870E-EFB303028586}" type="parTrans" cxnId="{7C5D3FFF-0B6B-4E16-95D3-77B8EDF69ACA}">
      <dgm:prSet/>
      <dgm:spPr/>
      <dgm:t>
        <a:bodyPr/>
        <a:lstStyle/>
        <a:p>
          <a:endParaRPr lang="en-US"/>
        </a:p>
      </dgm:t>
    </dgm:pt>
    <dgm:pt modelId="{40AF60FC-7FD5-49B7-BD72-296750618DB1}" type="pres">
      <dgm:prSet presAssocID="{3F0E5ECB-1D36-4797-8818-1A0873BBDAED}" presName="Name0" presStyleCnt="0">
        <dgm:presLayoutVars>
          <dgm:dir/>
          <dgm:animLvl val="lvl"/>
          <dgm:resizeHandles val="exact"/>
        </dgm:presLayoutVars>
      </dgm:prSet>
      <dgm:spPr/>
    </dgm:pt>
    <dgm:pt modelId="{57C60C35-DE52-4689-9D05-F28891B3CFD8}" type="pres">
      <dgm:prSet presAssocID="{24719461-61E9-475B-B590-327A7C4A562A}" presName="linNode" presStyleCnt="0"/>
      <dgm:spPr/>
    </dgm:pt>
    <dgm:pt modelId="{4756FBE4-84A1-436B-BBE5-7494E53A6AB9}" type="pres">
      <dgm:prSet presAssocID="{24719461-61E9-475B-B590-327A7C4A562A}" presName="parentText" presStyleLbl="node1" presStyleIdx="0" presStyleCnt="1" custScaleX="277778" custScaleY="100000" custLinFactNeighborX="330" custLinFactNeighborY="-234">
        <dgm:presLayoutVars>
          <dgm:chMax val="1"/>
          <dgm:bulletEnabled val="1"/>
        </dgm:presLayoutVars>
      </dgm:prSet>
      <dgm:spPr/>
    </dgm:pt>
  </dgm:ptLst>
  <dgm:cxnLst>
    <dgm:cxn modelId="{B8C5495C-639C-4599-BAF4-006B60868BB2}" type="presOf" srcId="{24719461-61E9-475B-B590-327A7C4A562A}" destId="{4756FBE4-84A1-436B-BBE5-7494E53A6AB9}" srcOrd="0" destOrd="0" presId="urn:microsoft.com/office/officeart/2005/8/layout/vList5"/>
    <dgm:cxn modelId="{F9526C88-E6C4-46DC-BB8C-62B710518FAB}" type="presOf" srcId="{3F0E5ECB-1D36-4797-8818-1A0873BBDAED}" destId="{40AF60FC-7FD5-49B7-BD72-296750618DB1}" srcOrd="0" destOrd="0" presId="urn:microsoft.com/office/officeart/2005/8/layout/vList5"/>
    <dgm:cxn modelId="{7C5D3FFF-0B6B-4E16-95D3-77B8EDF69ACA}" srcId="{3F0E5ECB-1D36-4797-8818-1A0873BBDAED}" destId="{24719461-61E9-475B-B590-327A7C4A562A}" srcOrd="0" destOrd="0" parTransId="{782F228C-E09B-48C1-870E-EFB303028586}" sibTransId="{C557D485-5986-4FA8-A100-188FD396AB85}"/>
    <dgm:cxn modelId="{2848338F-687B-45C4-BEA7-E86CDF6EBA33}" type="presParOf" srcId="{40AF60FC-7FD5-49B7-BD72-296750618DB1}" destId="{57C60C35-DE52-4689-9D05-F28891B3CFD8}" srcOrd="0" destOrd="0" presId="urn:microsoft.com/office/officeart/2005/8/layout/vList5"/>
    <dgm:cxn modelId="{95C44863-F3DF-48F2-9A4A-0632B3CA796E}" type="presParOf" srcId="{57C60C35-DE52-4689-9D05-F28891B3CFD8}" destId="{4756FBE4-84A1-436B-BBE5-7494E53A6AB9}" srcOrd="0"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F0E5ECB-1D36-4797-8818-1A0873BBDAED}"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34CD97B3-4A87-4757-8468-AC2D7B3BCF51}">
      <dgm:prSet custT="1"/>
      <dgm:spPr>
        <a:solidFill>
          <a:schemeClr val="accent1">
            <a:lumMod val="60000"/>
            <a:lumOff val="40000"/>
          </a:schemeClr>
        </a:solidFill>
      </dgm:spPr>
      <dgm:t>
        <a:bodyPr/>
        <a:lstStyle/>
        <a:p>
          <a:pPr algn="ctr">
            <a:lnSpc>
              <a:spcPct val="90000"/>
            </a:lnSpc>
          </a:pPr>
          <a:endParaRPr lang="en-US" sz="2800" b="1" dirty="0"/>
        </a:p>
        <a:p>
          <a:pPr algn="ctr">
            <a:lnSpc>
              <a:spcPct val="90000"/>
            </a:lnSpc>
          </a:pPr>
          <a:endParaRPr lang="en-US" sz="2800" b="1" dirty="0"/>
        </a:p>
        <a:p>
          <a:pPr algn="ctr">
            <a:lnSpc>
              <a:spcPct val="90000"/>
            </a:lnSpc>
          </a:pPr>
          <a:endParaRPr lang="en-US" sz="2800" b="1" dirty="0"/>
        </a:p>
        <a:p>
          <a:pPr algn="ctr">
            <a:lnSpc>
              <a:spcPct val="90000"/>
            </a:lnSpc>
          </a:pPr>
          <a:endParaRPr lang="en-US" sz="1800" b="1" dirty="0">
            <a:solidFill>
              <a:schemeClr val="accent6">
                <a:lumMod val="50000"/>
              </a:schemeClr>
            </a:solidFill>
            <a:latin typeface="Helvetica" panose="020B0604020202020204" pitchFamily="34" charset="0"/>
            <a:cs typeface="Helvetica" panose="020B0604020202020204" pitchFamily="34" charset="0"/>
          </a:endParaRPr>
        </a:p>
        <a:p>
          <a:pPr algn="ctr">
            <a:lnSpc>
              <a:spcPct val="90000"/>
            </a:lnSpc>
          </a:pPr>
          <a:r>
            <a:rPr lang="en-US" sz="2800" b="1" dirty="0">
              <a:solidFill>
                <a:schemeClr val="accent6">
                  <a:lumMod val="50000"/>
                </a:schemeClr>
              </a:solidFill>
              <a:latin typeface="Helvetica" panose="020B0604020202020204" pitchFamily="34" charset="0"/>
              <a:cs typeface="Helvetica" panose="020B0604020202020204" pitchFamily="34" charset="0"/>
            </a:rPr>
            <a:t>(C) Sponsors</a:t>
          </a:r>
        </a:p>
        <a:p>
          <a:pPr algn="l">
            <a:lnSpc>
              <a:spcPct val="100000"/>
            </a:lnSpc>
          </a:pPr>
          <a:endParaRPr lang="en-US" sz="2800" b="1" dirty="0">
            <a:solidFill>
              <a:schemeClr val="accent6">
                <a:lumMod val="50000"/>
              </a:schemeClr>
            </a:solidFill>
            <a:latin typeface="Garamond" panose="02020404030301010803" pitchFamily="18" charset="0"/>
          </a:endParaRPr>
        </a:p>
        <a:p>
          <a:pPr algn="l">
            <a:lnSpc>
              <a:spcPct val="100000"/>
            </a:lnSpc>
          </a:pPr>
          <a:r>
            <a:rPr lang="en-US" sz="2800" b="1" dirty="0">
              <a:solidFill>
                <a:schemeClr val="accent6">
                  <a:lumMod val="50000"/>
                </a:schemeClr>
              </a:solidFill>
              <a:latin typeface="Garamond" panose="02020404030301010803" pitchFamily="18" charset="0"/>
            </a:rPr>
            <a:t>Investigator (IIT)</a:t>
          </a:r>
        </a:p>
        <a:p>
          <a:pPr algn="l">
            <a:lnSpc>
              <a:spcPct val="100000"/>
            </a:lnSpc>
          </a:pPr>
          <a:r>
            <a:rPr lang="en-US" sz="2800" b="1" dirty="0">
              <a:solidFill>
                <a:schemeClr val="accent6">
                  <a:lumMod val="50000"/>
                </a:schemeClr>
              </a:solidFill>
              <a:latin typeface="Garamond" panose="02020404030301010803" pitchFamily="18" charset="0"/>
            </a:rPr>
            <a:t>Federal Agencies</a:t>
          </a:r>
        </a:p>
        <a:p>
          <a:pPr algn="l">
            <a:lnSpc>
              <a:spcPct val="100000"/>
            </a:lnSpc>
          </a:pPr>
          <a:r>
            <a:rPr lang="en-US" sz="2800" b="1" dirty="0">
              <a:solidFill>
                <a:schemeClr val="accent6">
                  <a:lumMod val="50000"/>
                </a:schemeClr>
              </a:solidFill>
              <a:latin typeface="Garamond" panose="02020404030301010803" pitchFamily="18" charset="0"/>
            </a:rPr>
            <a:t>Cooperative Groups</a:t>
          </a:r>
        </a:p>
        <a:p>
          <a:pPr algn="l">
            <a:lnSpc>
              <a:spcPct val="100000"/>
            </a:lnSpc>
          </a:pPr>
          <a:r>
            <a:rPr lang="en-US" sz="2800" b="1" dirty="0">
              <a:solidFill>
                <a:schemeClr val="accent6">
                  <a:lumMod val="50000"/>
                </a:schemeClr>
              </a:solidFill>
              <a:latin typeface="Garamond" panose="02020404030301010803" pitchFamily="18" charset="0"/>
            </a:rPr>
            <a:t>Industry</a:t>
          </a:r>
          <a:endParaRPr lang="en-US" sz="2800" b="1" dirty="0">
            <a:latin typeface="Garamond" panose="02020404030301010803" pitchFamily="18" charset="0"/>
          </a:endParaRPr>
        </a:p>
        <a:p>
          <a:pPr algn="ctr">
            <a:lnSpc>
              <a:spcPct val="90000"/>
            </a:lnSpc>
          </a:pPr>
          <a:endParaRPr lang="en-US" sz="2800" dirty="0"/>
        </a:p>
        <a:p>
          <a:pPr algn="ctr">
            <a:lnSpc>
              <a:spcPct val="90000"/>
            </a:lnSpc>
          </a:pPr>
          <a:endParaRPr lang="en-US" sz="2800" dirty="0"/>
        </a:p>
        <a:p>
          <a:pPr algn="ctr">
            <a:lnSpc>
              <a:spcPct val="90000"/>
            </a:lnSpc>
          </a:pPr>
          <a:endParaRPr lang="en-US" sz="2800" dirty="0"/>
        </a:p>
        <a:p>
          <a:pPr algn="ctr">
            <a:lnSpc>
              <a:spcPct val="90000"/>
            </a:lnSpc>
          </a:pPr>
          <a:r>
            <a:rPr lang="en-US" sz="2800" dirty="0"/>
            <a:t>  </a:t>
          </a:r>
        </a:p>
      </dgm:t>
    </dgm:pt>
    <dgm:pt modelId="{45AF3AA2-9776-40EF-8C85-7B73CE97F8E5}" type="sibTrans" cxnId="{F7D7B939-570A-4FC3-AF73-C14CDCF8E88F}">
      <dgm:prSet/>
      <dgm:spPr/>
      <dgm:t>
        <a:bodyPr/>
        <a:lstStyle/>
        <a:p>
          <a:endParaRPr lang="en-US"/>
        </a:p>
      </dgm:t>
    </dgm:pt>
    <dgm:pt modelId="{38781C5F-B5E4-4E5C-BC60-C8533F863F61}" type="parTrans" cxnId="{F7D7B939-570A-4FC3-AF73-C14CDCF8E88F}">
      <dgm:prSet/>
      <dgm:spPr/>
      <dgm:t>
        <a:bodyPr/>
        <a:lstStyle/>
        <a:p>
          <a:endParaRPr lang="en-US"/>
        </a:p>
      </dgm:t>
    </dgm:pt>
    <dgm:pt modelId="{40AF60FC-7FD5-49B7-BD72-296750618DB1}" type="pres">
      <dgm:prSet presAssocID="{3F0E5ECB-1D36-4797-8818-1A0873BBDAED}" presName="Name0" presStyleCnt="0">
        <dgm:presLayoutVars>
          <dgm:dir/>
          <dgm:animLvl val="lvl"/>
          <dgm:resizeHandles val="exact"/>
        </dgm:presLayoutVars>
      </dgm:prSet>
      <dgm:spPr/>
    </dgm:pt>
    <dgm:pt modelId="{5C49FFAF-753D-46B4-9B68-D4D72E1449F9}" type="pres">
      <dgm:prSet presAssocID="{34CD97B3-4A87-4757-8468-AC2D7B3BCF51}" presName="linNode" presStyleCnt="0"/>
      <dgm:spPr/>
    </dgm:pt>
    <dgm:pt modelId="{784C9CE1-EA27-40B7-8C9D-40F6388B6713}" type="pres">
      <dgm:prSet presAssocID="{34CD97B3-4A87-4757-8468-AC2D7B3BCF51}" presName="parentText" presStyleLbl="node1" presStyleIdx="0" presStyleCnt="1" custScaleX="277778" custLinFactNeighborX="-136" custLinFactNeighborY="525">
        <dgm:presLayoutVars>
          <dgm:chMax val="1"/>
          <dgm:bulletEnabled val="1"/>
        </dgm:presLayoutVars>
      </dgm:prSet>
      <dgm:spPr/>
    </dgm:pt>
  </dgm:ptLst>
  <dgm:cxnLst>
    <dgm:cxn modelId="{F7D7B939-570A-4FC3-AF73-C14CDCF8E88F}" srcId="{3F0E5ECB-1D36-4797-8818-1A0873BBDAED}" destId="{34CD97B3-4A87-4757-8468-AC2D7B3BCF51}" srcOrd="0" destOrd="0" parTransId="{38781C5F-B5E4-4E5C-BC60-C8533F863F61}" sibTransId="{45AF3AA2-9776-40EF-8C85-7B73CE97F8E5}"/>
    <dgm:cxn modelId="{CBB83359-EB7B-45A4-B645-0F675A66DC24}" type="presOf" srcId="{34CD97B3-4A87-4757-8468-AC2D7B3BCF51}" destId="{784C9CE1-EA27-40B7-8C9D-40F6388B6713}" srcOrd="0" destOrd="0" presId="urn:microsoft.com/office/officeart/2005/8/layout/vList5"/>
    <dgm:cxn modelId="{F9526C88-E6C4-46DC-BB8C-62B710518FAB}" type="presOf" srcId="{3F0E5ECB-1D36-4797-8818-1A0873BBDAED}" destId="{40AF60FC-7FD5-49B7-BD72-296750618DB1}" srcOrd="0" destOrd="0" presId="urn:microsoft.com/office/officeart/2005/8/layout/vList5"/>
    <dgm:cxn modelId="{A685D484-BFB7-4A81-9A64-5366465AFA25}" type="presParOf" srcId="{40AF60FC-7FD5-49B7-BD72-296750618DB1}" destId="{5C49FFAF-753D-46B4-9B68-D4D72E1449F9}" srcOrd="0" destOrd="0" presId="urn:microsoft.com/office/officeart/2005/8/layout/vList5"/>
    <dgm:cxn modelId="{E3248077-69F6-491B-8C85-D6D15C99C0BE}" type="presParOf" srcId="{5C49FFAF-753D-46B4-9B68-D4D72E1449F9}" destId="{784C9CE1-EA27-40B7-8C9D-40F6388B6713}" srcOrd="0" destOrd="0" presId="urn:microsoft.com/office/officeart/2005/8/layout/vList5"/>
  </dgm:cxnLst>
  <dgm:bg>
    <a:noFill/>
  </dgm:bg>
  <dgm:whole/>
  <dgm:extLst>
    <a:ext uri="http://schemas.microsoft.com/office/drawing/2008/diagram">
      <dsp:dataModelExt xmlns:dsp="http://schemas.microsoft.com/office/drawing/2008/diagram" relId="rId1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3AE3AEC-04EB-4DB9-B7D1-DAE88E603CDA}"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53FEDCCD-1DCA-45FE-ACA8-BAE41614DBCB}">
      <dgm:prSet custT="1"/>
      <dgm:spPr/>
      <dgm:t>
        <a:bodyPr/>
        <a:lstStyle/>
        <a:p>
          <a:r>
            <a:rPr lang="en-US" sz="2400" b="1" dirty="0">
              <a:solidFill>
                <a:schemeClr val="tx1"/>
              </a:solidFill>
              <a:latin typeface="Garamond" panose="02020404030301010803" pitchFamily="18" charset="0"/>
            </a:rPr>
            <a:t>General requirements for informed consent </a:t>
          </a:r>
        </a:p>
      </dgm:t>
    </dgm:pt>
    <dgm:pt modelId="{2E36C3D4-335E-4A2C-8228-8B1F8BED839C}" type="parTrans" cxnId="{1011EA71-59FF-4B56-8A21-96F87C391D65}">
      <dgm:prSet/>
      <dgm:spPr/>
      <dgm:t>
        <a:bodyPr/>
        <a:lstStyle/>
        <a:p>
          <a:endParaRPr lang="en-US"/>
        </a:p>
      </dgm:t>
    </dgm:pt>
    <dgm:pt modelId="{33382F77-C80B-447B-BF95-698E3F4CBF5A}" type="sibTrans" cxnId="{1011EA71-59FF-4B56-8A21-96F87C391D65}">
      <dgm:prSet/>
      <dgm:spPr/>
      <dgm:t>
        <a:bodyPr/>
        <a:lstStyle/>
        <a:p>
          <a:endParaRPr lang="en-US"/>
        </a:p>
      </dgm:t>
    </dgm:pt>
    <dgm:pt modelId="{FC8F4B59-72C6-44D9-B0B9-D5DF4039F2A5}">
      <dgm:prSet custT="1"/>
      <dgm:spPr/>
      <dgm:t>
        <a:bodyPr/>
        <a:lstStyle/>
        <a:p>
          <a:r>
            <a:rPr lang="en-US" sz="2400" b="1" dirty="0">
              <a:solidFill>
                <a:schemeClr val="tx1"/>
              </a:solidFill>
              <a:latin typeface="Garamond" panose="02020404030301010803" pitchFamily="18" charset="0"/>
            </a:rPr>
            <a:t>8 Required Elements of Consent </a:t>
          </a:r>
        </a:p>
      </dgm:t>
    </dgm:pt>
    <dgm:pt modelId="{2101A806-A36A-4031-B118-5D59CC83EA4C}" type="parTrans" cxnId="{08DAF415-D0DC-4195-A6CB-9AB2D1CC9ACF}">
      <dgm:prSet/>
      <dgm:spPr/>
      <dgm:t>
        <a:bodyPr/>
        <a:lstStyle/>
        <a:p>
          <a:endParaRPr lang="en-US"/>
        </a:p>
      </dgm:t>
    </dgm:pt>
    <dgm:pt modelId="{FC53928A-EEA1-486A-BB9E-E1D5BCBA625B}" type="sibTrans" cxnId="{08DAF415-D0DC-4195-A6CB-9AB2D1CC9ACF}">
      <dgm:prSet/>
      <dgm:spPr/>
      <dgm:t>
        <a:bodyPr/>
        <a:lstStyle/>
        <a:p>
          <a:endParaRPr lang="en-US"/>
        </a:p>
      </dgm:t>
    </dgm:pt>
    <dgm:pt modelId="{BB894ECA-F922-4968-AC3B-720F1CB9025E}">
      <dgm:prSet custT="1"/>
      <dgm:spPr/>
      <dgm:t>
        <a:bodyPr/>
        <a:lstStyle/>
        <a:p>
          <a:r>
            <a:rPr lang="en-US" sz="2400" b="1" dirty="0">
              <a:solidFill>
                <a:schemeClr val="tx1"/>
              </a:solidFill>
              <a:latin typeface="Garamond" panose="02020404030301010803" pitchFamily="18" charset="0"/>
            </a:rPr>
            <a:t>ClinicalTrials.gov requirement </a:t>
          </a:r>
        </a:p>
      </dgm:t>
    </dgm:pt>
    <dgm:pt modelId="{1BA4EB92-318F-4B41-9FA3-8A8ED9E03147}" type="parTrans" cxnId="{9E043C8D-09D4-4803-8381-756881A29CB4}">
      <dgm:prSet/>
      <dgm:spPr/>
      <dgm:t>
        <a:bodyPr/>
        <a:lstStyle/>
        <a:p>
          <a:endParaRPr lang="en-US"/>
        </a:p>
      </dgm:t>
    </dgm:pt>
    <dgm:pt modelId="{F7FDF379-54DC-485D-BC65-86F5911C80BA}" type="sibTrans" cxnId="{9E043C8D-09D4-4803-8381-756881A29CB4}">
      <dgm:prSet/>
      <dgm:spPr/>
      <dgm:t>
        <a:bodyPr/>
        <a:lstStyle/>
        <a:p>
          <a:endParaRPr lang="en-US"/>
        </a:p>
      </dgm:t>
    </dgm:pt>
    <dgm:pt modelId="{02447880-9EC9-4A56-8121-BEA50A69CE42}">
      <dgm:prSet custT="1"/>
      <dgm:spPr/>
      <dgm:t>
        <a:bodyPr/>
        <a:lstStyle/>
        <a:p>
          <a:r>
            <a:rPr lang="en-US" sz="2400" b="1" dirty="0">
              <a:latin typeface="Garamond" panose="02020404030301010803" pitchFamily="18" charset="0"/>
            </a:rPr>
            <a:t>Special Considerations (Vulnerable) </a:t>
          </a:r>
        </a:p>
      </dgm:t>
    </dgm:pt>
    <dgm:pt modelId="{6E7E4496-FB3B-4405-AD28-141A0E874552}" type="parTrans" cxnId="{D7ABC1B6-7CAD-4EC3-BA71-307B25520C32}">
      <dgm:prSet/>
      <dgm:spPr/>
      <dgm:t>
        <a:bodyPr/>
        <a:lstStyle/>
        <a:p>
          <a:endParaRPr lang="en-US"/>
        </a:p>
      </dgm:t>
    </dgm:pt>
    <dgm:pt modelId="{66E6DC04-FA31-432B-BFB7-9CC19EA9A11C}" type="sibTrans" cxnId="{D7ABC1B6-7CAD-4EC3-BA71-307B25520C32}">
      <dgm:prSet/>
      <dgm:spPr/>
      <dgm:t>
        <a:bodyPr/>
        <a:lstStyle/>
        <a:p>
          <a:endParaRPr lang="en-US"/>
        </a:p>
      </dgm:t>
    </dgm:pt>
    <dgm:pt modelId="{B5CFE0E1-815A-4263-B52B-CAE7D9960A06}">
      <dgm:prSet custT="1"/>
      <dgm:spPr/>
      <dgm:t>
        <a:bodyPr/>
        <a:lstStyle/>
        <a:p>
          <a:r>
            <a:rPr lang="en-US" sz="1400" b="1" dirty="0">
              <a:latin typeface="Garamond" panose="02020404030301010803" pitchFamily="18" charset="0"/>
              <a:cs typeface="Helvetica" panose="020B0604020202020204" pitchFamily="34" charset="0"/>
            </a:rPr>
            <a:t>Pregnant Women, Fetus and Neonates of Uncertain Viability  - Subpart B </a:t>
          </a:r>
        </a:p>
      </dgm:t>
    </dgm:pt>
    <dgm:pt modelId="{59F879B8-983E-4061-8028-E31035E10978}" type="parTrans" cxnId="{731FE96B-3EC3-42AB-868E-64B1FB7F1329}">
      <dgm:prSet/>
      <dgm:spPr/>
      <dgm:t>
        <a:bodyPr/>
        <a:lstStyle/>
        <a:p>
          <a:endParaRPr lang="en-US"/>
        </a:p>
      </dgm:t>
    </dgm:pt>
    <dgm:pt modelId="{9EF73E6B-A9DE-4BA1-8EEC-4FC08E831D3C}" type="sibTrans" cxnId="{731FE96B-3EC3-42AB-868E-64B1FB7F1329}">
      <dgm:prSet/>
      <dgm:spPr/>
      <dgm:t>
        <a:bodyPr/>
        <a:lstStyle/>
        <a:p>
          <a:endParaRPr lang="en-US"/>
        </a:p>
      </dgm:t>
    </dgm:pt>
    <dgm:pt modelId="{7D9EC9EC-281C-4CAF-A27E-516B0EE73C52}">
      <dgm:prSet custT="1"/>
      <dgm:spPr/>
      <dgm:t>
        <a:bodyPr/>
        <a:lstStyle/>
        <a:p>
          <a:r>
            <a:rPr lang="en-US" sz="1400" b="1" dirty="0">
              <a:latin typeface="Garamond" panose="02020404030301010803" pitchFamily="18" charset="0"/>
              <a:cs typeface="Helvetica" panose="020B0604020202020204" pitchFamily="34" charset="0"/>
            </a:rPr>
            <a:t>Prisoners – Subpart C </a:t>
          </a:r>
        </a:p>
      </dgm:t>
    </dgm:pt>
    <dgm:pt modelId="{35617657-E6BB-4E08-BC52-5427A5A43127}" type="parTrans" cxnId="{FEB5E7F3-99BF-4314-87CF-F34C74E27A8B}">
      <dgm:prSet/>
      <dgm:spPr/>
      <dgm:t>
        <a:bodyPr/>
        <a:lstStyle/>
        <a:p>
          <a:endParaRPr lang="en-US"/>
        </a:p>
      </dgm:t>
    </dgm:pt>
    <dgm:pt modelId="{98AF3048-FD1A-4A59-B469-D945D2B711D0}" type="sibTrans" cxnId="{FEB5E7F3-99BF-4314-87CF-F34C74E27A8B}">
      <dgm:prSet/>
      <dgm:spPr/>
      <dgm:t>
        <a:bodyPr/>
        <a:lstStyle/>
        <a:p>
          <a:endParaRPr lang="en-US"/>
        </a:p>
      </dgm:t>
    </dgm:pt>
    <dgm:pt modelId="{7EB11A78-0908-42FF-A510-688C18A227CA}">
      <dgm:prSet custT="1"/>
      <dgm:spPr/>
      <dgm:t>
        <a:bodyPr/>
        <a:lstStyle/>
        <a:p>
          <a:r>
            <a:rPr lang="en-US" sz="1400" b="1" dirty="0">
              <a:latin typeface="Garamond" panose="02020404030301010803" pitchFamily="18" charset="0"/>
              <a:cs typeface="Helvetica" panose="020B0604020202020204" pitchFamily="34" charset="0"/>
            </a:rPr>
            <a:t>Children – Subpart D </a:t>
          </a:r>
        </a:p>
      </dgm:t>
    </dgm:pt>
    <dgm:pt modelId="{961F2BBB-5357-46A9-BD95-B4D34ECC0BB4}" type="parTrans" cxnId="{C836B556-0927-475F-99E4-315699E6B5D5}">
      <dgm:prSet/>
      <dgm:spPr/>
      <dgm:t>
        <a:bodyPr/>
        <a:lstStyle/>
        <a:p>
          <a:endParaRPr lang="en-US"/>
        </a:p>
      </dgm:t>
    </dgm:pt>
    <dgm:pt modelId="{6B852952-2826-435E-84A9-57D78EA96C4D}" type="sibTrans" cxnId="{C836B556-0927-475F-99E4-315699E6B5D5}">
      <dgm:prSet/>
      <dgm:spPr/>
      <dgm:t>
        <a:bodyPr/>
        <a:lstStyle/>
        <a:p>
          <a:endParaRPr lang="en-US"/>
        </a:p>
      </dgm:t>
    </dgm:pt>
    <dgm:pt modelId="{74FA2EAD-D14C-4CA3-A5CB-3A7C880CB876}">
      <dgm:prSet custT="1"/>
      <dgm:spPr/>
      <dgm:t>
        <a:bodyPr/>
        <a:lstStyle/>
        <a:p>
          <a:r>
            <a:rPr lang="en-US" sz="2400" b="1" dirty="0">
              <a:solidFill>
                <a:schemeClr val="tx1"/>
              </a:solidFill>
              <a:latin typeface="Garamond" panose="02020404030301010803" pitchFamily="18" charset="0"/>
            </a:rPr>
            <a:t>6 Study-specific Elements of Consent </a:t>
          </a:r>
        </a:p>
      </dgm:t>
    </dgm:pt>
    <dgm:pt modelId="{8D634C6C-F639-4FCF-BA60-8B7F10C79C47}" type="parTrans" cxnId="{B955D48E-2E48-4D36-9454-0A035D4A5511}">
      <dgm:prSet/>
      <dgm:spPr/>
      <dgm:t>
        <a:bodyPr/>
        <a:lstStyle/>
        <a:p>
          <a:endParaRPr lang="en-US"/>
        </a:p>
      </dgm:t>
    </dgm:pt>
    <dgm:pt modelId="{A7C12CF7-A2A9-42EE-9FC0-20DC890190A2}" type="sibTrans" cxnId="{B955D48E-2E48-4D36-9454-0A035D4A5511}">
      <dgm:prSet/>
      <dgm:spPr/>
      <dgm:t>
        <a:bodyPr/>
        <a:lstStyle/>
        <a:p>
          <a:endParaRPr lang="en-US"/>
        </a:p>
      </dgm:t>
    </dgm:pt>
    <dgm:pt modelId="{E24214E5-7902-4706-ADDA-6C639C55F2DA}">
      <dgm:prSet custT="1"/>
      <dgm:spPr/>
      <dgm:t>
        <a:bodyPr/>
        <a:lstStyle/>
        <a:p>
          <a:r>
            <a:rPr lang="en-US" sz="2400" b="1" dirty="0">
              <a:solidFill>
                <a:schemeClr val="tx1"/>
              </a:solidFill>
              <a:latin typeface="Garamond" panose="02020404030301010803" pitchFamily="18" charset="0"/>
            </a:rPr>
            <a:t>IRB Actions related to Informed Consent </a:t>
          </a:r>
        </a:p>
      </dgm:t>
    </dgm:pt>
    <dgm:pt modelId="{A54BA1B6-3342-457C-BAAD-581223849DAD}" type="parTrans" cxnId="{0EE389CF-AB17-4C57-B4CA-64B2FE5B279A}">
      <dgm:prSet/>
      <dgm:spPr/>
      <dgm:t>
        <a:bodyPr/>
        <a:lstStyle/>
        <a:p>
          <a:endParaRPr lang="en-US"/>
        </a:p>
      </dgm:t>
    </dgm:pt>
    <dgm:pt modelId="{52219F14-C032-4631-BFD4-40FFF557D87B}" type="sibTrans" cxnId="{0EE389CF-AB17-4C57-B4CA-64B2FE5B279A}">
      <dgm:prSet/>
      <dgm:spPr/>
      <dgm:t>
        <a:bodyPr/>
        <a:lstStyle/>
        <a:p>
          <a:endParaRPr lang="en-US"/>
        </a:p>
      </dgm:t>
    </dgm:pt>
    <dgm:pt modelId="{53E08F74-F56F-49F3-90EB-9B06BCC06DDD}" type="pres">
      <dgm:prSet presAssocID="{B3AE3AEC-04EB-4DB9-B7D1-DAE88E603CDA}" presName="Name0" presStyleCnt="0">
        <dgm:presLayoutVars>
          <dgm:dir/>
          <dgm:animLvl val="lvl"/>
          <dgm:resizeHandles val="exact"/>
        </dgm:presLayoutVars>
      </dgm:prSet>
      <dgm:spPr/>
    </dgm:pt>
    <dgm:pt modelId="{8286BAB1-E1AB-44B9-9AA2-144AF1B6B470}" type="pres">
      <dgm:prSet presAssocID="{53FEDCCD-1DCA-45FE-ACA8-BAE41614DBCB}" presName="linNode" presStyleCnt="0"/>
      <dgm:spPr/>
    </dgm:pt>
    <dgm:pt modelId="{22267E27-05A7-4440-8B74-4E133B0643C0}" type="pres">
      <dgm:prSet presAssocID="{53FEDCCD-1DCA-45FE-ACA8-BAE41614DBCB}" presName="parentText" presStyleLbl="node1" presStyleIdx="0" presStyleCnt="6">
        <dgm:presLayoutVars>
          <dgm:chMax val="1"/>
          <dgm:bulletEnabled val="1"/>
        </dgm:presLayoutVars>
      </dgm:prSet>
      <dgm:spPr/>
    </dgm:pt>
    <dgm:pt modelId="{D2A724D0-A2B5-4EF2-8F6C-7E9AF71399B2}" type="pres">
      <dgm:prSet presAssocID="{33382F77-C80B-447B-BF95-698E3F4CBF5A}" presName="sp" presStyleCnt="0"/>
      <dgm:spPr/>
    </dgm:pt>
    <dgm:pt modelId="{93F0E32C-8BF7-4325-B73B-7A77B37C0207}" type="pres">
      <dgm:prSet presAssocID="{FC8F4B59-72C6-44D9-B0B9-D5DF4039F2A5}" presName="linNode" presStyleCnt="0"/>
      <dgm:spPr/>
    </dgm:pt>
    <dgm:pt modelId="{58C679B6-7392-4012-A634-1913DD5DA9C0}" type="pres">
      <dgm:prSet presAssocID="{FC8F4B59-72C6-44D9-B0B9-D5DF4039F2A5}" presName="parentText" presStyleLbl="node1" presStyleIdx="1" presStyleCnt="6">
        <dgm:presLayoutVars>
          <dgm:chMax val="1"/>
          <dgm:bulletEnabled val="1"/>
        </dgm:presLayoutVars>
      </dgm:prSet>
      <dgm:spPr/>
    </dgm:pt>
    <dgm:pt modelId="{8398A033-CCC0-4A60-88F2-BC0905999915}" type="pres">
      <dgm:prSet presAssocID="{FC53928A-EEA1-486A-BB9E-E1D5BCBA625B}" presName="sp" presStyleCnt="0"/>
      <dgm:spPr/>
    </dgm:pt>
    <dgm:pt modelId="{63CA95C9-AC94-4D5B-9DCD-3F41F96C6E56}" type="pres">
      <dgm:prSet presAssocID="{BB894ECA-F922-4968-AC3B-720F1CB9025E}" presName="linNode" presStyleCnt="0"/>
      <dgm:spPr/>
    </dgm:pt>
    <dgm:pt modelId="{EEDE1201-E5E2-45EA-A83F-1F450EBC09B3}" type="pres">
      <dgm:prSet presAssocID="{BB894ECA-F922-4968-AC3B-720F1CB9025E}" presName="parentText" presStyleLbl="node1" presStyleIdx="2" presStyleCnt="6">
        <dgm:presLayoutVars>
          <dgm:chMax val="1"/>
          <dgm:bulletEnabled val="1"/>
        </dgm:presLayoutVars>
      </dgm:prSet>
      <dgm:spPr/>
    </dgm:pt>
    <dgm:pt modelId="{12DBC04E-6F4B-4E62-9C32-1A789BD1B231}" type="pres">
      <dgm:prSet presAssocID="{F7FDF379-54DC-485D-BC65-86F5911C80BA}" presName="sp" presStyleCnt="0"/>
      <dgm:spPr/>
    </dgm:pt>
    <dgm:pt modelId="{FF0B487E-A4D5-40C9-8D1D-B25D950BDF54}" type="pres">
      <dgm:prSet presAssocID="{02447880-9EC9-4A56-8121-BEA50A69CE42}" presName="linNode" presStyleCnt="0"/>
      <dgm:spPr/>
    </dgm:pt>
    <dgm:pt modelId="{1A18C438-BD24-4DA0-8B7C-8290971B0715}" type="pres">
      <dgm:prSet presAssocID="{02447880-9EC9-4A56-8121-BEA50A69CE42}" presName="parentText" presStyleLbl="node1" presStyleIdx="3" presStyleCnt="6">
        <dgm:presLayoutVars>
          <dgm:chMax val="1"/>
          <dgm:bulletEnabled val="1"/>
        </dgm:presLayoutVars>
      </dgm:prSet>
      <dgm:spPr/>
    </dgm:pt>
    <dgm:pt modelId="{10AE8C1B-4E4C-4A4F-BC94-621B2AD1E060}" type="pres">
      <dgm:prSet presAssocID="{02447880-9EC9-4A56-8121-BEA50A69CE42}" presName="descendantText" presStyleLbl="alignAccFollowNode1" presStyleIdx="0" presStyleCnt="1" custScaleY="141096">
        <dgm:presLayoutVars>
          <dgm:bulletEnabled val="1"/>
        </dgm:presLayoutVars>
      </dgm:prSet>
      <dgm:spPr/>
    </dgm:pt>
    <dgm:pt modelId="{921E2394-0022-4694-B566-758A434A2787}" type="pres">
      <dgm:prSet presAssocID="{66E6DC04-FA31-432B-BFB7-9CC19EA9A11C}" presName="sp" presStyleCnt="0"/>
      <dgm:spPr/>
    </dgm:pt>
    <dgm:pt modelId="{CB942677-1FB3-4A6D-BCD8-8088B385348E}" type="pres">
      <dgm:prSet presAssocID="{74FA2EAD-D14C-4CA3-A5CB-3A7C880CB876}" presName="linNode" presStyleCnt="0"/>
      <dgm:spPr/>
    </dgm:pt>
    <dgm:pt modelId="{137A864D-5DA5-4553-AC33-F87DA84CDFF8}" type="pres">
      <dgm:prSet presAssocID="{74FA2EAD-D14C-4CA3-A5CB-3A7C880CB876}" presName="parentText" presStyleLbl="node1" presStyleIdx="4" presStyleCnt="6">
        <dgm:presLayoutVars>
          <dgm:chMax val="1"/>
          <dgm:bulletEnabled val="1"/>
        </dgm:presLayoutVars>
      </dgm:prSet>
      <dgm:spPr/>
    </dgm:pt>
    <dgm:pt modelId="{DE19593F-40AB-4771-AA8F-6B5BF04E33E1}" type="pres">
      <dgm:prSet presAssocID="{A7C12CF7-A2A9-42EE-9FC0-20DC890190A2}" presName="sp" presStyleCnt="0"/>
      <dgm:spPr/>
    </dgm:pt>
    <dgm:pt modelId="{0D7B7D2A-8B98-4DCC-A178-11562CF07380}" type="pres">
      <dgm:prSet presAssocID="{E24214E5-7902-4706-ADDA-6C639C55F2DA}" presName="linNode" presStyleCnt="0"/>
      <dgm:spPr/>
    </dgm:pt>
    <dgm:pt modelId="{B3BB2B6D-62F8-4C5C-AB4B-D10D4970AD7C}" type="pres">
      <dgm:prSet presAssocID="{E24214E5-7902-4706-ADDA-6C639C55F2DA}" presName="parentText" presStyleLbl="node1" presStyleIdx="5" presStyleCnt="6">
        <dgm:presLayoutVars>
          <dgm:chMax val="1"/>
          <dgm:bulletEnabled val="1"/>
        </dgm:presLayoutVars>
      </dgm:prSet>
      <dgm:spPr/>
    </dgm:pt>
  </dgm:ptLst>
  <dgm:cxnLst>
    <dgm:cxn modelId="{AA483602-6E8B-4BEB-88E5-DBDCE27AA560}" type="presOf" srcId="{02447880-9EC9-4A56-8121-BEA50A69CE42}" destId="{1A18C438-BD24-4DA0-8B7C-8290971B0715}" srcOrd="0" destOrd="0" presId="urn:microsoft.com/office/officeart/2005/8/layout/vList5"/>
    <dgm:cxn modelId="{84C5E010-8A73-422E-BF9A-33567E1932BB}" type="presOf" srcId="{E24214E5-7902-4706-ADDA-6C639C55F2DA}" destId="{B3BB2B6D-62F8-4C5C-AB4B-D10D4970AD7C}" srcOrd="0" destOrd="0" presId="urn:microsoft.com/office/officeart/2005/8/layout/vList5"/>
    <dgm:cxn modelId="{08DAF415-D0DC-4195-A6CB-9AB2D1CC9ACF}" srcId="{B3AE3AEC-04EB-4DB9-B7D1-DAE88E603CDA}" destId="{FC8F4B59-72C6-44D9-B0B9-D5DF4039F2A5}" srcOrd="1" destOrd="0" parTransId="{2101A806-A36A-4031-B118-5D59CC83EA4C}" sibTransId="{FC53928A-EEA1-486A-BB9E-E1D5BCBA625B}"/>
    <dgm:cxn modelId="{4E87D718-1086-4EE5-B79B-C3DEF5915F5C}" type="presOf" srcId="{53FEDCCD-1DCA-45FE-ACA8-BAE41614DBCB}" destId="{22267E27-05A7-4440-8B74-4E133B0643C0}" srcOrd="0" destOrd="0" presId="urn:microsoft.com/office/officeart/2005/8/layout/vList5"/>
    <dgm:cxn modelId="{E2900249-30DB-4A95-A6DA-B080D2AE85CF}" type="presOf" srcId="{7EB11A78-0908-42FF-A510-688C18A227CA}" destId="{10AE8C1B-4E4C-4A4F-BC94-621B2AD1E060}" srcOrd="0" destOrd="2" presId="urn:microsoft.com/office/officeart/2005/8/layout/vList5"/>
    <dgm:cxn modelId="{731FE96B-3EC3-42AB-868E-64B1FB7F1329}" srcId="{02447880-9EC9-4A56-8121-BEA50A69CE42}" destId="{B5CFE0E1-815A-4263-B52B-CAE7D9960A06}" srcOrd="0" destOrd="0" parTransId="{59F879B8-983E-4061-8028-E31035E10978}" sibTransId="{9EF73E6B-A9DE-4BA1-8EEC-4FC08E831D3C}"/>
    <dgm:cxn modelId="{1011EA71-59FF-4B56-8A21-96F87C391D65}" srcId="{B3AE3AEC-04EB-4DB9-B7D1-DAE88E603CDA}" destId="{53FEDCCD-1DCA-45FE-ACA8-BAE41614DBCB}" srcOrd="0" destOrd="0" parTransId="{2E36C3D4-335E-4A2C-8228-8B1F8BED839C}" sibTransId="{33382F77-C80B-447B-BF95-698E3F4CBF5A}"/>
    <dgm:cxn modelId="{C836B556-0927-475F-99E4-315699E6B5D5}" srcId="{02447880-9EC9-4A56-8121-BEA50A69CE42}" destId="{7EB11A78-0908-42FF-A510-688C18A227CA}" srcOrd="2" destOrd="0" parTransId="{961F2BBB-5357-46A9-BD95-B4D34ECC0BB4}" sibTransId="{6B852952-2826-435E-84A9-57D78EA96C4D}"/>
    <dgm:cxn modelId="{7C473358-056B-45B5-AF44-6482FE269D51}" type="presOf" srcId="{B3AE3AEC-04EB-4DB9-B7D1-DAE88E603CDA}" destId="{53E08F74-F56F-49F3-90EB-9B06BCC06DDD}" srcOrd="0" destOrd="0" presId="urn:microsoft.com/office/officeart/2005/8/layout/vList5"/>
    <dgm:cxn modelId="{7716DD5A-6329-487B-8F35-1DEE29E8723C}" type="presOf" srcId="{BB894ECA-F922-4968-AC3B-720F1CB9025E}" destId="{EEDE1201-E5E2-45EA-A83F-1F450EBC09B3}" srcOrd="0" destOrd="0" presId="urn:microsoft.com/office/officeart/2005/8/layout/vList5"/>
    <dgm:cxn modelId="{9E043C8D-09D4-4803-8381-756881A29CB4}" srcId="{B3AE3AEC-04EB-4DB9-B7D1-DAE88E603CDA}" destId="{BB894ECA-F922-4968-AC3B-720F1CB9025E}" srcOrd="2" destOrd="0" parTransId="{1BA4EB92-318F-4B41-9FA3-8A8ED9E03147}" sibTransId="{F7FDF379-54DC-485D-BC65-86F5911C80BA}"/>
    <dgm:cxn modelId="{B955D48E-2E48-4D36-9454-0A035D4A5511}" srcId="{B3AE3AEC-04EB-4DB9-B7D1-DAE88E603CDA}" destId="{74FA2EAD-D14C-4CA3-A5CB-3A7C880CB876}" srcOrd="4" destOrd="0" parTransId="{8D634C6C-F639-4FCF-BA60-8B7F10C79C47}" sibTransId="{A7C12CF7-A2A9-42EE-9FC0-20DC890190A2}"/>
    <dgm:cxn modelId="{D7ABC1B6-7CAD-4EC3-BA71-307B25520C32}" srcId="{B3AE3AEC-04EB-4DB9-B7D1-DAE88E603CDA}" destId="{02447880-9EC9-4A56-8121-BEA50A69CE42}" srcOrd="3" destOrd="0" parTransId="{6E7E4496-FB3B-4405-AD28-141A0E874552}" sibTransId="{66E6DC04-FA31-432B-BFB7-9CC19EA9A11C}"/>
    <dgm:cxn modelId="{861C60B7-C6FC-4A95-8CC2-77B030E773D3}" type="presOf" srcId="{B5CFE0E1-815A-4263-B52B-CAE7D9960A06}" destId="{10AE8C1B-4E4C-4A4F-BC94-621B2AD1E060}" srcOrd="0" destOrd="0" presId="urn:microsoft.com/office/officeart/2005/8/layout/vList5"/>
    <dgm:cxn modelId="{1CBC6FC2-1ABF-402A-A9BF-B567EE0CE7F0}" type="presOf" srcId="{7D9EC9EC-281C-4CAF-A27E-516B0EE73C52}" destId="{10AE8C1B-4E4C-4A4F-BC94-621B2AD1E060}" srcOrd="0" destOrd="1" presId="urn:microsoft.com/office/officeart/2005/8/layout/vList5"/>
    <dgm:cxn modelId="{0EE389CF-AB17-4C57-B4CA-64B2FE5B279A}" srcId="{B3AE3AEC-04EB-4DB9-B7D1-DAE88E603CDA}" destId="{E24214E5-7902-4706-ADDA-6C639C55F2DA}" srcOrd="5" destOrd="0" parTransId="{A54BA1B6-3342-457C-BAAD-581223849DAD}" sibTransId="{52219F14-C032-4631-BFD4-40FFF557D87B}"/>
    <dgm:cxn modelId="{2136CAD9-0CB5-4A79-A96F-1180DF6A9261}" type="presOf" srcId="{FC8F4B59-72C6-44D9-B0B9-D5DF4039F2A5}" destId="{58C679B6-7392-4012-A634-1913DD5DA9C0}" srcOrd="0" destOrd="0" presId="urn:microsoft.com/office/officeart/2005/8/layout/vList5"/>
    <dgm:cxn modelId="{81D8CCE0-74D2-4D10-85A3-E0C92A483257}" type="presOf" srcId="{74FA2EAD-D14C-4CA3-A5CB-3A7C880CB876}" destId="{137A864D-5DA5-4553-AC33-F87DA84CDFF8}" srcOrd="0" destOrd="0" presId="urn:microsoft.com/office/officeart/2005/8/layout/vList5"/>
    <dgm:cxn modelId="{FEB5E7F3-99BF-4314-87CF-F34C74E27A8B}" srcId="{02447880-9EC9-4A56-8121-BEA50A69CE42}" destId="{7D9EC9EC-281C-4CAF-A27E-516B0EE73C52}" srcOrd="1" destOrd="0" parTransId="{35617657-E6BB-4E08-BC52-5427A5A43127}" sibTransId="{98AF3048-FD1A-4A59-B469-D945D2B711D0}"/>
    <dgm:cxn modelId="{8AED822D-9F8E-4BDB-9B19-10EAD1E1EFEB}" type="presParOf" srcId="{53E08F74-F56F-49F3-90EB-9B06BCC06DDD}" destId="{8286BAB1-E1AB-44B9-9AA2-144AF1B6B470}" srcOrd="0" destOrd="0" presId="urn:microsoft.com/office/officeart/2005/8/layout/vList5"/>
    <dgm:cxn modelId="{4C4BFE5A-AE94-4AB9-B02D-2D106A2E8DAA}" type="presParOf" srcId="{8286BAB1-E1AB-44B9-9AA2-144AF1B6B470}" destId="{22267E27-05A7-4440-8B74-4E133B0643C0}" srcOrd="0" destOrd="0" presId="urn:microsoft.com/office/officeart/2005/8/layout/vList5"/>
    <dgm:cxn modelId="{1B83CC14-C781-4F37-B796-3107C88F6394}" type="presParOf" srcId="{53E08F74-F56F-49F3-90EB-9B06BCC06DDD}" destId="{D2A724D0-A2B5-4EF2-8F6C-7E9AF71399B2}" srcOrd="1" destOrd="0" presId="urn:microsoft.com/office/officeart/2005/8/layout/vList5"/>
    <dgm:cxn modelId="{A3A2E17E-236D-4A7B-BE5C-F5E6797C0200}" type="presParOf" srcId="{53E08F74-F56F-49F3-90EB-9B06BCC06DDD}" destId="{93F0E32C-8BF7-4325-B73B-7A77B37C0207}" srcOrd="2" destOrd="0" presId="urn:microsoft.com/office/officeart/2005/8/layout/vList5"/>
    <dgm:cxn modelId="{DF4CE80A-9552-45E7-844E-75C1737A35BB}" type="presParOf" srcId="{93F0E32C-8BF7-4325-B73B-7A77B37C0207}" destId="{58C679B6-7392-4012-A634-1913DD5DA9C0}" srcOrd="0" destOrd="0" presId="urn:microsoft.com/office/officeart/2005/8/layout/vList5"/>
    <dgm:cxn modelId="{FD3E4EBE-A12D-476D-8B7B-EDA0F7A71F43}" type="presParOf" srcId="{53E08F74-F56F-49F3-90EB-9B06BCC06DDD}" destId="{8398A033-CCC0-4A60-88F2-BC0905999915}" srcOrd="3" destOrd="0" presId="urn:microsoft.com/office/officeart/2005/8/layout/vList5"/>
    <dgm:cxn modelId="{A9757492-23FD-4527-AA3A-FFBCA35C4A27}" type="presParOf" srcId="{53E08F74-F56F-49F3-90EB-9B06BCC06DDD}" destId="{63CA95C9-AC94-4D5B-9DCD-3F41F96C6E56}" srcOrd="4" destOrd="0" presId="urn:microsoft.com/office/officeart/2005/8/layout/vList5"/>
    <dgm:cxn modelId="{22444706-5967-4DD3-8616-51C73484238A}" type="presParOf" srcId="{63CA95C9-AC94-4D5B-9DCD-3F41F96C6E56}" destId="{EEDE1201-E5E2-45EA-A83F-1F450EBC09B3}" srcOrd="0" destOrd="0" presId="urn:microsoft.com/office/officeart/2005/8/layout/vList5"/>
    <dgm:cxn modelId="{593FA7DF-E7FD-4B8B-A463-432D179AF5BF}" type="presParOf" srcId="{53E08F74-F56F-49F3-90EB-9B06BCC06DDD}" destId="{12DBC04E-6F4B-4E62-9C32-1A789BD1B231}" srcOrd="5" destOrd="0" presId="urn:microsoft.com/office/officeart/2005/8/layout/vList5"/>
    <dgm:cxn modelId="{09FC0DA0-9B04-4A43-8EA3-D29DF56C8669}" type="presParOf" srcId="{53E08F74-F56F-49F3-90EB-9B06BCC06DDD}" destId="{FF0B487E-A4D5-40C9-8D1D-B25D950BDF54}" srcOrd="6" destOrd="0" presId="urn:microsoft.com/office/officeart/2005/8/layout/vList5"/>
    <dgm:cxn modelId="{C87EE608-98C3-4576-A938-013AA9D2C35B}" type="presParOf" srcId="{FF0B487E-A4D5-40C9-8D1D-B25D950BDF54}" destId="{1A18C438-BD24-4DA0-8B7C-8290971B0715}" srcOrd="0" destOrd="0" presId="urn:microsoft.com/office/officeart/2005/8/layout/vList5"/>
    <dgm:cxn modelId="{CF176CAC-736C-4B42-BE2E-6BEA55FA92EC}" type="presParOf" srcId="{FF0B487E-A4D5-40C9-8D1D-B25D950BDF54}" destId="{10AE8C1B-4E4C-4A4F-BC94-621B2AD1E060}" srcOrd="1" destOrd="0" presId="urn:microsoft.com/office/officeart/2005/8/layout/vList5"/>
    <dgm:cxn modelId="{27A13102-3CC9-4221-A3B9-35A0372729A0}" type="presParOf" srcId="{53E08F74-F56F-49F3-90EB-9B06BCC06DDD}" destId="{921E2394-0022-4694-B566-758A434A2787}" srcOrd="7" destOrd="0" presId="urn:microsoft.com/office/officeart/2005/8/layout/vList5"/>
    <dgm:cxn modelId="{9EF21A9E-FDFC-49F0-844F-AA7C0A8F36AA}" type="presParOf" srcId="{53E08F74-F56F-49F3-90EB-9B06BCC06DDD}" destId="{CB942677-1FB3-4A6D-BCD8-8088B385348E}" srcOrd="8" destOrd="0" presId="urn:microsoft.com/office/officeart/2005/8/layout/vList5"/>
    <dgm:cxn modelId="{BDE4FCA1-DE40-4130-8DE9-8AB1E399AFDE}" type="presParOf" srcId="{CB942677-1FB3-4A6D-BCD8-8088B385348E}" destId="{137A864D-5DA5-4553-AC33-F87DA84CDFF8}" srcOrd="0" destOrd="0" presId="urn:microsoft.com/office/officeart/2005/8/layout/vList5"/>
    <dgm:cxn modelId="{01EF9B85-F9A1-401F-819F-3A6A6D1BDEE2}" type="presParOf" srcId="{53E08F74-F56F-49F3-90EB-9B06BCC06DDD}" destId="{DE19593F-40AB-4771-AA8F-6B5BF04E33E1}" srcOrd="9" destOrd="0" presId="urn:microsoft.com/office/officeart/2005/8/layout/vList5"/>
    <dgm:cxn modelId="{85813E18-5F11-44CB-A2A2-2B1E191B7BE2}" type="presParOf" srcId="{53E08F74-F56F-49F3-90EB-9B06BCC06DDD}" destId="{0D7B7D2A-8B98-4DCC-A178-11562CF07380}" srcOrd="10" destOrd="0" presId="urn:microsoft.com/office/officeart/2005/8/layout/vList5"/>
    <dgm:cxn modelId="{FC6342AF-6EDA-457B-84A1-33A79FC8423E}" type="presParOf" srcId="{0D7B7D2A-8B98-4DCC-A178-11562CF07380}" destId="{B3BB2B6D-62F8-4C5C-AB4B-D10D4970AD7C}"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D46715-2BD5-43F2-8418-C6525D00C907}">
      <dsp:nvSpPr>
        <dsp:cNvPr id="0" name=""/>
        <dsp:cNvSpPr/>
      </dsp:nvSpPr>
      <dsp:spPr>
        <a:xfrm>
          <a:off x="0" y="0"/>
          <a:ext cx="9784079" cy="139316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i="1" kern="1200" dirty="0">
              <a:latin typeface="Helvetica" panose="020B0604020202020204" pitchFamily="34" charset="0"/>
              <a:cs typeface="Helvetica" panose="020B0604020202020204" pitchFamily="34" charset="0"/>
            </a:rPr>
            <a:t> </a:t>
          </a:r>
          <a:r>
            <a:rPr lang="en-US" sz="2400" b="1" i="1" kern="1200" dirty="0">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FIRST TAKE-AWAY:</a:t>
          </a:r>
          <a:r>
            <a:rPr lang="en-US" sz="2400" kern="1200" dirty="0">
              <a:latin typeface="Helvetica" panose="020B0604020202020204" pitchFamily="34" charset="0"/>
              <a:cs typeface="Helvetica" panose="020B0604020202020204" pitchFamily="34" charset="0"/>
            </a:rPr>
            <a:t> </a:t>
          </a:r>
          <a:r>
            <a:rPr lang="en-US" sz="2200" kern="1200" dirty="0">
              <a:latin typeface="Helvetica" panose="020B0604020202020204" pitchFamily="34" charset="0"/>
              <a:cs typeface="Helvetica" panose="020B0604020202020204" pitchFamily="34" charset="0"/>
            </a:rPr>
            <a:t>You will be aware of federal regulations, institutional policies and procedures, and sponsor requirements related to informed consent in human subject research. </a:t>
          </a:r>
        </a:p>
      </dsp:txBody>
      <dsp:txXfrm>
        <a:off x="68009" y="68009"/>
        <a:ext cx="9648061" cy="1257143"/>
      </dsp:txXfrm>
    </dsp:sp>
    <dsp:sp modelId="{5029A9F7-3CFA-4B39-8A3E-DD605796AE52}">
      <dsp:nvSpPr>
        <dsp:cNvPr id="0" name=""/>
        <dsp:cNvSpPr/>
      </dsp:nvSpPr>
      <dsp:spPr>
        <a:xfrm>
          <a:off x="0" y="1406539"/>
          <a:ext cx="9784079" cy="1393161"/>
        </a:xfrm>
        <a:prstGeom prst="roundRect">
          <a:avLst/>
        </a:prstGeom>
        <a:solidFill>
          <a:schemeClr val="accent2">
            <a:hueOff val="-944198"/>
            <a:satOff val="17568"/>
            <a:lumOff val="235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i="1" kern="1200" dirty="0">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SECOND TAKE-AWAY</a:t>
          </a:r>
          <a:r>
            <a:rPr lang="en-US" sz="2400" b="1" i="1" kern="1200" dirty="0">
              <a:latin typeface="Helvetica" panose="020B0604020202020204" pitchFamily="34" charset="0"/>
              <a:cs typeface="Helvetica" panose="020B0604020202020204" pitchFamily="34" charset="0"/>
            </a:rPr>
            <a:t>: </a:t>
          </a:r>
          <a:r>
            <a:rPr lang="en-US" sz="2200" b="1" kern="1200" dirty="0">
              <a:latin typeface="Helvetica" panose="020B0604020202020204" pitchFamily="34" charset="0"/>
              <a:cs typeface="Helvetica" panose="020B0604020202020204" pitchFamily="34" charset="0"/>
            </a:rPr>
            <a:t>You will be aware of the requirements and best practices for use, presentation, and documentation of informed consent in human subject research, including how to assess and document for patient understanding.  </a:t>
          </a:r>
        </a:p>
      </dsp:txBody>
      <dsp:txXfrm>
        <a:off x="68009" y="1474548"/>
        <a:ext cx="9648061" cy="1257143"/>
      </dsp:txXfrm>
    </dsp:sp>
    <dsp:sp modelId="{5659EE43-F5FE-4E62-A6C2-668AFE4B2851}">
      <dsp:nvSpPr>
        <dsp:cNvPr id="0" name=""/>
        <dsp:cNvSpPr/>
      </dsp:nvSpPr>
      <dsp:spPr>
        <a:xfrm>
          <a:off x="0" y="2813078"/>
          <a:ext cx="9784079" cy="1393161"/>
        </a:xfrm>
        <a:prstGeom prst="roundRect">
          <a:avLst/>
        </a:prstGeom>
        <a:solidFill>
          <a:schemeClr val="accent2">
            <a:hueOff val="-1888395"/>
            <a:satOff val="35136"/>
            <a:lumOff val="470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i="1" kern="1200" dirty="0">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THIRD TAKE-AWAY</a:t>
          </a:r>
          <a:r>
            <a:rPr lang="en-US" sz="2400" b="1" i="1" kern="1200" dirty="0">
              <a:latin typeface="Helvetica" panose="020B0604020202020204" pitchFamily="34" charset="0"/>
              <a:cs typeface="Helvetica" panose="020B0604020202020204" pitchFamily="34" charset="0"/>
            </a:rPr>
            <a:t>: </a:t>
          </a:r>
          <a:r>
            <a:rPr lang="en-US" sz="2200" kern="1200" dirty="0">
              <a:latin typeface="Helvetica" panose="020B0604020202020204" pitchFamily="34" charset="0"/>
              <a:cs typeface="Helvetica" panose="020B0604020202020204" pitchFamily="34" charset="0"/>
            </a:rPr>
            <a:t>You will be aware of available Clinical Trial educational tools and resources, as well as support teams and experienced staff able to answer your questions. </a:t>
          </a:r>
        </a:p>
      </dsp:txBody>
      <dsp:txXfrm>
        <a:off x="68009" y="2881087"/>
        <a:ext cx="9648061" cy="125714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BA8BD5-23F6-489E-A4E0-921EA7BC7DA3}">
      <dsp:nvSpPr>
        <dsp:cNvPr id="0" name=""/>
        <dsp:cNvSpPr/>
      </dsp:nvSpPr>
      <dsp:spPr>
        <a:xfrm>
          <a:off x="0" y="412939"/>
          <a:ext cx="8361995" cy="33579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A study overview explains:</a:t>
          </a:r>
        </a:p>
      </dsp:txBody>
      <dsp:txXfrm>
        <a:off x="16392" y="429331"/>
        <a:ext cx="8329211" cy="303006"/>
      </dsp:txXfrm>
    </dsp:sp>
    <dsp:sp modelId="{766DB2D4-D8D7-480B-A8F1-E9A0C85720B2}">
      <dsp:nvSpPr>
        <dsp:cNvPr id="0" name=""/>
        <dsp:cNvSpPr/>
      </dsp:nvSpPr>
      <dsp:spPr>
        <a:xfrm>
          <a:off x="0" y="748729"/>
          <a:ext cx="8361995" cy="956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493" tIns="17780" rIns="99568" bIns="17780" numCol="1" spcCol="1270" anchor="t" anchorCtr="0">
          <a:noAutofit/>
        </a:bodyPr>
        <a:lstStyle/>
        <a:p>
          <a:pPr marL="57150" lvl="1" indent="-57150" algn="l" defTabSz="488950">
            <a:lnSpc>
              <a:spcPct val="90000"/>
            </a:lnSpc>
            <a:spcBef>
              <a:spcPct val="0"/>
            </a:spcBef>
            <a:spcAft>
              <a:spcPct val="20000"/>
            </a:spcAft>
            <a:buChar char="•"/>
          </a:pPr>
          <a:r>
            <a:rPr lang="en-US" sz="1100" kern="1200"/>
            <a:t>A statement that the study involves </a:t>
          </a:r>
          <a:r>
            <a:rPr lang="en-US" sz="1100" b="1" kern="1200"/>
            <a:t>research</a:t>
          </a:r>
          <a:endParaRPr lang="en-US" sz="1100" kern="1200"/>
        </a:p>
        <a:p>
          <a:pPr marL="57150" lvl="1" indent="-57150" algn="l" defTabSz="488950">
            <a:lnSpc>
              <a:spcPct val="90000"/>
            </a:lnSpc>
            <a:spcBef>
              <a:spcPct val="0"/>
            </a:spcBef>
            <a:spcAft>
              <a:spcPct val="20000"/>
            </a:spcAft>
            <a:buChar char="•"/>
          </a:pPr>
          <a:r>
            <a:rPr lang="en-US" sz="1100" kern="1200"/>
            <a:t>The </a:t>
          </a:r>
          <a:r>
            <a:rPr lang="en-US" sz="1100" b="1" kern="1200"/>
            <a:t>purposes</a:t>
          </a:r>
          <a:r>
            <a:rPr lang="en-US" sz="1100" kern="1200"/>
            <a:t> of the research</a:t>
          </a:r>
        </a:p>
        <a:p>
          <a:pPr marL="57150" lvl="1" indent="-57150" algn="l" defTabSz="488950">
            <a:lnSpc>
              <a:spcPct val="90000"/>
            </a:lnSpc>
            <a:spcBef>
              <a:spcPct val="0"/>
            </a:spcBef>
            <a:spcAft>
              <a:spcPct val="20000"/>
            </a:spcAft>
            <a:buChar char="•"/>
          </a:pPr>
          <a:r>
            <a:rPr lang="en-US" sz="1100" kern="1200" dirty="0"/>
            <a:t>The expected </a:t>
          </a:r>
          <a:r>
            <a:rPr lang="en-US" sz="1100" b="1" kern="1200" dirty="0"/>
            <a:t>duration</a:t>
          </a:r>
          <a:endParaRPr lang="en-US" sz="1100" kern="1200" dirty="0"/>
        </a:p>
        <a:p>
          <a:pPr marL="57150" lvl="1" indent="-57150" algn="l" defTabSz="488950">
            <a:lnSpc>
              <a:spcPct val="90000"/>
            </a:lnSpc>
            <a:spcBef>
              <a:spcPct val="0"/>
            </a:spcBef>
            <a:spcAft>
              <a:spcPct val="20000"/>
            </a:spcAft>
            <a:buChar char="•"/>
          </a:pPr>
          <a:r>
            <a:rPr lang="en-US" sz="1100" kern="1200"/>
            <a:t>A description of </a:t>
          </a:r>
          <a:r>
            <a:rPr lang="en-US" sz="1100" b="1" kern="1200"/>
            <a:t>procedures</a:t>
          </a:r>
          <a:endParaRPr lang="en-US" sz="1100" kern="1200"/>
        </a:p>
        <a:p>
          <a:pPr marL="57150" lvl="1" indent="-57150" algn="l" defTabSz="488950">
            <a:lnSpc>
              <a:spcPct val="90000"/>
            </a:lnSpc>
            <a:spcBef>
              <a:spcPct val="0"/>
            </a:spcBef>
            <a:spcAft>
              <a:spcPct val="20000"/>
            </a:spcAft>
            <a:buChar char="•"/>
          </a:pPr>
          <a:r>
            <a:rPr lang="en-US" sz="1100" kern="1200"/>
            <a:t>An identification of </a:t>
          </a:r>
          <a:r>
            <a:rPr lang="en-US" sz="1100" b="1" kern="1200"/>
            <a:t>experimental procedures</a:t>
          </a:r>
          <a:endParaRPr lang="en-US" sz="1100" kern="1200"/>
        </a:p>
      </dsp:txBody>
      <dsp:txXfrm>
        <a:off x="0" y="748729"/>
        <a:ext cx="8361995" cy="956340"/>
      </dsp:txXfrm>
    </dsp:sp>
    <dsp:sp modelId="{F53F09D0-A75C-4CAA-AFA2-0077097F2172}">
      <dsp:nvSpPr>
        <dsp:cNvPr id="0" name=""/>
        <dsp:cNvSpPr/>
      </dsp:nvSpPr>
      <dsp:spPr>
        <a:xfrm>
          <a:off x="0" y="1705069"/>
          <a:ext cx="8361995" cy="33579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A description of </a:t>
          </a:r>
          <a:r>
            <a:rPr lang="en-US" sz="1400" b="1" kern="1200" dirty="0"/>
            <a:t>risks or discomforts </a:t>
          </a:r>
          <a:endParaRPr lang="en-US" sz="1400" kern="1200" dirty="0"/>
        </a:p>
      </dsp:txBody>
      <dsp:txXfrm>
        <a:off x="16392" y="1721461"/>
        <a:ext cx="8329211" cy="303006"/>
      </dsp:txXfrm>
    </dsp:sp>
    <dsp:sp modelId="{EBCD3BC4-DE71-4B99-B3B8-AE310659EC73}">
      <dsp:nvSpPr>
        <dsp:cNvPr id="0" name=""/>
        <dsp:cNvSpPr/>
      </dsp:nvSpPr>
      <dsp:spPr>
        <a:xfrm>
          <a:off x="0" y="2160693"/>
          <a:ext cx="8361995" cy="33579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A description of any </a:t>
          </a:r>
          <a:r>
            <a:rPr lang="en-US" sz="1400" b="1" kern="1200"/>
            <a:t>benefits</a:t>
          </a:r>
          <a:r>
            <a:rPr lang="en-US" sz="1400" kern="1200"/>
            <a:t> </a:t>
          </a:r>
        </a:p>
      </dsp:txBody>
      <dsp:txXfrm>
        <a:off x="16392" y="2177085"/>
        <a:ext cx="8329211" cy="303006"/>
      </dsp:txXfrm>
    </dsp:sp>
    <dsp:sp modelId="{D8149BF6-0E33-4F19-8AF8-C8AAA74BAFF6}">
      <dsp:nvSpPr>
        <dsp:cNvPr id="0" name=""/>
        <dsp:cNvSpPr/>
      </dsp:nvSpPr>
      <dsp:spPr>
        <a:xfrm>
          <a:off x="0" y="2457289"/>
          <a:ext cx="8361995" cy="33579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A list of </a:t>
          </a:r>
          <a:r>
            <a:rPr lang="en-US" sz="1400" b="1" kern="1200"/>
            <a:t>alternative procedures </a:t>
          </a:r>
          <a:r>
            <a:rPr lang="en-US" sz="1400" kern="1200"/>
            <a:t>or </a:t>
          </a:r>
          <a:r>
            <a:rPr lang="en-US" sz="1400" b="1" kern="1200"/>
            <a:t>courses of treatment</a:t>
          </a:r>
          <a:endParaRPr lang="en-US" sz="1400" kern="1200"/>
        </a:p>
      </dsp:txBody>
      <dsp:txXfrm>
        <a:off x="16392" y="2473681"/>
        <a:ext cx="8329211" cy="303006"/>
      </dsp:txXfrm>
    </dsp:sp>
    <dsp:sp modelId="{7A72E7E3-4B84-43C3-A425-84124E4039A0}">
      <dsp:nvSpPr>
        <dsp:cNvPr id="0" name=""/>
        <dsp:cNvSpPr/>
      </dsp:nvSpPr>
      <dsp:spPr>
        <a:xfrm>
          <a:off x="0" y="2833399"/>
          <a:ext cx="8361995" cy="33579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A statement on </a:t>
          </a:r>
          <a:r>
            <a:rPr lang="en-US" sz="1400" b="1" kern="1200"/>
            <a:t>confidentiality of records</a:t>
          </a:r>
          <a:endParaRPr lang="en-US" sz="1400" kern="1200"/>
        </a:p>
      </dsp:txBody>
      <dsp:txXfrm>
        <a:off x="16392" y="2849791"/>
        <a:ext cx="8329211" cy="303006"/>
      </dsp:txXfrm>
    </dsp:sp>
    <dsp:sp modelId="{A3EC4CC8-35F2-4B00-94F4-101F19D678B4}">
      <dsp:nvSpPr>
        <dsp:cNvPr id="0" name=""/>
        <dsp:cNvSpPr/>
      </dsp:nvSpPr>
      <dsp:spPr>
        <a:xfrm>
          <a:off x="0" y="3209510"/>
          <a:ext cx="8361995" cy="33579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An explanation of </a:t>
          </a:r>
          <a:r>
            <a:rPr lang="en-US" sz="1400" b="1" kern="1200"/>
            <a:t>provisions if injury occurs </a:t>
          </a:r>
          <a:r>
            <a:rPr lang="en-US" sz="1400" kern="1200"/>
            <a:t>(e.g., any compensation and/or medical treatments available)</a:t>
          </a:r>
        </a:p>
      </dsp:txBody>
      <dsp:txXfrm>
        <a:off x="16392" y="3225902"/>
        <a:ext cx="8329211" cy="303006"/>
      </dsp:txXfrm>
    </dsp:sp>
    <dsp:sp modelId="{828DBB7F-52AD-4D8E-8DB8-F5E6A88A7A7D}">
      <dsp:nvSpPr>
        <dsp:cNvPr id="0" name=""/>
        <dsp:cNvSpPr/>
      </dsp:nvSpPr>
      <dsp:spPr>
        <a:xfrm>
          <a:off x="0" y="3585620"/>
          <a:ext cx="8361995" cy="33579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An explanation of whom to </a:t>
          </a:r>
          <a:r>
            <a:rPr lang="en-US" sz="1400" b="1" kern="1200"/>
            <a:t>contact with questions</a:t>
          </a:r>
          <a:r>
            <a:rPr lang="en-US" sz="1400" kern="1200"/>
            <a:t> </a:t>
          </a:r>
        </a:p>
      </dsp:txBody>
      <dsp:txXfrm>
        <a:off x="16392" y="3602012"/>
        <a:ext cx="8329211" cy="303006"/>
      </dsp:txXfrm>
    </dsp:sp>
    <dsp:sp modelId="{11229E5A-DE68-4FBD-9F64-68792B139709}">
      <dsp:nvSpPr>
        <dsp:cNvPr id="0" name=""/>
        <dsp:cNvSpPr/>
      </dsp:nvSpPr>
      <dsp:spPr>
        <a:xfrm>
          <a:off x="0" y="3961730"/>
          <a:ext cx="8361995" cy="33579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A statement that </a:t>
          </a:r>
          <a:r>
            <a:rPr lang="en-US" sz="1400" b="1" kern="1200"/>
            <a:t>participation is voluntary </a:t>
          </a:r>
          <a:r>
            <a:rPr lang="en-US" sz="1400" kern="1200"/>
            <a:t>and and the subject may discontinue at any time without penalty</a:t>
          </a:r>
        </a:p>
      </dsp:txBody>
      <dsp:txXfrm>
        <a:off x="16392" y="3978122"/>
        <a:ext cx="8329211" cy="30300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EE02AE-09C8-4695-8D54-883B430B5481}">
      <dsp:nvSpPr>
        <dsp:cNvPr id="0" name=""/>
        <dsp:cNvSpPr/>
      </dsp:nvSpPr>
      <dsp:spPr>
        <a:xfrm>
          <a:off x="0" y="1124410"/>
          <a:ext cx="8038611" cy="630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27B489-068C-4840-915F-FA260551357F}">
      <dsp:nvSpPr>
        <dsp:cNvPr id="0" name=""/>
        <dsp:cNvSpPr/>
      </dsp:nvSpPr>
      <dsp:spPr>
        <a:xfrm>
          <a:off x="432983" y="731156"/>
          <a:ext cx="5627027" cy="92754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2688" tIns="0" rIns="212688" bIns="0" numCol="1" spcCol="1270" anchor="ctr" anchorCtr="0">
          <a:noAutofit/>
        </a:bodyPr>
        <a:lstStyle/>
        <a:p>
          <a:pPr marL="0" lvl="0" indent="0" algn="l" defTabSz="1111250">
            <a:lnSpc>
              <a:spcPct val="90000"/>
            </a:lnSpc>
            <a:spcBef>
              <a:spcPct val="0"/>
            </a:spcBef>
            <a:spcAft>
              <a:spcPct val="35000"/>
            </a:spcAft>
            <a:buNone/>
          </a:pPr>
          <a:r>
            <a:rPr lang="en-US" sz="2500" b="1" kern="1200" dirty="0">
              <a:solidFill>
                <a:schemeClr val="accent6">
                  <a:lumMod val="50000"/>
                </a:schemeClr>
              </a:solidFill>
              <a:effectLst>
                <a:outerShdw blurRad="38100" dist="38100" dir="2700000" algn="tl">
                  <a:srgbClr val="000000">
                    <a:alpha val="43137"/>
                  </a:srgbClr>
                </a:outerShdw>
              </a:effectLst>
            </a:rPr>
            <a:t>UCD/COMIRB Policies &amp; Procedures </a:t>
          </a:r>
        </a:p>
        <a:p>
          <a:pPr marL="0" lvl="0" indent="0" algn="l" defTabSz="1111250">
            <a:lnSpc>
              <a:spcPct val="90000"/>
            </a:lnSpc>
            <a:spcBef>
              <a:spcPct val="0"/>
            </a:spcBef>
            <a:spcAft>
              <a:spcPct val="35000"/>
            </a:spcAft>
            <a:buNone/>
          </a:pPr>
          <a:r>
            <a:rPr lang="en-US" sz="2500" i="1" kern="1200" dirty="0">
              <a:solidFill>
                <a:schemeClr val="accent6">
                  <a:lumMod val="50000"/>
                </a:schemeClr>
              </a:solidFill>
            </a:rPr>
            <a:t>Document on-line is searchable by word </a:t>
          </a:r>
        </a:p>
      </dsp:txBody>
      <dsp:txXfrm>
        <a:off x="478262" y="776435"/>
        <a:ext cx="5536469" cy="836989"/>
      </dsp:txXfrm>
    </dsp:sp>
    <dsp:sp modelId="{12FAD405-B95F-47BD-97B8-24024800BA38}">
      <dsp:nvSpPr>
        <dsp:cNvPr id="0" name=""/>
        <dsp:cNvSpPr/>
      </dsp:nvSpPr>
      <dsp:spPr>
        <a:xfrm>
          <a:off x="0" y="2558836"/>
          <a:ext cx="8038611" cy="630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4B60F9-2460-40DD-9BE5-00025D84CF5B}">
      <dsp:nvSpPr>
        <dsp:cNvPr id="0" name=""/>
        <dsp:cNvSpPr/>
      </dsp:nvSpPr>
      <dsp:spPr>
        <a:xfrm>
          <a:off x="442863" y="2097065"/>
          <a:ext cx="5627027" cy="10632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2688" tIns="0" rIns="212688" bIns="0" numCol="1" spcCol="1270" anchor="ctr" anchorCtr="0">
          <a:noAutofit/>
        </a:bodyPr>
        <a:lstStyle/>
        <a:p>
          <a:pPr marL="0" lvl="0" indent="0" algn="l" defTabSz="1111250">
            <a:lnSpc>
              <a:spcPct val="90000"/>
            </a:lnSpc>
            <a:spcBef>
              <a:spcPct val="0"/>
            </a:spcBef>
            <a:spcAft>
              <a:spcPct val="35000"/>
            </a:spcAft>
            <a:buNone/>
          </a:pPr>
          <a:r>
            <a:rPr lang="en-US" sz="2500" b="1" kern="1200" dirty="0">
              <a:solidFill>
                <a:schemeClr val="accent6">
                  <a:lumMod val="50000"/>
                </a:schemeClr>
              </a:solidFill>
              <a:effectLst>
                <a:outerShdw blurRad="38100" dist="38100" dir="2700000" algn="tl">
                  <a:srgbClr val="000000">
                    <a:alpha val="43137"/>
                  </a:srgbClr>
                </a:outerShdw>
              </a:effectLst>
            </a:rPr>
            <a:t>UCHealth Research Administration</a:t>
          </a:r>
        </a:p>
        <a:p>
          <a:pPr marL="0" lvl="0" indent="0" algn="l" defTabSz="1111250">
            <a:lnSpc>
              <a:spcPct val="90000"/>
            </a:lnSpc>
            <a:spcBef>
              <a:spcPct val="0"/>
            </a:spcBef>
            <a:spcAft>
              <a:spcPct val="35000"/>
            </a:spcAft>
            <a:buNone/>
          </a:pPr>
          <a:r>
            <a:rPr lang="en-US" sz="2500" b="0" i="1" kern="1200" dirty="0">
              <a:solidFill>
                <a:schemeClr val="accent6">
                  <a:lumMod val="50000"/>
                </a:schemeClr>
              </a:solidFill>
            </a:rPr>
            <a:t>The Source – available on-line </a:t>
          </a:r>
        </a:p>
      </dsp:txBody>
      <dsp:txXfrm>
        <a:off x="494766" y="2148968"/>
        <a:ext cx="5523221" cy="959423"/>
      </dsp:txXfrm>
    </dsp:sp>
    <dsp:sp modelId="{B5DC18CB-1CC4-4DD8-8525-EDB1B2189C46}">
      <dsp:nvSpPr>
        <dsp:cNvPr id="0" name=""/>
        <dsp:cNvSpPr/>
      </dsp:nvSpPr>
      <dsp:spPr>
        <a:xfrm>
          <a:off x="0" y="3759884"/>
          <a:ext cx="8038611" cy="630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29B538-FFF8-4127-95B7-C2BE5FC979A1}">
      <dsp:nvSpPr>
        <dsp:cNvPr id="0" name=""/>
        <dsp:cNvSpPr/>
      </dsp:nvSpPr>
      <dsp:spPr>
        <a:xfrm>
          <a:off x="443671" y="3303297"/>
          <a:ext cx="5627027" cy="10865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2688" tIns="0" rIns="212688" bIns="0" numCol="1" spcCol="1270" anchor="ctr" anchorCtr="0">
          <a:noAutofit/>
        </a:bodyPr>
        <a:lstStyle/>
        <a:p>
          <a:pPr marL="0" lvl="0" indent="0" algn="l" defTabSz="1111250">
            <a:lnSpc>
              <a:spcPct val="90000"/>
            </a:lnSpc>
            <a:spcBef>
              <a:spcPct val="0"/>
            </a:spcBef>
            <a:spcAft>
              <a:spcPct val="35000"/>
            </a:spcAft>
            <a:buNone/>
          </a:pPr>
          <a:r>
            <a:rPr lang="en-US" sz="2500" b="1" kern="1200" dirty="0">
              <a:solidFill>
                <a:schemeClr val="accent6">
                  <a:lumMod val="50000"/>
                </a:schemeClr>
              </a:solidFill>
              <a:effectLst>
                <a:outerShdw blurRad="38100" dist="38100" dir="2700000" algn="tl">
                  <a:srgbClr val="000000">
                    <a:alpha val="43137"/>
                  </a:srgbClr>
                </a:outerShdw>
              </a:effectLst>
            </a:rPr>
            <a:t>Departmental SOPs, checklists etc.</a:t>
          </a:r>
        </a:p>
        <a:p>
          <a:pPr marL="0" lvl="0" indent="0" algn="l" defTabSz="1111250">
            <a:lnSpc>
              <a:spcPct val="90000"/>
            </a:lnSpc>
            <a:spcBef>
              <a:spcPct val="0"/>
            </a:spcBef>
            <a:spcAft>
              <a:spcPct val="35000"/>
            </a:spcAft>
            <a:buNone/>
          </a:pPr>
          <a:r>
            <a:rPr lang="en-US" sz="2500" b="0" i="1" kern="1200" dirty="0">
              <a:solidFill>
                <a:schemeClr val="accent6">
                  <a:lumMod val="50000"/>
                </a:schemeClr>
              </a:solidFill>
              <a:effectLst/>
            </a:rPr>
            <a:t>Individual work departments</a:t>
          </a:r>
          <a:r>
            <a:rPr lang="en-US" sz="2500" b="1" kern="1200" dirty="0">
              <a:solidFill>
                <a:schemeClr val="accent6">
                  <a:lumMod val="50000"/>
                </a:schemeClr>
              </a:solidFill>
              <a:effectLst>
                <a:outerShdw blurRad="38100" dist="38100" dir="2700000" algn="tl">
                  <a:srgbClr val="000000">
                    <a:alpha val="43137"/>
                  </a:srgbClr>
                </a:outerShdw>
              </a:effectLst>
            </a:rPr>
            <a:t> </a:t>
          </a:r>
        </a:p>
      </dsp:txBody>
      <dsp:txXfrm>
        <a:off x="496714" y="3356340"/>
        <a:ext cx="5520941" cy="9805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059E30-FDBB-4C33-8362-53896592F5E3}">
      <dsp:nvSpPr>
        <dsp:cNvPr id="0" name=""/>
        <dsp:cNvSpPr/>
      </dsp:nvSpPr>
      <dsp:spPr>
        <a:xfrm rot="5400000">
          <a:off x="5980484" y="-2338929"/>
          <a:ext cx="1214034" cy="6200001"/>
        </a:xfrm>
        <a:prstGeom prst="round2Same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n-US" sz="1200" kern="1200"/>
            <a:t>The PI may write their own research protocol and their staff will need to develop the consent form with the PI’s input. </a:t>
          </a:r>
        </a:p>
        <a:p>
          <a:pPr marL="114300" lvl="1" indent="-114300" algn="l" defTabSz="533400">
            <a:lnSpc>
              <a:spcPct val="90000"/>
            </a:lnSpc>
            <a:spcBef>
              <a:spcPct val="0"/>
            </a:spcBef>
            <a:spcAft>
              <a:spcPct val="15000"/>
            </a:spcAft>
            <a:buChar char="•"/>
          </a:pPr>
          <a:r>
            <a:rPr lang="en-US" sz="1200" kern="1200"/>
            <a:t>This type of research will generally be reviewed by COMIRB. </a:t>
          </a:r>
        </a:p>
      </dsp:txBody>
      <dsp:txXfrm rot="-5400000">
        <a:off x="3487501" y="213318"/>
        <a:ext cx="6140737" cy="1095506"/>
      </dsp:txXfrm>
    </dsp:sp>
    <dsp:sp modelId="{87F5F384-D902-40C6-B38A-A71EE74CC6D9}">
      <dsp:nvSpPr>
        <dsp:cNvPr id="0" name=""/>
        <dsp:cNvSpPr/>
      </dsp:nvSpPr>
      <dsp:spPr>
        <a:xfrm>
          <a:off x="0" y="2299"/>
          <a:ext cx="3487500" cy="1517542"/>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kern="1200"/>
            <a:t>Investigator Initiated Research </a:t>
          </a:r>
        </a:p>
      </dsp:txBody>
      <dsp:txXfrm>
        <a:off x="74080" y="76379"/>
        <a:ext cx="3339340" cy="1369382"/>
      </dsp:txXfrm>
    </dsp:sp>
    <dsp:sp modelId="{B82801FC-D638-4B2A-8511-0CE3C34BD960}">
      <dsp:nvSpPr>
        <dsp:cNvPr id="0" name=""/>
        <dsp:cNvSpPr/>
      </dsp:nvSpPr>
      <dsp:spPr>
        <a:xfrm rot="5400000">
          <a:off x="5980484" y="-745510"/>
          <a:ext cx="1214034" cy="6200001"/>
        </a:xfrm>
        <a:prstGeom prst="round2SameRect">
          <a:avLst/>
        </a:prstGeom>
        <a:solidFill>
          <a:schemeClr val="accent3">
            <a:tint val="40000"/>
            <a:alpha val="90000"/>
            <a:hueOff val="-617629"/>
            <a:satOff val="-43562"/>
            <a:lumOff val="-2130"/>
            <a:alphaOff val="0"/>
          </a:schemeClr>
        </a:solidFill>
        <a:ln w="12700" cap="flat" cmpd="sng" algn="ctr">
          <a:solidFill>
            <a:schemeClr val="accent3">
              <a:tint val="40000"/>
              <a:alpha val="90000"/>
              <a:hueOff val="-617629"/>
              <a:satOff val="-43562"/>
              <a:lumOff val="-213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Examples of Cooperative Groups are SWOG, NCCN (federally funded research.) </a:t>
          </a:r>
        </a:p>
        <a:p>
          <a:pPr marL="114300" lvl="1" indent="-114300" algn="l" defTabSz="533400">
            <a:lnSpc>
              <a:spcPct val="90000"/>
            </a:lnSpc>
            <a:spcBef>
              <a:spcPct val="0"/>
            </a:spcBef>
            <a:spcAft>
              <a:spcPct val="15000"/>
            </a:spcAft>
            <a:buChar char="•"/>
          </a:pPr>
          <a:r>
            <a:rPr lang="en-US" sz="1200" kern="1200"/>
            <a:t>The consent form is generally well written and may just need to be put into the COMIRB template for COMIRB review.  </a:t>
          </a:r>
        </a:p>
      </dsp:txBody>
      <dsp:txXfrm rot="-5400000">
        <a:off x="3487501" y="1806737"/>
        <a:ext cx="6140737" cy="1095506"/>
      </dsp:txXfrm>
    </dsp:sp>
    <dsp:sp modelId="{6E83BFD6-054B-48ED-97CF-E67157C3EFE6}">
      <dsp:nvSpPr>
        <dsp:cNvPr id="0" name=""/>
        <dsp:cNvSpPr/>
      </dsp:nvSpPr>
      <dsp:spPr>
        <a:xfrm>
          <a:off x="0" y="1595719"/>
          <a:ext cx="3487500" cy="1517542"/>
        </a:xfrm>
        <a:prstGeom prst="roundRect">
          <a:avLst/>
        </a:prstGeom>
        <a:solidFill>
          <a:schemeClr val="accent3">
            <a:hueOff val="-1068292"/>
            <a:satOff val="-50000"/>
            <a:lumOff val="156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kern="1200"/>
            <a:t>Cooperative Groups Research </a:t>
          </a:r>
        </a:p>
      </dsp:txBody>
      <dsp:txXfrm>
        <a:off x="74080" y="1669799"/>
        <a:ext cx="3339340" cy="1369382"/>
      </dsp:txXfrm>
    </dsp:sp>
    <dsp:sp modelId="{EDCB51FF-B5FF-438B-8C91-3F45DD527B48}">
      <dsp:nvSpPr>
        <dsp:cNvPr id="0" name=""/>
        <dsp:cNvSpPr/>
      </dsp:nvSpPr>
      <dsp:spPr>
        <a:xfrm rot="5400000">
          <a:off x="5980484" y="847909"/>
          <a:ext cx="1214034" cy="6200001"/>
        </a:xfrm>
        <a:prstGeom prst="round2SameRect">
          <a:avLst/>
        </a:prstGeom>
        <a:solidFill>
          <a:schemeClr val="accent3">
            <a:tint val="40000"/>
            <a:alpha val="90000"/>
            <a:hueOff val="-1235258"/>
            <a:satOff val="-87124"/>
            <a:lumOff val="-4261"/>
            <a:alphaOff val="0"/>
          </a:schemeClr>
        </a:solidFill>
        <a:ln w="12700" cap="flat" cmpd="sng" algn="ctr">
          <a:solidFill>
            <a:schemeClr val="accent3">
              <a:tint val="40000"/>
              <a:alpha val="90000"/>
              <a:hueOff val="-1235258"/>
              <a:satOff val="-87124"/>
              <a:lumOff val="-426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n-US" sz="1200" kern="1200"/>
            <a:t>The PI will receive documents from the industry sponsor or CRO. </a:t>
          </a:r>
        </a:p>
        <a:p>
          <a:pPr marL="114300" lvl="1" indent="-114300" algn="l" defTabSz="533400">
            <a:lnSpc>
              <a:spcPct val="90000"/>
            </a:lnSpc>
            <a:spcBef>
              <a:spcPct val="0"/>
            </a:spcBef>
            <a:spcAft>
              <a:spcPct val="15000"/>
            </a:spcAft>
            <a:buChar char="•"/>
          </a:pPr>
          <a:r>
            <a:rPr lang="en-US" sz="1200" kern="1200"/>
            <a:t>The consent form generally needs significant editing to make it understandable and readable. </a:t>
          </a:r>
        </a:p>
        <a:p>
          <a:pPr marL="114300" lvl="1" indent="-114300" algn="l" defTabSz="533400">
            <a:lnSpc>
              <a:spcPct val="90000"/>
            </a:lnSpc>
            <a:spcBef>
              <a:spcPct val="0"/>
            </a:spcBef>
            <a:spcAft>
              <a:spcPct val="15000"/>
            </a:spcAft>
            <a:buChar char="•"/>
          </a:pPr>
          <a:r>
            <a:rPr lang="en-US" sz="1200" kern="1200" dirty="0"/>
            <a:t>If the PI is using an external IRB, a consent  form template is available at </a:t>
          </a:r>
          <a:r>
            <a:rPr lang="en-US" sz="1200" kern="1200" dirty="0">
              <a:hlinkClick xmlns:r="http://schemas.openxmlformats.org/officeDocument/2006/relationships" r:id="rId1"/>
            </a:rPr>
            <a:t>http://www.ucdenver.edu/research/ORC/CRSC/Pages/Ceding.aspx</a:t>
          </a:r>
          <a:r>
            <a:rPr lang="en-US" sz="1200" kern="1200" dirty="0"/>
            <a:t> for specific language and guidance. </a:t>
          </a:r>
        </a:p>
      </dsp:txBody>
      <dsp:txXfrm rot="-5400000">
        <a:off x="3487501" y="3400156"/>
        <a:ext cx="6140737" cy="1095506"/>
      </dsp:txXfrm>
    </dsp:sp>
    <dsp:sp modelId="{492B51CB-F58F-4849-A7A2-486415FEF425}">
      <dsp:nvSpPr>
        <dsp:cNvPr id="0" name=""/>
        <dsp:cNvSpPr/>
      </dsp:nvSpPr>
      <dsp:spPr>
        <a:xfrm>
          <a:off x="0" y="3189138"/>
          <a:ext cx="3487500" cy="1517542"/>
        </a:xfrm>
        <a:prstGeom prst="roundRect">
          <a:avLst/>
        </a:prstGeom>
        <a:solidFill>
          <a:schemeClr val="accent3">
            <a:hueOff val="-2136584"/>
            <a:satOff val="-100000"/>
            <a:lumOff val="313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kern="1200"/>
            <a:t>Industry Sponsored Research </a:t>
          </a:r>
        </a:p>
      </dsp:txBody>
      <dsp:txXfrm>
        <a:off x="74080" y="3263218"/>
        <a:ext cx="3339340" cy="136938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807298-B08A-42CF-A56F-10FBBD365951}">
      <dsp:nvSpPr>
        <dsp:cNvPr id="0" name=""/>
        <dsp:cNvSpPr/>
      </dsp:nvSpPr>
      <dsp:spPr>
        <a:xfrm>
          <a:off x="2" y="3254"/>
          <a:ext cx="3890425" cy="4346816"/>
        </a:xfrm>
        <a:prstGeom prst="roundRect">
          <a:avLst/>
        </a:prstGeom>
        <a:solidFill>
          <a:schemeClr val="accent3"/>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l" defTabSz="1244600">
            <a:lnSpc>
              <a:spcPct val="90000"/>
            </a:lnSpc>
            <a:spcBef>
              <a:spcPct val="0"/>
            </a:spcBef>
            <a:spcAft>
              <a:spcPct val="35000"/>
            </a:spcAft>
            <a:buNone/>
          </a:pPr>
          <a:endParaRPr lang="en-US" sz="2800" b="1" kern="1200" dirty="0"/>
        </a:p>
        <a:p>
          <a:pPr marL="0" lvl="0" indent="0" algn="l" defTabSz="1244600">
            <a:lnSpc>
              <a:spcPct val="90000"/>
            </a:lnSpc>
            <a:spcBef>
              <a:spcPct val="0"/>
            </a:spcBef>
            <a:spcAft>
              <a:spcPct val="35000"/>
            </a:spcAft>
            <a:buNone/>
          </a:pPr>
          <a:endParaRPr lang="en-US" sz="2800" b="1" kern="1200" dirty="0"/>
        </a:p>
        <a:p>
          <a:pPr marL="0" lvl="0" indent="0" algn="l" defTabSz="1244600">
            <a:lnSpc>
              <a:spcPct val="90000"/>
            </a:lnSpc>
            <a:spcBef>
              <a:spcPct val="0"/>
            </a:spcBef>
            <a:spcAft>
              <a:spcPct val="35000"/>
            </a:spcAft>
            <a:buNone/>
          </a:pPr>
          <a:endParaRPr lang="en-US" sz="2800" b="1" kern="1200" dirty="0"/>
        </a:p>
        <a:p>
          <a:pPr marL="0" lvl="0" indent="0" algn="l" defTabSz="1244600">
            <a:lnSpc>
              <a:spcPct val="90000"/>
            </a:lnSpc>
            <a:spcBef>
              <a:spcPct val="0"/>
            </a:spcBef>
            <a:spcAft>
              <a:spcPct val="35000"/>
            </a:spcAft>
            <a:buNone/>
          </a:pPr>
          <a:endParaRPr lang="en-US" sz="2800" b="1" kern="1200" dirty="0"/>
        </a:p>
        <a:p>
          <a:pPr marL="0" lvl="0" indent="0" algn="ctr" defTabSz="1244600">
            <a:lnSpc>
              <a:spcPct val="90000"/>
            </a:lnSpc>
            <a:spcBef>
              <a:spcPct val="0"/>
            </a:spcBef>
            <a:spcAft>
              <a:spcPct val="35000"/>
            </a:spcAft>
            <a:buNone/>
          </a:pPr>
          <a:endParaRPr lang="en-US" sz="4000" b="1" kern="1200" dirty="0"/>
        </a:p>
        <a:p>
          <a:pPr marL="0" lvl="0" indent="0" algn="ctr" defTabSz="1244600">
            <a:lnSpc>
              <a:spcPct val="90000"/>
            </a:lnSpc>
            <a:spcBef>
              <a:spcPct val="0"/>
            </a:spcBef>
            <a:spcAft>
              <a:spcPct val="35000"/>
            </a:spcAft>
            <a:buNone/>
          </a:pPr>
          <a:r>
            <a:rPr lang="en-US" sz="4000" b="1" kern="1200" dirty="0"/>
            <a:t>(a)    </a:t>
          </a:r>
        </a:p>
        <a:p>
          <a:pPr marL="0" lvl="0" indent="0" algn="ctr" defTabSz="1244600">
            <a:lnSpc>
              <a:spcPct val="90000"/>
            </a:lnSpc>
            <a:spcBef>
              <a:spcPct val="0"/>
            </a:spcBef>
            <a:spcAft>
              <a:spcPct val="35000"/>
            </a:spcAft>
            <a:buNone/>
          </a:pPr>
          <a:endParaRPr lang="en-US" sz="4000" kern="1200" dirty="0"/>
        </a:p>
        <a:p>
          <a:pPr marL="0" lvl="0" indent="0" algn="ctr" defTabSz="1244600">
            <a:lnSpc>
              <a:spcPct val="90000"/>
            </a:lnSpc>
            <a:spcBef>
              <a:spcPct val="0"/>
            </a:spcBef>
            <a:spcAft>
              <a:spcPct val="35000"/>
            </a:spcAft>
            <a:buNone/>
          </a:pPr>
          <a:r>
            <a:rPr lang="en-US" sz="3600" kern="1200" dirty="0"/>
            <a:t>Create it </a:t>
          </a:r>
        </a:p>
        <a:p>
          <a:pPr marL="0" lvl="0" indent="0" algn="ctr" defTabSz="1244600">
            <a:lnSpc>
              <a:spcPct val="90000"/>
            </a:lnSpc>
            <a:spcBef>
              <a:spcPct val="0"/>
            </a:spcBef>
            <a:spcAft>
              <a:spcPct val="35000"/>
            </a:spcAft>
            <a:buNone/>
          </a:pPr>
          <a:r>
            <a:rPr lang="en-US" sz="3600" kern="1200" dirty="0"/>
            <a:t>and </a:t>
          </a:r>
          <a:br>
            <a:rPr lang="en-US" sz="3600" kern="1200" dirty="0"/>
          </a:br>
          <a:r>
            <a:rPr lang="en-US" sz="3600" kern="1200" dirty="0"/>
            <a:t>present it </a:t>
          </a:r>
        </a:p>
        <a:p>
          <a:pPr marL="0" lvl="0" indent="0" algn="ctr" defTabSz="1244600">
            <a:lnSpc>
              <a:spcPct val="90000"/>
            </a:lnSpc>
            <a:spcBef>
              <a:spcPct val="0"/>
            </a:spcBef>
            <a:spcAft>
              <a:spcPct val="35000"/>
            </a:spcAft>
            <a:buNone/>
          </a:pPr>
          <a:endParaRPr lang="en-US" sz="3600" kern="1200" dirty="0"/>
        </a:p>
        <a:p>
          <a:pPr marL="0" lvl="0" indent="0" algn="ctr" defTabSz="1244600">
            <a:lnSpc>
              <a:spcPct val="90000"/>
            </a:lnSpc>
            <a:spcBef>
              <a:spcPct val="0"/>
            </a:spcBef>
            <a:spcAft>
              <a:spcPct val="35000"/>
            </a:spcAft>
            <a:buNone/>
          </a:pPr>
          <a:endParaRPr lang="en-US" sz="4000" kern="1200" dirty="0"/>
        </a:p>
        <a:p>
          <a:pPr marL="0" lvl="0" indent="0" algn="l" defTabSz="1244600">
            <a:lnSpc>
              <a:spcPct val="90000"/>
            </a:lnSpc>
            <a:spcBef>
              <a:spcPct val="0"/>
            </a:spcBef>
            <a:spcAft>
              <a:spcPct val="35000"/>
            </a:spcAft>
            <a:buNone/>
          </a:pPr>
          <a:endParaRPr lang="en-US" sz="2800" kern="1200" dirty="0"/>
        </a:p>
        <a:p>
          <a:pPr marL="0" lvl="0" indent="0" algn="l" defTabSz="1244600">
            <a:lnSpc>
              <a:spcPct val="90000"/>
            </a:lnSpc>
            <a:spcBef>
              <a:spcPct val="0"/>
            </a:spcBef>
            <a:spcAft>
              <a:spcPct val="35000"/>
            </a:spcAft>
            <a:buNone/>
          </a:pPr>
          <a:endParaRPr lang="en-US" sz="2800" kern="1200" dirty="0"/>
        </a:p>
        <a:p>
          <a:pPr marL="0" lvl="0" indent="0" algn="l" defTabSz="1244600">
            <a:lnSpc>
              <a:spcPct val="90000"/>
            </a:lnSpc>
            <a:spcBef>
              <a:spcPct val="0"/>
            </a:spcBef>
            <a:spcAft>
              <a:spcPct val="35000"/>
            </a:spcAft>
            <a:buNone/>
          </a:pPr>
          <a:endParaRPr lang="en-US" sz="2800" kern="1200" dirty="0"/>
        </a:p>
        <a:p>
          <a:pPr marL="0" lvl="0" indent="0" algn="l" defTabSz="1244600">
            <a:lnSpc>
              <a:spcPct val="90000"/>
            </a:lnSpc>
            <a:spcBef>
              <a:spcPct val="0"/>
            </a:spcBef>
            <a:spcAft>
              <a:spcPct val="35000"/>
            </a:spcAft>
            <a:buNone/>
          </a:pPr>
          <a:r>
            <a:rPr lang="en-US" sz="2800" kern="1200" dirty="0"/>
            <a:t> </a:t>
          </a:r>
        </a:p>
      </dsp:txBody>
      <dsp:txXfrm>
        <a:off x="189917" y="193169"/>
        <a:ext cx="3510595" cy="396698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56FBE4-84A1-436B-BBE5-7494E53A6AB9}">
      <dsp:nvSpPr>
        <dsp:cNvPr id="0" name=""/>
        <dsp:cNvSpPr/>
      </dsp:nvSpPr>
      <dsp:spPr>
        <a:xfrm>
          <a:off x="1815" y="2124"/>
          <a:ext cx="3718051" cy="4345822"/>
        </a:xfrm>
        <a:prstGeom prst="roundRect">
          <a:avLst/>
        </a:prstGeom>
        <a:solidFill>
          <a:schemeClr val="accent3"/>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endParaRPr lang="en-US" sz="2800" kern="1200" dirty="0"/>
        </a:p>
        <a:p>
          <a:pPr marL="0" lvl="0" indent="0" algn="ctr" defTabSz="1244600">
            <a:lnSpc>
              <a:spcPct val="90000"/>
            </a:lnSpc>
            <a:spcBef>
              <a:spcPct val="0"/>
            </a:spcBef>
            <a:spcAft>
              <a:spcPct val="35000"/>
            </a:spcAft>
            <a:buNone/>
          </a:pPr>
          <a:endParaRPr lang="en-US" sz="2800" kern="1200" dirty="0"/>
        </a:p>
        <a:p>
          <a:pPr marL="0" lvl="0" indent="0" algn="ctr" defTabSz="1244600">
            <a:lnSpc>
              <a:spcPct val="90000"/>
            </a:lnSpc>
            <a:spcBef>
              <a:spcPct val="0"/>
            </a:spcBef>
            <a:spcAft>
              <a:spcPct val="35000"/>
            </a:spcAft>
            <a:buNone/>
          </a:pPr>
          <a:endParaRPr lang="en-US" sz="2800" kern="1200" dirty="0"/>
        </a:p>
        <a:p>
          <a:pPr marL="0" lvl="0" indent="0" algn="ctr" defTabSz="1244600">
            <a:lnSpc>
              <a:spcPct val="90000"/>
            </a:lnSpc>
            <a:spcBef>
              <a:spcPct val="0"/>
            </a:spcBef>
            <a:spcAft>
              <a:spcPct val="35000"/>
            </a:spcAft>
            <a:buNone/>
          </a:pPr>
          <a:r>
            <a:rPr lang="en-US" sz="4000" b="1" kern="1200" dirty="0"/>
            <a:t>(b)</a:t>
          </a:r>
        </a:p>
        <a:p>
          <a:pPr marL="0" lvl="0" indent="0" algn="ctr" defTabSz="1244600">
            <a:lnSpc>
              <a:spcPct val="90000"/>
            </a:lnSpc>
            <a:spcBef>
              <a:spcPct val="0"/>
            </a:spcBef>
            <a:spcAft>
              <a:spcPct val="35000"/>
            </a:spcAft>
            <a:buNone/>
          </a:pPr>
          <a:endParaRPr lang="en-US" sz="3600" kern="1200" dirty="0"/>
        </a:p>
        <a:p>
          <a:pPr marL="0" lvl="0" indent="0" algn="ctr" defTabSz="1244600">
            <a:lnSpc>
              <a:spcPct val="90000"/>
            </a:lnSpc>
            <a:spcBef>
              <a:spcPct val="0"/>
            </a:spcBef>
            <a:spcAft>
              <a:spcPct val="35000"/>
            </a:spcAft>
            <a:buNone/>
          </a:pPr>
          <a:r>
            <a:rPr lang="en-US" sz="3600" kern="1200" dirty="0"/>
            <a:t>Assess for patient understanding </a:t>
          </a:r>
        </a:p>
        <a:p>
          <a:pPr marL="0" lvl="0" indent="0" algn="ctr" defTabSz="1244600">
            <a:lnSpc>
              <a:spcPct val="90000"/>
            </a:lnSpc>
            <a:spcBef>
              <a:spcPct val="0"/>
            </a:spcBef>
            <a:spcAft>
              <a:spcPct val="35000"/>
            </a:spcAft>
            <a:buNone/>
          </a:pPr>
          <a:endParaRPr lang="en-US" sz="2800" kern="1200" dirty="0"/>
        </a:p>
        <a:p>
          <a:pPr marL="0" lvl="0" indent="0" algn="ctr" defTabSz="1244600">
            <a:lnSpc>
              <a:spcPct val="90000"/>
            </a:lnSpc>
            <a:spcBef>
              <a:spcPct val="0"/>
            </a:spcBef>
            <a:spcAft>
              <a:spcPct val="35000"/>
            </a:spcAft>
            <a:buNone/>
          </a:pPr>
          <a:endParaRPr lang="en-US" sz="2800" kern="1200" dirty="0"/>
        </a:p>
        <a:p>
          <a:pPr marL="0" lvl="0" indent="0" algn="ctr" defTabSz="1244600">
            <a:lnSpc>
              <a:spcPct val="90000"/>
            </a:lnSpc>
            <a:spcBef>
              <a:spcPct val="0"/>
            </a:spcBef>
            <a:spcAft>
              <a:spcPct val="35000"/>
            </a:spcAft>
            <a:buNone/>
          </a:pPr>
          <a:endParaRPr lang="en-US" sz="2800" kern="1200" dirty="0"/>
        </a:p>
        <a:p>
          <a:pPr marL="0" lvl="0" indent="0" algn="ctr" defTabSz="1244600">
            <a:lnSpc>
              <a:spcPct val="90000"/>
            </a:lnSpc>
            <a:spcBef>
              <a:spcPct val="0"/>
            </a:spcBef>
            <a:spcAft>
              <a:spcPct val="35000"/>
            </a:spcAft>
            <a:buNone/>
          </a:pPr>
          <a:endParaRPr lang="en-US" sz="2800" kern="1200" dirty="0"/>
        </a:p>
        <a:p>
          <a:pPr marL="0" lvl="0" indent="0" algn="ctr" defTabSz="1244600">
            <a:lnSpc>
              <a:spcPct val="90000"/>
            </a:lnSpc>
            <a:spcBef>
              <a:spcPct val="0"/>
            </a:spcBef>
            <a:spcAft>
              <a:spcPct val="35000"/>
            </a:spcAft>
            <a:buNone/>
          </a:pPr>
          <a:endParaRPr lang="en-US" sz="2800" kern="1200" dirty="0"/>
        </a:p>
      </dsp:txBody>
      <dsp:txXfrm>
        <a:off x="183315" y="183624"/>
        <a:ext cx="3355051" cy="398282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4C9CE1-EA27-40B7-8C9D-40F6388B6713}">
      <dsp:nvSpPr>
        <dsp:cNvPr id="0" name=""/>
        <dsp:cNvSpPr/>
      </dsp:nvSpPr>
      <dsp:spPr>
        <a:xfrm>
          <a:off x="3373" y="4054"/>
          <a:ext cx="3454152" cy="4147728"/>
        </a:xfrm>
        <a:prstGeom prst="roundRect">
          <a:avLst/>
        </a:prstGeom>
        <a:solidFill>
          <a:schemeClr val="accent3"/>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endParaRPr lang="en-US" sz="4000" b="1" kern="1200" dirty="0"/>
        </a:p>
        <a:p>
          <a:pPr marL="0" lvl="0" indent="0" algn="ctr" defTabSz="1778000">
            <a:lnSpc>
              <a:spcPct val="90000"/>
            </a:lnSpc>
            <a:spcBef>
              <a:spcPct val="0"/>
            </a:spcBef>
            <a:spcAft>
              <a:spcPct val="35000"/>
            </a:spcAft>
            <a:buNone/>
          </a:pPr>
          <a:r>
            <a:rPr lang="en-US" sz="4000" b="1" kern="1200" dirty="0"/>
            <a:t>(c)</a:t>
          </a:r>
        </a:p>
        <a:p>
          <a:pPr marL="0" lvl="0" indent="0" algn="ctr" defTabSz="1778000">
            <a:lnSpc>
              <a:spcPct val="90000"/>
            </a:lnSpc>
            <a:spcBef>
              <a:spcPct val="0"/>
            </a:spcBef>
            <a:spcAft>
              <a:spcPct val="35000"/>
            </a:spcAft>
            <a:buNone/>
          </a:pPr>
          <a:endParaRPr lang="en-US" sz="4000" kern="1200" dirty="0"/>
        </a:p>
        <a:p>
          <a:pPr marL="0" lvl="0" indent="0" algn="ctr" defTabSz="1778000">
            <a:lnSpc>
              <a:spcPct val="90000"/>
            </a:lnSpc>
            <a:spcBef>
              <a:spcPct val="0"/>
            </a:spcBef>
            <a:spcAft>
              <a:spcPct val="35000"/>
            </a:spcAft>
            <a:buNone/>
          </a:pPr>
          <a:r>
            <a:rPr lang="en-US" sz="3600" kern="1200" dirty="0"/>
            <a:t>Document  it </a:t>
          </a:r>
        </a:p>
        <a:p>
          <a:pPr marL="0" lvl="0" indent="0" algn="ctr" defTabSz="1778000">
            <a:lnSpc>
              <a:spcPct val="90000"/>
            </a:lnSpc>
            <a:spcBef>
              <a:spcPct val="0"/>
            </a:spcBef>
            <a:spcAft>
              <a:spcPct val="35000"/>
            </a:spcAft>
            <a:buNone/>
          </a:pPr>
          <a:endParaRPr lang="en-US" sz="3600" kern="1200" dirty="0"/>
        </a:p>
        <a:p>
          <a:pPr marL="0" lvl="0" indent="0" algn="ctr" defTabSz="1778000">
            <a:lnSpc>
              <a:spcPct val="90000"/>
            </a:lnSpc>
            <a:spcBef>
              <a:spcPct val="0"/>
            </a:spcBef>
            <a:spcAft>
              <a:spcPct val="35000"/>
            </a:spcAft>
            <a:buNone/>
          </a:pPr>
          <a:endParaRPr lang="en-US" sz="2800" kern="1200" dirty="0"/>
        </a:p>
        <a:p>
          <a:pPr marL="0" lvl="0" indent="0" algn="ctr" defTabSz="1778000">
            <a:lnSpc>
              <a:spcPct val="90000"/>
            </a:lnSpc>
            <a:spcBef>
              <a:spcPct val="0"/>
            </a:spcBef>
            <a:spcAft>
              <a:spcPct val="35000"/>
            </a:spcAft>
            <a:buNone/>
          </a:pPr>
          <a:endParaRPr lang="en-US" sz="2800" kern="1200" dirty="0"/>
        </a:p>
        <a:p>
          <a:pPr marL="0" lvl="0" indent="0" algn="ctr" defTabSz="1778000">
            <a:lnSpc>
              <a:spcPct val="90000"/>
            </a:lnSpc>
            <a:spcBef>
              <a:spcPct val="0"/>
            </a:spcBef>
            <a:spcAft>
              <a:spcPct val="35000"/>
            </a:spcAft>
            <a:buNone/>
          </a:pPr>
          <a:endParaRPr lang="en-US" sz="2800" kern="1200" dirty="0"/>
        </a:p>
        <a:p>
          <a:pPr marL="0" lvl="0" indent="0" algn="ctr" defTabSz="1778000">
            <a:lnSpc>
              <a:spcPct val="90000"/>
            </a:lnSpc>
            <a:spcBef>
              <a:spcPct val="0"/>
            </a:spcBef>
            <a:spcAft>
              <a:spcPct val="35000"/>
            </a:spcAft>
            <a:buNone/>
          </a:pPr>
          <a:r>
            <a:rPr lang="en-US" sz="2800" kern="1200" dirty="0"/>
            <a:t> </a:t>
          </a:r>
        </a:p>
      </dsp:txBody>
      <dsp:txXfrm>
        <a:off x="171991" y="172672"/>
        <a:ext cx="3116916" cy="381049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A654F5-9389-400A-BCA5-612436726898}">
      <dsp:nvSpPr>
        <dsp:cNvPr id="0" name=""/>
        <dsp:cNvSpPr/>
      </dsp:nvSpPr>
      <dsp:spPr>
        <a:xfrm rot="5400000">
          <a:off x="4970678" y="-1027785"/>
          <a:ext cx="3364992" cy="6261811"/>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kern="1200"/>
            <a:t>Basic template </a:t>
          </a:r>
        </a:p>
        <a:p>
          <a:pPr marL="228600" lvl="1" indent="-228600" algn="l" defTabSz="1022350">
            <a:lnSpc>
              <a:spcPct val="90000"/>
            </a:lnSpc>
            <a:spcBef>
              <a:spcPct val="0"/>
            </a:spcBef>
            <a:spcAft>
              <a:spcPct val="15000"/>
            </a:spcAft>
            <a:buChar char="•"/>
          </a:pPr>
          <a:r>
            <a:rPr lang="en-US" sz="2300" kern="1200" dirty="0"/>
            <a:t>Basic template with/without HIPAA </a:t>
          </a:r>
        </a:p>
        <a:p>
          <a:pPr marL="228600" lvl="1" indent="-228600" algn="l" defTabSz="1022350">
            <a:lnSpc>
              <a:spcPct val="90000"/>
            </a:lnSpc>
            <a:spcBef>
              <a:spcPct val="0"/>
            </a:spcBef>
            <a:spcAft>
              <a:spcPct val="15000"/>
            </a:spcAft>
            <a:buChar char="•"/>
          </a:pPr>
          <a:r>
            <a:rPr lang="en-US" sz="2300" kern="1200" dirty="0"/>
            <a:t>External IRB template </a:t>
          </a:r>
        </a:p>
        <a:p>
          <a:pPr marL="228600" lvl="1" indent="-228600" algn="l" defTabSz="1022350">
            <a:lnSpc>
              <a:spcPct val="90000"/>
            </a:lnSpc>
            <a:spcBef>
              <a:spcPct val="0"/>
            </a:spcBef>
            <a:spcAft>
              <a:spcPct val="15000"/>
            </a:spcAft>
            <a:buChar char="•"/>
          </a:pPr>
          <a:r>
            <a:rPr lang="en-US" sz="2300" kern="1200" dirty="0"/>
            <a:t>Assent template </a:t>
          </a:r>
        </a:p>
        <a:p>
          <a:pPr marL="228600" lvl="1" indent="-228600" algn="l" defTabSz="1022350">
            <a:lnSpc>
              <a:spcPct val="90000"/>
            </a:lnSpc>
            <a:spcBef>
              <a:spcPct val="0"/>
            </a:spcBef>
            <a:spcAft>
              <a:spcPct val="15000"/>
            </a:spcAft>
            <a:buChar char="•"/>
          </a:pPr>
          <a:r>
            <a:rPr lang="en-US" sz="2300" kern="1200"/>
            <a:t>Additional language for children </a:t>
          </a:r>
        </a:p>
        <a:p>
          <a:pPr marL="228600" lvl="1" indent="-228600" algn="l" defTabSz="1022350">
            <a:lnSpc>
              <a:spcPct val="90000"/>
            </a:lnSpc>
            <a:spcBef>
              <a:spcPct val="0"/>
            </a:spcBef>
            <a:spcAft>
              <a:spcPct val="15000"/>
            </a:spcAft>
            <a:buChar char="•"/>
          </a:pPr>
          <a:r>
            <a:rPr lang="en-US" sz="2300" kern="1200"/>
            <a:t>Clinicaltrials.gov language </a:t>
          </a:r>
        </a:p>
        <a:p>
          <a:pPr marL="228600" lvl="1" indent="-228600" algn="l" defTabSz="1022350">
            <a:lnSpc>
              <a:spcPct val="90000"/>
            </a:lnSpc>
            <a:spcBef>
              <a:spcPct val="0"/>
            </a:spcBef>
            <a:spcAft>
              <a:spcPct val="15000"/>
            </a:spcAft>
            <a:buChar char="•"/>
          </a:pPr>
          <a:r>
            <a:rPr lang="en-US" sz="2300" kern="1200"/>
            <a:t>Short form information </a:t>
          </a:r>
        </a:p>
        <a:p>
          <a:pPr marL="228600" lvl="1" indent="-228600" algn="l" defTabSz="1022350">
            <a:lnSpc>
              <a:spcPct val="90000"/>
            </a:lnSpc>
            <a:spcBef>
              <a:spcPct val="0"/>
            </a:spcBef>
            <a:spcAft>
              <a:spcPct val="15000"/>
            </a:spcAft>
            <a:buChar char="•"/>
          </a:pPr>
          <a:r>
            <a:rPr lang="en-US" sz="2300" kern="1200"/>
            <a:t>Consent waiver information </a:t>
          </a:r>
        </a:p>
      </dsp:txBody>
      <dsp:txXfrm rot="-5400000">
        <a:off x="3522269" y="584889"/>
        <a:ext cx="6097546" cy="3036462"/>
      </dsp:txXfrm>
    </dsp:sp>
    <dsp:sp modelId="{4322E6D1-FECB-4E86-9DA0-BFC30474EE23}">
      <dsp:nvSpPr>
        <dsp:cNvPr id="0" name=""/>
        <dsp:cNvSpPr/>
      </dsp:nvSpPr>
      <dsp:spPr>
        <a:xfrm>
          <a:off x="0" y="0"/>
          <a:ext cx="3522268" cy="42062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en-US" sz="4400" kern="1200"/>
            <a:t>Informed Consent resources on COMIRB’s website </a:t>
          </a:r>
        </a:p>
      </dsp:txBody>
      <dsp:txXfrm>
        <a:off x="171943" y="171943"/>
        <a:ext cx="3178382" cy="386235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D0725C-F176-408F-AF89-2B586B4C1FCD}">
      <dsp:nvSpPr>
        <dsp:cNvPr id="0" name=""/>
        <dsp:cNvSpPr/>
      </dsp:nvSpPr>
      <dsp:spPr>
        <a:xfrm rot="5400000">
          <a:off x="5832464" y="-2104967"/>
          <a:ext cx="1641419" cy="6261811"/>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kern="1200"/>
            <a:t>Must be readable</a:t>
          </a:r>
        </a:p>
        <a:p>
          <a:pPr marL="228600" lvl="1" indent="-228600" algn="l" defTabSz="1022350">
            <a:lnSpc>
              <a:spcPct val="90000"/>
            </a:lnSpc>
            <a:spcBef>
              <a:spcPct val="0"/>
            </a:spcBef>
            <a:spcAft>
              <a:spcPct val="15000"/>
            </a:spcAft>
            <a:buChar char="•"/>
          </a:pPr>
          <a:r>
            <a:rPr lang="en-US" sz="2300" kern="1200"/>
            <a:t>8</a:t>
          </a:r>
          <a:r>
            <a:rPr lang="en-US" sz="2300" kern="1200" baseline="30000"/>
            <a:t>th</a:t>
          </a:r>
          <a:r>
            <a:rPr lang="en-US" sz="2300" kern="1200"/>
            <a:t> grade level or below </a:t>
          </a:r>
        </a:p>
        <a:p>
          <a:pPr marL="228600" lvl="1" indent="-228600" algn="l" defTabSz="1022350">
            <a:lnSpc>
              <a:spcPct val="90000"/>
            </a:lnSpc>
            <a:spcBef>
              <a:spcPct val="0"/>
            </a:spcBef>
            <a:spcAft>
              <a:spcPct val="15000"/>
            </a:spcAft>
            <a:buChar char="•"/>
          </a:pPr>
          <a:r>
            <a:rPr lang="en-US" sz="2300" kern="1200" dirty="0"/>
            <a:t>Can be revised in “Word” (instructions in “resources”) </a:t>
          </a:r>
        </a:p>
      </dsp:txBody>
      <dsp:txXfrm rot="-5400000">
        <a:off x="3522269" y="285355"/>
        <a:ext cx="6181684" cy="1481165"/>
      </dsp:txXfrm>
    </dsp:sp>
    <dsp:sp modelId="{C69A4925-DE09-4C32-ADC5-0D8BFFE87475}">
      <dsp:nvSpPr>
        <dsp:cNvPr id="0" name=""/>
        <dsp:cNvSpPr/>
      </dsp:nvSpPr>
      <dsp:spPr>
        <a:xfrm>
          <a:off x="0" y="51"/>
          <a:ext cx="3522268" cy="205177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87630" rIns="175260" bIns="87630" numCol="1" spcCol="1270" anchor="ctr" anchorCtr="0">
          <a:noAutofit/>
        </a:bodyPr>
        <a:lstStyle/>
        <a:p>
          <a:pPr marL="0" lvl="0" indent="0" algn="ctr" defTabSz="2044700">
            <a:lnSpc>
              <a:spcPct val="90000"/>
            </a:lnSpc>
            <a:spcBef>
              <a:spcPct val="0"/>
            </a:spcBef>
            <a:spcAft>
              <a:spcPct val="35000"/>
            </a:spcAft>
            <a:buNone/>
          </a:pPr>
          <a:r>
            <a:rPr lang="en-US" sz="4600" kern="1200"/>
            <a:t>Reading grade level </a:t>
          </a:r>
        </a:p>
      </dsp:txBody>
      <dsp:txXfrm>
        <a:off x="100159" y="100210"/>
        <a:ext cx="3321950" cy="1851456"/>
      </dsp:txXfrm>
    </dsp:sp>
    <dsp:sp modelId="{0BF44917-8E59-4608-AB79-E1B18E2BC71A}">
      <dsp:nvSpPr>
        <dsp:cNvPr id="0" name=""/>
        <dsp:cNvSpPr/>
      </dsp:nvSpPr>
      <dsp:spPr>
        <a:xfrm rot="5400000">
          <a:off x="5832464" y="49395"/>
          <a:ext cx="1641419" cy="6261811"/>
        </a:xfrm>
        <a:prstGeom prst="round2SameRect">
          <a:avLst/>
        </a:prstGeom>
        <a:solidFill>
          <a:schemeClr val="accent2">
            <a:tint val="40000"/>
            <a:alpha val="90000"/>
            <a:hueOff val="-3054526"/>
            <a:satOff val="53905"/>
            <a:lumOff val="4014"/>
            <a:alphaOff val="0"/>
          </a:schemeClr>
        </a:solidFill>
        <a:ln w="12700" cap="flat" cmpd="sng" algn="ctr">
          <a:solidFill>
            <a:schemeClr val="accent2">
              <a:tint val="40000"/>
              <a:alpha val="90000"/>
              <a:hueOff val="-3054526"/>
              <a:satOff val="53905"/>
              <a:lumOff val="40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kern="1200"/>
            <a:t>Structure logically </a:t>
          </a:r>
        </a:p>
        <a:p>
          <a:pPr marL="228600" lvl="1" indent="-228600" algn="l" defTabSz="1022350">
            <a:lnSpc>
              <a:spcPct val="90000"/>
            </a:lnSpc>
            <a:spcBef>
              <a:spcPct val="0"/>
            </a:spcBef>
            <a:spcAft>
              <a:spcPct val="15000"/>
            </a:spcAft>
            <a:buChar char="•"/>
          </a:pPr>
          <a:r>
            <a:rPr lang="en-US" sz="2300" kern="1200"/>
            <a:t>Use familiar words </a:t>
          </a:r>
        </a:p>
        <a:p>
          <a:pPr marL="228600" lvl="1" indent="-228600" algn="l" defTabSz="1022350">
            <a:lnSpc>
              <a:spcPct val="90000"/>
            </a:lnSpc>
            <a:spcBef>
              <a:spcPct val="0"/>
            </a:spcBef>
            <a:spcAft>
              <a:spcPct val="15000"/>
            </a:spcAft>
            <a:buChar char="•"/>
          </a:pPr>
          <a:r>
            <a:rPr lang="en-US" sz="2300" kern="1200"/>
            <a:t>Use numbers or bullets</a:t>
          </a:r>
        </a:p>
      </dsp:txBody>
      <dsp:txXfrm rot="-5400000">
        <a:off x="3522269" y="2439718"/>
        <a:ext cx="6181684" cy="1481165"/>
      </dsp:txXfrm>
    </dsp:sp>
    <dsp:sp modelId="{29451B68-61B0-49A7-91E4-369C4B17F17D}">
      <dsp:nvSpPr>
        <dsp:cNvPr id="0" name=""/>
        <dsp:cNvSpPr/>
      </dsp:nvSpPr>
      <dsp:spPr>
        <a:xfrm>
          <a:off x="0" y="2154414"/>
          <a:ext cx="3522268" cy="2051774"/>
        </a:xfrm>
        <a:prstGeom prst="roundRect">
          <a:avLst/>
        </a:prstGeom>
        <a:solidFill>
          <a:schemeClr val="accent2">
            <a:hueOff val="-1888395"/>
            <a:satOff val="35136"/>
            <a:lumOff val="470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87630" rIns="175260" bIns="87630" numCol="1" spcCol="1270" anchor="ctr" anchorCtr="0">
          <a:noAutofit/>
        </a:bodyPr>
        <a:lstStyle/>
        <a:p>
          <a:pPr marL="0" lvl="0" indent="0" algn="ctr" defTabSz="2044700">
            <a:lnSpc>
              <a:spcPct val="90000"/>
            </a:lnSpc>
            <a:spcBef>
              <a:spcPct val="0"/>
            </a:spcBef>
            <a:spcAft>
              <a:spcPct val="35000"/>
            </a:spcAft>
            <a:buNone/>
          </a:pPr>
          <a:r>
            <a:rPr lang="en-US" sz="4600" kern="1200"/>
            <a:t>Language &amp; writing style </a:t>
          </a:r>
        </a:p>
      </dsp:txBody>
      <dsp:txXfrm>
        <a:off x="100159" y="2254573"/>
        <a:ext cx="3321950" cy="185145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0FE819-0777-4BE3-B010-F26642E0B4AC}">
      <dsp:nvSpPr>
        <dsp:cNvPr id="0" name=""/>
        <dsp:cNvSpPr/>
      </dsp:nvSpPr>
      <dsp:spPr>
        <a:xfrm>
          <a:off x="0" y="1166399"/>
          <a:ext cx="10004689" cy="2948400"/>
        </a:xfrm>
        <a:prstGeom prst="rect">
          <a:avLst/>
        </a:prstGeom>
        <a:solidFill>
          <a:schemeClr val="accent1">
            <a:lumMod val="60000"/>
            <a:lumOff val="40000"/>
            <a:alpha val="90000"/>
          </a:schemeClr>
        </a:solidFill>
        <a:ln w="12700"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76475" tIns="499872" rIns="776475"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Institutional reviews &amp; approvals: </a:t>
          </a:r>
        </a:p>
        <a:p>
          <a:pPr marL="457200" lvl="2" indent="-228600" algn="l" defTabSz="1066800">
            <a:lnSpc>
              <a:spcPct val="90000"/>
            </a:lnSpc>
            <a:spcBef>
              <a:spcPct val="0"/>
            </a:spcBef>
            <a:spcAft>
              <a:spcPct val="15000"/>
            </a:spcAft>
            <a:buChar char="•"/>
          </a:pPr>
          <a:r>
            <a:rPr lang="en-US" sz="2400" kern="1200" dirty="0"/>
            <a:t>UCH Research Administration </a:t>
          </a:r>
        </a:p>
        <a:p>
          <a:pPr marL="457200" lvl="2" indent="-228600" algn="l" defTabSz="1066800">
            <a:lnSpc>
              <a:spcPct val="90000"/>
            </a:lnSpc>
            <a:spcBef>
              <a:spcPct val="0"/>
            </a:spcBef>
            <a:spcAft>
              <a:spcPct val="15000"/>
            </a:spcAft>
            <a:buChar char="•"/>
          </a:pPr>
          <a:r>
            <a:rPr lang="en-US" sz="2400" kern="1200" dirty="0"/>
            <a:t>Portal Clearance </a:t>
          </a:r>
        </a:p>
        <a:p>
          <a:pPr marL="457200" lvl="2" indent="-228600" algn="l" defTabSz="1066800">
            <a:lnSpc>
              <a:spcPct val="90000"/>
            </a:lnSpc>
            <a:spcBef>
              <a:spcPct val="0"/>
            </a:spcBef>
            <a:spcAft>
              <a:spcPct val="15000"/>
            </a:spcAft>
            <a:buChar char="•"/>
          </a:pPr>
          <a:r>
            <a:rPr lang="en-US" sz="2400" kern="1200" dirty="0"/>
            <a:t>Other applicable committees as needed (radiation, biologic </a:t>
          </a:r>
          <a:r>
            <a:rPr lang="en-US" sz="2400" kern="1200" dirty="0" err="1"/>
            <a:t>etc</a:t>
          </a:r>
          <a:r>
            <a:rPr lang="en-US" sz="2400" kern="1200" dirty="0"/>
            <a:t>) </a:t>
          </a:r>
        </a:p>
        <a:p>
          <a:pPr marL="228600" lvl="1" indent="-228600" algn="l" defTabSz="1066800">
            <a:lnSpc>
              <a:spcPct val="90000"/>
            </a:lnSpc>
            <a:spcBef>
              <a:spcPct val="0"/>
            </a:spcBef>
            <a:spcAft>
              <a:spcPct val="15000"/>
            </a:spcAft>
            <a:buChar char="•"/>
          </a:pPr>
          <a:r>
            <a:rPr lang="en-US" sz="2400" kern="1200"/>
            <a:t>The document must show the IRB name and be stamped with a valid approval date</a:t>
          </a:r>
        </a:p>
      </dsp:txBody>
      <dsp:txXfrm>
        <a:off x="0" y="1166399"/>
        <a:ext cx="10004689" cy="2948400"/>
      </dsp:txXfrm>
    </dsp:sp>
    <dsp:sp modelId="{032E5992-7823-4F3A-A846-C72AE2A61670}">
      <dsp:nvSpPr>
        <dsp:cNvPr id="0" name=""/>
        <dsp:cNvSpPr/>
      </dsp:nvSpPr>
      <dsp:spPr>
        <a:xfrm>
          <a:off x="576435" y="196394"/>
          <a:ext cx="7003282" cy="1239549"/>
        </a:xfrm>
        <a:prstGeom prst="roundRect">
          <a:avLst/>
        </a:prstGeom>
        <a:solidFill>
          <a:schemeClr val="accent3">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64707" tIns="0" rIns="264707" bIns="0" numCol="1" spcCol="1270" anchor="ctr" anchorCtr="0">
          <a:noAutofit/>
        </a:bodyPr>
        <a:lstStyle/>
        <a:p>
          <a:pPr marL="0" lvl="0" indent="0" algn="l" defTabSz="1066800">
            <a:lnSpc>
              <a:spcPct val="90000"/>
            </a:lnSpc>
            <a:spcBef>
              <a:spcPct val="0"/>
            </a:spcBef>
            <a:spcAft>
              <a:spcPct val="35000"/>
            </a:spcAft>
            <a:buNone/>
          </a:pPr>
          <a:r>
            <a:rPr lang="en-US" sz="2400" kern="1200" dirty="0"/>
            <a:t>COMIRB’s requirements for use of a consent form: </a:t>
          </a:r>
        </a:p>
      </dsp:txBody>
      <dsp:txXfrm>
        <a:off x="636945" y="256904"/>
        <a:ext cx="6882262" cy="1118529"/>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CF3AB9-80B8-407E-ADF2-689FB4C33E32}">
      <dsp:nvSpPr>
        <dsp:cNvPr id="0" name=""/>
        <dsp:cNvSpPr/>
      </dsp:nvSpPr>
      <dsp:spPr>
        <a:xfrm>
          <a:off x="3913631" y="1437"/>
          <a:ext cx="5870448" cy="778400"/>
        </a:xfrm>
        <a:prstGeom prst="rightArrow">
          <a:avLst>
            <a:gd name="adj1" fmla="val 75000"/>
            <a:gd name="adj2" fmla="val 5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Qualified research team members who are trained and have specific knowledge in the appropriate area of treatment or research </a:t>
          </a:r>
        </a:p>
      </dsp:txBody>
      <dsp:txXfrm>
        <a:off x="3913631" y="98737"/>
        <a:ext cx="5578548" cy="583800"/>
      </dsp:txXfrm>
    </dsp:sp>
    <dsp:sp modelId="{C6ABBE67-4368-47E0-8EF4-58FDD904849D}">
      <dsp:nvSpPr>
        <dsp:cNvPr id="0" name=""/>
        <dsp:cNvSpPr/>
      </dsp:nvSpPr>
      <dsp:spPr>
        <a:xfrm>
          <a:off x="0" y="1437"/>
          <a:ext cx="3913631" cy="7784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a:t>Who may consent patients? </a:t>
          </a:r>
        </a:p>
      </dsp:txBody>
      <dsp:txXfrm>
        <a:off x="37998" y="39435"/>
        <a:ext cx="3837635" cy="702404"/>
      </dsp:txXfrm>
    </dsp:sp>
    <dsp:sp modelId="{99C2B32E-BA05-4F0E-A5E0-134F58825C7D}">
      <dsp:nvSpPr>
        <dsp:cNvPr id="0" name=""/>
        <dsp:cNvSpPr/>
      </dsp:nvSpPr>
      <dsp:spPr>
        <a:xfrm>
          <a:off x="3913631" y="857678"/>
          <a:ext cx="5870448" cy="778400"/>
        </a:xfrm>
        <a:prstGeom prst="rightArrow">
          <a:avLst>
            <a:gd name="adj1" fmla="val 75000"/>
            <a:gd name="adj2" fmla="val 5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Approved consent or assent form</a:t>
          </a:r>
        </a:p>
        <a:p>
          <a:pPr marL="114300" lvl="1" indent="-114300" algn="l" defTabSz="622300">
            <a:lnSpc>
              <a:spcPct val="90000"/>
            </a:lnSpc>
            <a:spcBef>
              <a:spcPct val="0"/>
            </a:spcBef>
            <a:spcAft>
              <a:spcPct val="15000"/>
            </a:spcAft>
            <a:buChar char="•"/>
          </a:pPr>
          <a:r>
            <a:rPr lang="en-US" sz="1400" kern="1200" dirty="0"/>
            <a:t>Short form and/or translated form as applicable</a:t>
          </a:r>
        </a:p>
        <a:p>
          <a:pPr marL="114300" lvl="1" indent="-114300" algn="l" defTabSz="622300">
            <a:lnSpc>
              <a:spcPct val="90000"/>
            </a:lnSpc>
            <a:spcBef>
              <a:spcPct val="0"/>
            </a:spcBef>
            <a:spcAft>
              <a:spcPct val="15000"/>
            </a:spcAft>
            <a:buChar char="•"/>
          </a:pPr>
          <a:r>
            <a:rPr lang="en-US" sz="1400" kern="1200" dirty="0"/>
            <a:t>HIPPA form </a:t>
          </a:r>
        </a:p>
      </dsp:txBody>
      <dsp:txXfrm>
        <a:off x="3913631" y="954978"/>
        <a:ext cx="5578548" cy="583800"/>
      </dsp:txXfrm>
    </dsp:sp>
    <dsp:sp modelId="{25E42975-CB8B-4CDA-B71C-812ECEBAC35B}">
      <dsp:nvSpPr>
        <dsp:cNvPr id="0" name=""/>
        <dsp:cNvSpPr/>
      </dsp:nvSpPr>
      <dsp:spPr>
        <a:xfrm>
          <a:off x="0" y="857678"/>
          <a:ext cx="3913631" cy="7784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a:t>What documents are used? </a:t>
          </a:r>
        </a:p>
      </dsp:txBody>
      <dsp:txXfrm>
        <a:off x="37998" y="895676"/>
        <a:ext cx="3837635" cy="702404"/>
      </dsp:txXfrm>
    </dsp:sp>
    <dsp:sp modelId="{CCB74C52-60A8-4664-A301-051DBE6EEA32}">
      <dsp:nvSpPr>
        <dsp:cNvPr id="0" name=""/>
        <dsp:cNvSpPr/>
      </dsp:nvSpPr>
      <dsp:spPr>
        <a:xfrm>
          <a:off x="3913631" y="1713919"/>
          <a:ext cx="5870448" cy="778400"/>
        </a:xfrm>
        <a:prstGeom prst="rightArrow">
          <a:avLst>
            <a:gd name="adj1" fmla="val 75000"/>
            <a:gd name="adj2" fmla="val 50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Quiet and private area</a:t>
          </a:r>
        </a:p>
      </dsp:txBody>
      <dsp:txXfrm>
        <a:off x="3913631" y="1811219"/>
        <a:ext cx="5578548" cy="583800"/>
      </dsp:txXfrm>
    </dsp:sp>
    <dsp:sp modelId="{DC13E322-3F46-467A-9AB0-1294B47DE839}">
      <dsp:nvSpPr>
        <dsp:cNvPr id="0" name=""/>
        <dsp:cNvSpPr/>
      </dsp:nvSpPr>
      <dsp:spPr>
        <a:xfrm>
          <a:off x="0" y="1713919"/>
          <a:ext cx="3913631" cy="77840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a:t>Where does consent take place?</a:t>
          </a:r>
        </a:p>
      </dsp:txBody>
      <dsp:txXfrm>
        <a:off x="37998" y="1751917"/>
        <a:ext cx="3837635" cy="702404"/>
      </dsp:txXfrm>
    </dsp:sp>
    <dsp:sp modelId="{3242F37D-92EA-42EC-A3FD-A0D55584CAE9}">
      <dsp:nvSpPr>
        <dsp:cNvPr id="0" name=""/>
        <dsp:cNvSpPr/>
      </dsp:nvSpPr>
      <dsp:spPr>
        <a:xfrm>
          <a:off x="3913631" y="2570160"/>
          <a:ext cx="5870448" cy="778400"/>
        </a:xfrm>
        <a:prstGeom prst="rightArrow">
          <a:avLst>
            <a:gd name="adj1" fmla="val 75000"/>
            <a:gd name="adj2" fmla="val 5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After initial eligibility screening </a:t>
          </a:r>
        </a:p>
        <a:p>
          <a:pPr marL="114300" lvl="1" indent="-114300" algn="l" defTabSz="622300">
            <a:lnSpc>
              <a:spcPct val="90000"/>
            </a:lnSpc>
            <a:spcBef>
              <a:spcPct val="0"/>
            </a:spcBef>
            <a:spcAft>
              <a:spcPct val="15000"/>
            </a:spcAft>
            <a:buChar char="•"/>
          </a:pPr>
          <a:r>
            <a:rPr lang="en-US" sz="1400" kern="1200" dirty="0"/>
            <a:t>Before any tests or interventions </a:t>
          </a:r>
        </a:p>
      </dsp:txBody>
      <dsp:txXfrm>
        <a:off x="3913631" y="2667460"/>
        <a:ext cx="5578548" cy="583800"/>
      </dsp:txXfrm>
    </dsp:sp>
    <dsp:sp modelId="{025CDCEF-98DB-45A6-878F-140FDEC0B379}">
      <dsp:nvSpPr>
        <dsp:cNvPr id="0" name=""/>
        <dsp:cNvSpPr/>
      </dsp:nvSpPr>
      <dsp:spPr>
        <a:xfrm>
          <a:off x="0" y="2570160"/>
          <a:ext cx="3913631" cy="7784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a:t>When does consent take place?</a:t>
          </a:r>
        </a:p>
      </dsp:txBody>
      <dsp:txXfrm>
        <a:off x="37998" y="2608158"/>
        <a:ext cx="3837635" cy="702404"/>
      </dsp:txXfrm>
    </dsp:sp>
    <dsp:sp modelId="{2F9229D7-D220-47F0-B097-C5B1B07D7A17}">
      <dsp:nvSpPr>
        <dsp:cNvPr id="0" name=""/>
        <dsp:cNvSpPr/>
      </dsp:nvSpPr>
      <dsp:spPr>
        <a:xfrm>
          <a:off x="3913631" y="3426401"/>
          <a:ext cx="5870448" cy="778400"/>
        </a:xfrm>
        <a:prstGeom prst="rightArrow">
          <a:avLst>
            <a:gd name="adj1" fmla="val 75000"/>
            <a:gd name="adj2" fmla="val 50000"/>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Refer to checklists and SOPs </a:t>
          </a:r>
        </a:p>
      </dsp:txBody>
      <dsp:txXfrm>
        <a:off x="3913631" y="3523701"/>
        <a:ext cx="5578548" cy="583800"/>
      </dsp:txXfrm>
    </dsp:sp>
    <dsp:sp modelId="{00AA1DBB-C28B-496F-8454-F19557E67454}">
      <dsp:nvSpPr>
        <dsp:cNvPr id="0" name=""/>
        <dsp:cNvSpPr/>
      </dsp:nvSpPr>
      <dsp:spPr>
        <a:xfrm>
          <a:off x="0" y="3426401"/>
          <a:ext cx="3913631" cy="77840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a:t>How is consent carried out? </a:t>
          </a:r>
        </a:p>
      </dsp:txBody>
      <dsp:txXfrm>
        <a:off x="37998" y="3464399"/>
        <a:ext cx="3837635" cy="7024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671159-D35B-437A-AC44-86944E6D81A5}">
      <dsp:nvSpPr>
        <dsp:cNvPr id="0" name=""/>
        <dsp:cNvSpPr/>
      </dsp:nvSpPr>
      <dsp:spPr>
        <a:xfrm>
          <a:off x="0" y="654199"/>
          <a:ext cx="9783763" cy="604800"/>
        </a:xfrm>
        <a:prstGeom prst="rect">
          <a:avLst/>
        </a:prstGeom>
        <a:solidFill>
          <a:schemeClr val="accent5">
            <a:alpha val="9000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81E9AD9-9213-4A92-8A7E-89DACE741A35}">
      <dsp:nvSpPr>
        <dsp:cNvPr id="0" name=""/>
        <dsp:cNvSpPr/>
      </dsp:nvSpPr>
      <dsp:spPr>
        <a:xfrm>
          <a:off x="489188" y="26436"/>
          <a:ext cx="6848634" cy="982002"/>
        </a:xfrm>
        <a:prstGeom prst="roundRect">
          <a:avLst/>
        </a:prstGeom>
        <a:solidFill>
          <a:schemeClr val="accent5">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8862" tIns="0" rIns="258862" bIns="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Helvetica" panose="020B0604020202020204" pitchFamily="34" charset="0"/>
              <a:cs typeface="Helvetica" panose="020B0604020202020204" pitchFamily="34" charset="0"/>
            </a:rPr>
            <a:t>No investigator may involve a human being as a subject in research without first obtaining the legally, highly-effective informed consent of the subject or the subject’s legally authorized representative unless a waiver of consent has been approved by the IRB.  </a:t>
          </a:r>
        </a:p>
      </dsp:txBody>
      <dsp:txXfrm>
        <a:off x="537125" y="74373"/>
        <a:ext cx="6752760" cy="886128"/>
      </dsp:txXfrm>
    </dsp:sp>
    <dsp:sp modelId="{BE95117A-EB28-431E-910B-C90F9472D370}">
      <dsp:nvSpPr>
        <dsp:cNvPr id="0" name=""/>
        <dsp:cNvSpPr/>
      </dsp:nvSpPr>
      <dsp:spPr>
        <a:xfrm>
          <a:off x="0" y="2003418"/>
          <a:ext cx="9783763" cy="604800"/>
        </a:xfrm>
        <a:prstGeom prst="rect">
          <a:avLst/>
        </a:prstGeom>
        <a:solidFill>
          <a:schemeClr val="accent6">
            <a:lumMod val="50000"/>
            <a:alpha val="9000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F6D2C9-F4F9-43B6-B18C-E9D7CBE00D56}">
      <dsp:nvSpPr>
        <dsp:cNvPr id="0" name=""/>
        <dsp:cNvSpPr/>
      </dsp:nvSpPr>
      <dsp:spPr>
        <a:xfrm>
          <a:off x="489188" y="1388599"/>
          <a:ext cx="6848634" cy="969058"/>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8862" tIns="0" rIns="258862" bIns="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Helvetica" panose="020B0604020202020204" pitchFamily="34" charset="0"/>
              <a:cs typeface="Helvetica" panose="020B0604020202020204" pitchFamily="34" charset="0"/>
            </a:rPr>
            <a:t>Investigators must obtain consent prior to entering a subject into a study and/or conducting any procedures required by the protocol, unless consent is waived by the IRB.  </a:t>
          </a:r>
        </a:p>
      </dsp:txBody>
      <dsp:txXfrm>
        <a:off x="536494" y="1435905"/>
        <a:ext cx="6754022" cy="874446"/>
      </dsp:txXfrm>
    </dsp:sp>
    <dsp:sp modelId="{44B3F709-FDD6-45CE-A701-C7A64344ED43}">
      <dsp:nvSpPr>
        <dsp:cNvPr id="0" name=""/>
        <dsp:cNvSpPr/>
      </dsp:nvSpPr>
      <dsp:spPr>
        <a:xfrm>
          <a:off x="0" y="3575638"/>
          <a:ext cx="9783763" cy="604800"/>
        </a:xfrm>
        <a:prstGeom prst="rect">
          <a:avLst/>
        </a:prstGeom>
        <a:solidFill>
          <a:schemeClr val="accent2">
            <a:lumMod val="50000"/>
            <a:alpha val="9000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D7C706-82D6-47C4-BDE4-3794381E0413}">
      <dsp:nvSpPr>
        <dsp:cNvPr id="0" name=""/>
        <dsp:cNvSpPr/>
      </dsp:nvSpPr>
      <dsp:spPr>
        <a:xfrm>
          <a:off x="489188" y="2737818"/>
          <a:ext cx="6848634" cy="1192060"/>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8862" tIns="0" rIns="258862" bIns="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Helvetica" panose="020B0604020202020204" pitchFamily="34" charset="0"/>
              <a:cs typeface="Helvetica" panose="020B0604020202020204" pitchFamily="34" charset="0"/>
            </a:rPr>
            <a:t>Consent must always be sought under circumstances that:</a:t>
          </a:r>
        </a:p>
        <a:p>
          <a:pPr marL="0" lvl="0" indent="0" algn="ctr" defTabSz="711200">
            <a:lnSpc>
              <a:spcPct val="90000"/>
            </a:lnSpc>
            <a:spcBef>
              <a:spcPct val="0"/>
            </a:spcBef>
            <a:spcAft>
              <a:spcPct val="35000"/>
            </a:spcAft>
            <a:buNone/>
          </a:pPr>
          <a:r>
            <a:rPr lang="en-US" sz="1600" kern="1200" dirty="0">
              <a:latin typeface="Helvetica" panose="020B0604020202020204" pitchFamily="34" charset="0"/>
              <a:cs typeface="Helvetica" panose="020B0604020202020204" pitchFamily="34" charset="0"/>
            </a:rPr>
            <a:t> provide the prospective subject or the representative with sufficient opportunity to consider whether or not to participate, and</a:t>
          </a:r>
        </a:p>
        <a:p>
          <a:pPr marL="0" lvl="0" indent="0" algn="ctr" defTabSz="711200">
            <a:lnSpc>
              <a:spcPct val="90000"/>
            </a:lnSpc>
            <a:spcBef>
              <a:spcPct val="0"/>
            </a:spcBef>
            <a:spcAft>
              <a:spcPct val="35000"/>
            </a:spcAft>
            <a:buNone/>
          </a:pPr>
          <a:r>
            <a:rPr lang="en-US" sz="1600" kern="1200" dirty="0">
              <a:latin typeface="Helvetica" panose="020B0604020202020204" pitchFamily="34" charset="0"/>
              <a:cs typeface="Helvetica" panose="020B0604020202020204" pitchFamily="34" charset="0"/>
            </a:rPr>
            <a:t>minimize the possibility of coercion or undue influence.  </a:t>
          </a:r>
        </a:p>
      </dsp:txBody>
      <dsp:txXfrm>
        <a:off x="547380" y="2796010"/>
        <a:ext cx="6732250" cy="107567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EBCCA0-CF8A-4772-B164-7FCE8BF63C06}">
      <dsp:nvSpPr>
        <dsp:cNvPr id="0" name=""/>
        <dsp:cNvSpPr/>
      </dsp:nvSpPr>
      <dsp:spPr>
        <a:xfrm>
          <a:off x="2789712" y="-25100"/>
          <a:ext cx="4204338" cy="4204338"/>
        </a:xfrm>
        <a:prstGeom prst="circularArrow">
          <a:avLst>
            <a:gd name="adj1" fmla="val 5544"/>
            <a:gd name="adj2" fmla="val 330680"/>
            <a:gd name="adj3" fmla="val 14487416"/>
            <a:gd name="adj4" fmla="val 16966468"/>
            <a:gd name="adj5" fmla="val 575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E73290-7299-4EC3-9A7F-FEDB548CB10F}">
      <dsp:nvSpPr>
        <dsp:cNvPr id="0" name=""/>
        <dsp:cNvSpPr/>
      </dsp:nvSpPr>
      <dsp:spPr>
        <a:xfrm>
          <a:off x="4224263" y="2266"/>
          <a:ext cx="1335235" cy="66761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Translators &amp; interpreters</a:t>
          </a:r>
        </a:p>
      </dsp:txBody>
      <dsp:txXfrm>
        <a:off x="4256853" y="34856"/>
        <a:ext cx="1270055" cy="602437"/>
      </dsp:txXfrm>
    </dsp:sp>
    <dsp:sp modelId="{0C85B005-CDE7-48B9-9136-0993FF1857BD}">
      <dsp:nvSpPr>
        <dsp:cNvPr id="0" name=""/>
        <dsp:cNvSpPr/>
      </dsp:nvSpPr>
      <dsp:spPr>
        <a:xfrm>
          <a:off x="5626005" y="677309"/>
          <a:ext cx="1335235" cy="667617"/>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Witnesses </a:t>
          </a:r>
        </a:p>
      </dsp:txBody>
      <dsp:txXfrm>
        <a:off x="5658595" y="709899"/>
        <a:ext cx="1270055" cy="602437"/>
      </dsp:txXfrm>
    </dsp:sp>
    <dsp:sp modelId="{4B861DC3-C558-4272-A35A-4EB89317B2AA}">
      <dsp:nvSpPr>
        <dsp:cNvPr id="0" name=""/>
        <dsp:cNvSpPr/>
      </dsp:nvSpPr>
      <dsp:spPr>
        <a:xfrm>
          <a:off x="5972207" y="2194117"/>
          <a:ext cx="1335235" cy="667617"/>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Reconsenting</a:t>
          </a:r>
        </a:p>
      </dsp:txBody>
      <dsp:txXfrm>
        <a:off x="6004797" y="2226707"/>
        <a:ext cx="1270055" cy="602437"/>
      </dsp:txXfrm>
    </dsp:sp>
    <dsp:sp modelId="{A1CE9487-D148-49CE-830A-534FCAA09ABD}">
      <dsp:nvSpPr>
        <dsp:cNvPr id="0" name=""/>
        <dsp:cNvSpPr/>
      </dsp:nvSpPr>
      <dsp:spPr>
        <a:xfrm>
          <a:off x="5002171" y="3410503"/>
          <a:ext cx="1335235" cy="667617"/>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Special considerations, LARs, Proxy</a:t>
          </a:r>
        </a:p>
      </dsp:txBody>
      <dsp:txXfrm>
        <a:off x="5034761" y="3443093"/>
        <a:ext cx="1270055" cy="602437"/>
      </dsp:txXfrm>
    </dsp:sp>
    <dsp:sp modelId="{EE4713E7-3418-42E3-8BB7-61D1CE23F299}">
      <dsp:nvSpPr>
        <dsp:cNvPr id="0" name=""/>
        <dsp:cNvSpPr/>
      </dsp:nvSpPr>
      <dsp:spPr>
        <a:xfrm>
          <a:off x="3446355" y="3410503"/>
          <a:ext cx="1335235" cy="667617"/>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LEP </a:t>
          </a:r>
        </a:p>
      </dsp:txBody>
      <dsp:txXfrm>
        <a:off x="3478945" y="3443093"/>
        <a:ext cx="1270055" cy="602437"/>
      </dsp:txXfrm>
    </dsp:sp>
    <dsp:sp modelId="{8BF41E38-8654-4AF6-AE92-0059702F3042}">
      <dsp:nvSpPr>
        <dsp:cNvPr id="0" name=""/>
        <dsp:cNvSpPr/>
      </dsp:nvSpPr>
      <dsp:spPr>
        <a:xfrm>
          <a:off x="2476320" y="2194117"/>
          <a:ext cx="1335235" cy="66761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Children</a:t>
          </a:r>
        </a:p>
      </dsp:txBody>
      <dsp:txXfrm>
        <a:off x="2508910" y="2226707"/>
        <a:ext cx="1270055" cy="602437"/>
      </dsp:txXfrm>
    </dsp:sp>
    <dsp:sp modelId="{9FE57C02-55EB-4359-AAEF-AA3A998977CF}">
      <dsp:nvSpPr>
        <dsp:cNvPr id="0" name=""/>
        <dsp:cNvSpPr/>
      </dsp:nvSpPr>
      <dsp:spPr>
        <a:xfrm>
          <a:off x="2822522" y="677309"/>
          <a:ext cx="1335235" cy="667617"/>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Prisoners </a:t>
          </a:r>
        </a:p>
      </dsp:txBody>
      <dsp:txXfrm>
        <a:off x="2855112" y="709899"/>
        <a:ext cx="1270055" cy="602437"/>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11CAB6-167E-481F-8C98-367B15E0B4E5}">
      <dsp:nvSpPr>
        <dsp:cNvPr id="0" name=""/>
        <dsp:cNvSpPr/>
      </dsp:nvSpPr>
      <dsp:spPr>
        <a:xfrm rot="5400000">
          <a:off x="4721530" y="-923947"/>
          <a:ext cx="3646151" cy="6410039"/>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2010 US Census showed about 9% of US residents (25 million people) have LEP (English is not their primary language) and they have limited ability to read, speak, write or understand English. The research staff should: </a:t>
          </a:r>
        </a:p>
        <a:p>
          <a:pPr marL="342900" lvl="2" indent="-171450" algn="l" defTabSz="800100">
            <a:lnSpc>
              <a:spcPct val="90000"/>
            </a:lnSpc>
            <a:spcBef>
              <a:spcPct val="0"/>
            </a:spcBef>
            <a:spcAft>
              <a:spcPct val="15000"/>
            </a:spcAft>
            <a:buChar char="•"/>
          </a:pPr>
          <a:r>
            <a:rPr lang="en-US" sz="1800" kern="1200" dirty="0"/>
            <a:t>employ trained interpreters (live or language line) </a:t>
          </a:r>
        </a:p>
        <a:p>
          <a:pPr marL="342900" lvl="2" indent="-171450" algn="l" defTabSz="800100">
            <a:lnSpc>
              <a:spcPct val="90000"/>
            </a:lnSpc>
            <a:spcBef>
              <a:spcPct val="0"/>
            </a:spcBef>
            <a:spcAft>
              <a:spcPct val="15000"/>
            </a:spcAft>
            <a:buChar char="•"/>
          </a:pPr>
          <a:r>
            <a:rPr lang="en-US" sz="1800" kern="1200" dirty="0"/>
            <a:t>use plain language</a:t>
          </a:r>
        </a:p>
        <a:p>
          <a:pPr marL="342900" lvl="2" indent="-171450" algn="l" defTabSz="800100">
            <a:lnSpc>
              <a:spcPct val="90000"/>
            </a:lnSpc>
            <a:spcBef>
              <a:spcPct val="0"/>
            </a:spcBef>
            <a:spcAft>
              <a:spcPct val="15000"/>
            </a:spcAft>
            <a:buChar char="•"/>
          </a:pPr>
          <a:r>
            <a:rPr lang="en-US" sz="1800" kern="1200" dirty="0"/>
            <a:t>encourage interruptions when the interpreter or patient fail to understand</a:t>
          </a:r>
        </a:p>
        <a:p>
          <a:pPr marL="342900" lvl="2" indent="-171450" algn="l" defTabSz="800100">
            <a:lnSpc>
              <a:spcPct val="90000"/>
            </a:lnSpc>
            <a:spcBef>
              <a:spcPct val="0"/>
            </a:spcBef>
            <a:spcAft>
              <a:spcPct val="15000"/>
            </a:spcAft>
            <a:buChar char="•"/>
          </a:pPr>
          <a:r>
            <a:rPr lang="en-US" sz="1800" kern="1200" dirty="0"/>
            <a:t>ensure a minor child or a family member are NOT chosen as interpreter</a:t>
          </a:r>
        </a:p>
        <a:p>
          <a:pPr marL="342900" lvl="2" indent="-171450" algn="l" defTabSz="800100">
            <a:lnSpc>
              <a:spcPct val="90000"/>
            </a:lnSpc>
            <a:spcBef>
              <a:spcPct val="0"/>
            </a:spcBef>
            <a:spcAft>
              <a:spcPct val="15000"/>
            </a:spcAft>
            <a:buChar char="•"/>
          </a:pPr>
          <a:r>
            <a:rPr lang="en-US" sz="1800" kern="1200" dirty="0"/>
            <a:t>ensure that the participant speaks with the first person</a:t>
          </a:r>
        </a:p>
        <a:p>
          <a:pPr marL="342900" lvl="2" indent="-171450" algn="l" defTabSz="800100">
            <a:lnSpc>
              <a:spcPct val="90000"/>
            </a:lnSpc>
            <a:spcBef>
              <a:spcPct val="0"/>
            </a:spcBef>
            <a:spcAft>
              <a:spcPct val="15000"/>
            </a:spcAft>
            <a:buChar char="•"/>
          </a:pPr>
          <a:r>
            <a:rPr lang="en-US" sz="1800" kern="1200" dirty="0"/>
            <a:t>recognize that sight translation requires a different order of skills.</a:t>
          </a:r>
        </a:p>
      </dsp:txBody>
      <dsp:txXfrm rot="-5400000">
        <a:off x="3339586" y="635987"/>
        <a:ext cx="6232049" cy="3290171"/>
      </dsp:txXfrm>
    </dsp:sp>
    <dsp:sp modelId="{382034A3-74EA-4339-9AFB-985446C29734}">
      <dsp:nvSpPr>
        <dsp:cNvPr id="0" name=""/>
        <dsp:cNvSpPr/>
      </dsp:nvSpPr>
      <dsp:spPr>
        <a:xfrm>
          <a:off x="266060" y="269399"/>
          <a:ext cx="3073525" cy="402334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en-US" sz="3300" kern="1200"/>
            <a:t>LIMITED ENGLISH PROFICIENCY</a:t>
          </a:r>
        </a:p>
      </dsp:txBody>
      <dsp:txXfrm>
        <a:off x="416097" y="419436"/>
        <a:ext cx="2773451" cy="3723271"/>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DA008F-29CE-42D6-8ED0-E6030EE49595}">
      <dsp:nvSpPr>
        <dsp:cNvPr id="0" name=""/>
        <dsp:cNvSpPr/>
      </dsp:nvSpPr>
      <dsp:spPr>
        <a:xfrm rot="5400000">
          <a:off x="3575118" y="-456574"/>
          <a:ext cx="3145535" cy="4845068"/>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a:t>Consent document translated into subjects language</a:t>
          </a:r>
        </a:p>
        <a:p>
          <a:pPr marL="114300" lvl="1" indent="-114300" algn="l" defTabSz="622300">
            <a:lnSpc>
              <a:spcPct val="90000"/>
            </a:lnSpc>
            <a:spcBef>
              <a:spcPct val="0"/>
            </a:spcBef>
            <a:spcAft>
              <a:spcPct val="15000"/>
            </a:spcAft>
            <a:buChar char="•"/>
          </a:pPr>
          <a:r>
            <a:rPr lang="en-US" sz="1400" kern="1200"/>
            <a:t>Use of a translator or bilingual staff </a:t>
          </a:r>
        </a:p>
        <a:p>
          <a:pPr marL="114300" lvl="1" indent="-114300" algn="l" defTabSz="622300">
            <a:lnSpc>
              <a:spcPct val="90000"/>
            </a:lnSpc>
            <a:spcBef>
              <a:spcPct val="0"/>
            </a:spcBef>
            <a:spcAft>
              <a:spcPct val="15000"/>
            </a:spcAft>
            <a:buChar char="•"/>
          </a:pPr>
          <a:r>
            <a:rPr lang="en-US" sz="1400" kern="1200"/>
            <a:t>Family cannot be translator </a:t>
          </a:r>
        </a:p>
        <a:p>
          <a:pPr marL="114300" lvl="1" indent="-114300" algn="l" defTabSz="622300">
            <a:lnSpc>
              <a:spcPct val="90000"/>
            </a:lnSpc>
            <a:spcBef>
              <a:spcPct val="0"/>
            </a:spcBef>
            <a:spcAft>
              <a:spcPct val="15000"/>
            </a:spcAft>
            <a:buChar char="•"/>
          </a:pPr>
          <a:r>
            <a:rPr lang="en-US" sz="1400" kern="1200"/>
            <a:t>Subject, translator, and person obtaining consent all sign translated consent </a:t>
          </a:r>
        </a:p>
        <a:p>
          <a:pPr marL="114300" lvl="1" indent="-114300" algn="l" defTabSz="622300">
            <a:lnSpc>
              <a:spcPct val="90000"/>
            </a:lnSpc>
            <a:spcBef>
              <a:spcPct val="0"/>
            </a:spcBef>
            <a:spcAft>
              <a:spcPct val="15000"/>
            </a:spcAft>
            <a:buChar char="•"/>
          </a:pPr>
          <a:r>
            <a:rPr lang="en-US" sz="1400" kern="1200" dirty="0"/>
            <a:t>Short-form consent can be used </a:t>
          </a:r>
          <a:r>
            <a:rPr lang="en-US" sz="1400" b="1" kern="1200" dirty="0"/>
            <a:t>if study is approved for use of a short-form</a:t>
          </a:r>
        </a:p>
        <a:p>
          <a:pPr marL="114300" lvl="1" indent="-114300" algn="l" defTabSz="622300">
            <a:lnSpc>
              <a:spcPct val="90000"/>
            </a:lnSpc>
            <a:spcBef>
              <a:spcPct val="0"/>
            </a:spcBef>
            <a:spcAft>
              <a:spcPct val="15000"/>
            </a:spcAft>
            <a:buChar char="•"/>
          </a:pPr>
          <a:r>
            <a:rPr lang="en-US" sz="1400" kern="1200" dirty="0"/>
            <a:t>Subject, translator and/or witness signs short form</a:t>
          </a:r>
        </a:p>
        <a:p>
          <a:pPr marL="114300" lvl="1" indent="-114300" algn="l" defTabSz="622300">
            <a:lnSpc>
              <a:spcPct val="90000"/>
            </a:lnSpc>
            <a:spcBef>
              <a:spcPct val="0"/>
            </a:spcBef>
            <a:spcAft>
              <a:spcPct val="15000"/>
            </a:spcAft>
            <a:buChar char="•"/>
          </a:pPr>
          <a:r>
            <a:rPr lang="en-US" sz="1400" kern="1200"/>
            <a:t>Witness and person obtsaining consent sign English long-form, and if HIPAA applies, the subject signs English long form as well </a:t>
          </a:r>
        </a:p>
        <a:p>
          <a:pPr marL="114300" lvl="1" indent="-114300" algn="l" defTabSz="622300">
            <a:lnSpc>
              <a:spcPct val="90000"/>
            </a:lnSpc>
            <a:spcBef>
              <a:spcPct val="0"/>
            </a:spcBef>
            <a:spcAft>
              <a:spcPct val="15000"/>
            </a:spcAft>
            <a:buChar char="•"/>
          </a:pPr>
          <a:r>
            <a:rPr lang="en-US" sz="1400" kern="1200"/>
            <a:t>Copies of both short-form and long-form consent documents provided to subject </a:t>
          </a:r>
        </a:p>
      </dsp:txBody>
      <dsp:txXfrm rot="-5400000">
        <a:off x="2725352" y="546744"/>
        <a:ext cx="4691516" cy="2838431"/>
      </dsp:txXfrm>
    </dsp:sp>
    <dsp:sp modelId="{B8DEEBE5-AAE3-4CAC-BC17-FEC02794C63B}">
      <dsp:nvSpPr>
        <dsp:cNvPr id="0" name=""/>
        <dsp:cNvSpPr/>
      </dsp:nvSpPr>
      <dsp:spPr>
        <a:xfrm>
          <a:off x="0" y="0"/>
          <a:ext cx="2725351" cy="393191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70485" rIns="140970" bIns="70485" numCol="1" spcCol="1270" anchor="ctr" anchorCtr="0">
          <a:noAutofit/>
        </a:bodyPr>
        <a:lstStyle/>
        <a:p>
          <a:pPr marL="0" lvl="0" indent="0" algn="ctr" defTabSz="1644650">
            <a:lnSpc>
              <a:spcPct val="90000"/>
            </a:lnSpc>
            <a:spcBef>
              <a:spcPct val="0"/>
            </a:spcBef>
            <a:spcAft>
              <a:spcPct val="35000"/>
            </a:spcAft>
            <a:buNone/>
          </a:pPr>
          <a:r>
            <a:rPr lang="en-US" sz="3700" kern="1200"/>
            <a:t>LEP – Limited English Proficiency </a:t>
          </a:r>
        </a:p>
      </dsp:txBody>
      <dsp:txXfrm>
        <a:off x="133041" y="133041"/>
        <a:ext cx="2459269" cy="3665837"/>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5C8F8D-3CA7-4F56-BA3E-CF89237B29DE}">
      <dsp:nvSpPr>
        <dsp:cNvPr id="0" name=""/>
        <dsp:cNvSpPr/>
      </dsp:nvSpPr>
      <dsp:spPr>
        <a:xfrm rot="5400000">
          <a:off x="4531894" y="-1027366"/>
          <a:ext cx="3365500" cy="6261608"/>
        </a:xfrm>
        <a:prstGeom prst="round2SameRect">
          <a:avLst/>
        </a:prstGeom>
        <a:gradFill rotWithShape="1">
          <a:gsLst>
            <a:gs pos="0">
              <a:schemeClr val="accent2">
                <a:tint val="65000"/>
                <a:satMod val="120000"/>
                <a:lumMod val="107000"/>
              </a:schemeClr>
            </a:gs>
            <a:gs pos="50000">
              <a:schemeClr val="accent2">
                <a:tint val="70000"/>
                <a:satMod val="124000"/>
                <a:lumMod val="103000"/>
              </a:schemeClr>
            </a:gs>
            <a:gs pos="100000">
              <a:schemeClr val="accent2">
                <a:tint val="85000"/>
                <a:satMod val="120000"/>
                <a:lumMod val="100000"/>
              </a:schemeClr>
            </a:gs>
          </a:gsLst>
          <a:lin ang="5400000" scaled="0"/>
        </a:gradFill>
        <a:ln w="9525" cap="flat" cmpd="sng" algn="ctr">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a:t>A person who is independent of the trial</a:t>
          </a:r>
        </a:p>
        <a:p>
          <a:pPr marL="114300" lvl="1" indent="-114300" algn="l" defTabSz="666750">
            <a:lnSpc>
              <a:spcPct val="90000"/>
            </a:lnSpc>
            <a:spcBef>
              <a:spcPct val="0"/>
            </a:spcBef>
            <a:spcAft>
              <a:spcPct val="15000"/>
            </a:spcAft>
            <a:buChar char="•"/>
          </a:pPr>
          <a:r>
            <a:rPr lang="en-US" sz="1500" kern="1200"/>
            <a:t>Who cannot be unduly influenced by people involved with the trial</a:t>
          </a:r>
        </a:p>
        <a:p>
          <a:pPr marL="114300" lvl="1" indent="-114300" algn="l" defTabSz="666750">
            <a:lnSpc>
              <a:spcPct val="90000"/>
            </a:lnSpc>
            <a:spcBef>
              <a:spcPct val="0"/>
            </a:spcBef>
            <a:spcAft>
              <a:spcPct val="15000"/>
            </a:spcAft>
            <a:buChar char="•"/>
          </a:pPr>
          <a:r>
            <a:rPr lang="en-US" sz="1500" kern="1200"/>
            <a:t>Who attends the informed consent process if the subject or LAR cannot read the ICF or any other written information given to subject  </a:t>
          </a:r>
          <a:r>
            <a:rPr lang="en-US" sz="1500" i="1" kern="1200"/>
            <a:t>(taken from ICH E6 Guidelines) </a:t>
          </a:r>
          <a:endParaRPr lang="en-US" sz="1500" kern="1200"/>
        </a:p>
        <a:p>
          <a:pPr marL="114300" lvl="1" indent="-114300" algn="l" defTabSz="666750">
            <a:lnSpc>
              <a:spcPct val="90000"/>
            </a:lnSpc>
            <a:spcBef>
              <a:spcPct val="0"/>
            </a:spcBef>
            <a:spcAft>
              <a:spcPct val="15000"/>
            </a:spcAft>
            <a:buChar char="•"/>
          </a:pPr>
          <a:r>
            <a:rPr lang="en-US" sz="1500" kern="1200"/>
            <a:t>A witness is needed when the subject or LAR understand spoken English but cannot read or write (illiterate) </a:t>
          </a:r>
        </a:p>
        <a:p>
          <a:pPr marL="114300" lvl="1" indent="-114300" algn="l" defTabSz="666750">
            <a:lnSpc>
              <a:spcPct val="90000"/>
            </a:lnSpc>
            <a:spcBef>
              <a:spcPct val="0"/>
            </a:spcBef>
            <a:spcAft>
              <a:spcPct val="15000"/>
            </a:spcAft>
            <a:buChar char="•"/>
          </a:pPr>
          <a:r>
            <a:rPr lang="en-US" sz="1500" kern="1200"/>
            <a:t>Physical or visual impairments </a:t>
          </a:r>
        </a:p>
        <a:p>
          <a:pPr marL="114300" lvl="1" indent="-114300" algn="l" defTabSz="666750">
            <a:lnSpc>
              <a:spcPct val="90000"/>
            </a:lnSpc>
            <a:spcBef>
              <a:spcPct val="0"/>
            </a:spcBef>
            <a:spcAft>
              <a:spcPct val="15000"/>
            </a:spcAft>
            <a:buChar char="•"/>
          </a:pPr>
          <a:r>
            <a:rPr lang="en-US" sz="1500" kern="1200"/>
            <a:t>Non-English speakers </a:t>
          </a:r>
        </a:p>
        <a:p>
          <a:pPr marL="114300" lvl="1" indent="-114300" algn="l" defTabSz="666750">
            <a:lnSpc>
              <a:spcPct val="90000"/>
            </a:lnSpc>
            <a:spcBef>
              <a:spcPct val="0"/>
            </a:spcBef>
            <a:spcAft>
              <a:spcPct val="15000"/>
            </a:spcAft>
            <a:buChar char="•"/>
          </a:pPr>
          <a:r>
            <a:rPr lang="en-US" sz="1500" kern="1200"/>
            <a:t>When the IRB makes the determination </a:t>
          </a:r>
        </a:p>
        <a:p>
          <a:pPr marL="114300" lvl="1" indent="-114300" algn="l" defTabSz="666750">
            <a:lnSpc>
              <a:spcPct val="90000"/>
            </a:lnSpc>
            <a:spcBef>
              <a:spcPct val="0"/>
            </a:spcBef>
            <a:spcAft>
              <a:spcPct val="15000"/>
            </a:spcAft>
            <a:buChar char="•"/>
          </a:pPr>
          <a:r>
            <a:rPr lang="en-US" sz="1500" kern="1200"/>
            <a:t>The witness must sign both the short form (if used) and, </a:t>
          </a:r>
        </a:p>
        <a:p>
          <a:pPr marL="114300" lvl="1" indent="-114300" algn="l" defTabSz="666750">
            <a:lnSpc>
              <a:spcPct val="90000"/>
            </a:lnSpc>
            <a:spcBef>
              <a:spcPct val="0"/>
            </a:spcBef>
            <a:spcAft>
              <a:spcPct val="15000"/>
            </a:spcAft>
            <a:buChar char="•"/>
          </a:pPr>
          <a:r>
            <a:rPr lang="en-US" sz="1500" kern="1200"/>
            <a:t>Consent document  and HIPAA </a:t>
          </a:r>
        </a:p>
      </dsp:txBody>
      <dsp:txXfrm rot="-5400000">
        <a:off x="3083840" y="584978"/>
        <a:ext cx="6097318" cy="3036920"/>
      </dsp:txXfrm>
    </dsp:sp>
    <dsp:sp modelId="{B129E44D-DEBA-44F5-A567-3D6FC846137C}">
      <dsp:nvSpPr>
        <dsp:cNvPr id="0" name=""/>
        <dsp:cNvSpPr/>
      </dsp:nvSpPr>
      <dsp:spPr>
        <a:xfrm>
          <a:off x="438314" y="190781"/>
          <a:ext cx="2645525" cy="3825311"/>
        </a:xfrm>
        <a:prstGeom prst="roundRect">
          <a:avLst/>
        </a:prstGeom>
        <a:solidFill>
          <a:schemeClr val="accent6"/>
        </a:solidFill>
        <a:ln w="127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182880" tIns="91440" rIns="182880" bIns="91440" numCol="1" spcCol="1270" anchor="ctr" anchorCtr="0">
          <a:noAutofit/>
        </a:bodyPr>
        <a:lstStyle/>
        <a:p>
          <a:pPr marL="0" lvl="0" indent="0" algn="ctr" defTabSz="2133600">
            <a:lnSpc>
              <a:spcPct val="90000"/>
            </a:lnSpc>
            <a:spcBef>
              <a:spcPct val="0"/>
            </a:spcBef>
            <a:spcAft>
              <a:spcPct val="35000"/>
            </a:spcAft>
            <a:buNone/>
          </a:pPr>
          <a:r>
            <a:rPr lang="en-US" sz="4800" kern="1200" dirty="0"/>
            <a:t>Witness</a:t>
          </a:r>
        </a:p>
      </dsp:txBody>
      <dsp:txXfrm>
        <a:off x="567458" y="319925"/>
        <a:ext cx="2387237" cy="3567023"/>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CECC2F-5EA9-49E2-BA40-B5B246B888FF}">
      <dsp:nvSpPr>
        <dsp:cNvPr id="0" name=""/>
        <dsp:cNvSpPr/>
      </dsp:nvSpPr>
      <dsp:spPr>
        <a:xfrm rot="5400000">
          <a:off x="4620846" y="-1027785"/>
          <a:ext cx="3364992" cy="626181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Definition: Legally authorized representative means an individual or judicial or other body authorized under applicable law to consent on behalf of a prospective subject to the 74 subject’s participation in the procedure(s) involved in the research [45 CFR</a:t>
          </a:r>
        </a:p>
        <a:p>
          <a:pPr marL="171450" lvl="1" indent="-171450" algn="l" defTabSz="755650">
            <a:lnSpc>
              <a:spcPct val="90000"/>
            </a:lnSpc>
            <a:spcBef>
              <a:spcPct val="0"/>
            </a:spcBef>
            <a:spcAft>
              <a:spcPct val="15000"/>
            </a:spcAft>
            <a:buChar char="•"/>
          </a:pPr>
          <a:r>
            <a:rPr lang="en-US" sz="1700" kern="1200" dirty="0"/>
            <a:t>The General Counsel of the University has determined that, in Colorado, the following meet the definition legally authorized representative and, thus, can give surrogate consent: • A court appointed guardian of the person. • A health care agent appointed by the person in a Durable Power of Attorney for Health Care (DPAHC) that specifies that the individual also has the power to make decisions of entry into research. • Proxy consent under certain conditions [see COMIRB P&amp;P section 18.5]</a:t>
          </a:r>
        </a:p>
      </dsp:txBody>
      <dsp:txXfrm rot="-5400000">
        <a:off x="3172437" y="584889"/>
        <a:ext cx="6097546" cy="3036462"/>
      </dsp:txXfrm>
    </dsp:sp>
    <dsp:sp modelId="{7DB72A81-3A30-4B20-81C2-36AFBA560473}">
      <dsp:nvSpPr>
        <dsp:cNvPr id="0" name=""/>
        <dsp:cNvSpPr/>
      </dsp:nvSpPr>
      <dsp:spPr>
        <a:xfrm>
          <a:off x="349831" y="446387"/>
          <a:ext cx="2822605" cy="33134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kern="1200"/>
            <a:t>Legally Authorized Representative</a:t>
          </a:r>
        </a:p>
      </dsp:txBody>
      <dsp:txXfrm>
        <a:off x="487619" y="584175"/>
        <a:ext cx="2547029" cy="3037889"/>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06BE67-9E44-469F-BD3B-AC4900E0694C}">
      <dsp:nvSpPr>
        <dsp:cNvPr id="0" name=""/>
        <dsp:cNvSpPr/>
      </dsp:nvSpPr>
      <dsp:spPr>
        <a:xfrm rot="5400000">
          <a:off x="4660172" y="-1027785"/>
          <a:ext cx="3364992" cy="6261811"/>
        </a:xfrm>
        <a:prstGeom prst="round2Same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The COMIRB presumes that children ages 7 and older should be given an opportunity to provide assent. Written assent using a written document is usually sought.</a:t>
          </a:r>
        </a:p>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r>
            <a:rPr lang="en-US" sz="1600" kern="1200" dirty="0"/>
            <a:t>For younger children, the document should be limited to one page if possible. Illustrations might be helpful, and larger type makes a form easier for young children to read. Studies involving older children or adolescents should include more information and may use more complex language. COMIRB may also determine that it is appropriate for some adolescents to sign the consent document.</a:t>
          </a:r>
        </a:p>
      </dsp:txBody>
      <dsp:txXfrm rot="-5400000">
        <a:off x="3211763" y="584889"/>
        <a:ext cx="6097546" cy="3036462"/>
      </dsp:txXfrm>
    </dsp:sp>
    <dsp:sp modelId="{4CE31A31-6D01-4B2C-B94F-65C33FB93C62}">
      <dsp:nvSpPr>
        <dsp:cNvPr id="0" name=""/>
        <dsp:cNvSpPr/>
      </dsp:nvSpPr>
      <dsp:spPr>
        <a:xfrm>
          <a:off x="310505" y="466051"/>
          <a:ext cx="2901257" cy="3274137"/>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114300" rIns="228600" bIns="114300" numCol="1" spcCol="1270" anchor="ctr" anchorCtr="0">
          <a:noAutofit/>
        </a:bodyPr>
        <a:lstStyle/>
        <a:p>
          <a:pPr marL="0" lvl="0" indent="0" algn="ctr" defTabSz="2667000">
            <a:lnSpc>
              <a:spcPct val="90000"/>
            </a:lnSpc>
            <a:spcBef>
              <a:spcPct val="0"/>
            </a:spcBef>
            <a:spcAft>
              <a:spcPct val="35000"/>
            </a:spcAft>
            <a:buNone/>
          </a:pPr>
          <a:r>
            <a:rPr lang="en-US" sz="6000" kern="1200"/>
            <a:t>Assent</a:t>
          </a:r>
        </a:p>
      </dsp:txBody>
      <dsp:txXfrm>
        <a:off x="452133" y="607679"/>
        <a:ext cx="2618001" cy="2990881"/>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06BE67-9E44-469F-BD3B-AC4900E0694C}">
      <dsp:nvSpPr>
        <dsp:cNvPr id="0" name=""/>
        <dsp:cNvSpPr/>
      </dsp:nvSpPr>
      <dsp:spPr>
        <a:xfrm rot="5400000">
          <a:off x="4606537" y="-1027785"/>
          <a:ext cx="3805081" cy="6261811"/>
        </a:xfrm>
        <a:prstGeom prst="round2Same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Assent is also required by COMIRB, when it is feasible, for adults who have been determined to be unable to consent. The assent procedure should reflect a reasonable effort to enable the person to understand, to the degree they are capable, what their participation in research will be. It is prohibited for potential subjects to be forced or coerced to participate in a research study. The assent template should be adapted as needed.</a:t>
          </a:r>
        </a:p>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r>
            <a:rPr lang="en-US" sz="1600" kern="1200" dirty="0"/>
            <a:t>The assent form should: • Tell why the research is being conducted; • Describe what will happen and for how long or how often; • Say it’s up to the child/</a:t>
          </a:r>
          <a:r>
            <a:rPr lang="en-US" sz="1600" kern="1200" dirty="0" err="1"/>
            <a:t>decisionally</a:t>
          </a:r>
          <a:r>
            <a:rPr lang="en-US" sz="1600" kern="1200" dirty="0"/>
            <a:t> challenged adult to participate and that it’s okay to say no; • Explain if it will hurt and if so for how long and how often; • Say what the child’s / </a:t>
          </a:r>
          <a:r>
            <a:rPr lang="en-US" sz="1600" kern="1200" dirty="0" err="1"/>
            <a:t>decisionally</a:t>
          </a:r>
          <a:r>
            <a:rPr lang="en-US" sz="1600" kern="1200" dirty="0"/>
            <a:t> challenged adult’s other choices are; • Describe any good things that might happen; • Say whether there is any compensation for participating; and • Ask for questions.</a:t>
          </a:r>
        </a:p>
      </dsp:txBody>
      <dsp:txXfrm rot="-5400000">
        <a:off x="3378173" y="386328"/>
        <a:ext cx="6076062" cy="3433583"/>
      </dsp:txXfrm>
    </dsp:sp>
    <dsp:sp modelId="{4CE31A31-6D01-4B2C-B94F-65C33FB93C62}">
      <dsp:nvSpPr>
        <dsp:cNvPr id="0" name=""/>
        <dsp:cNvSpPr/>
      </dsp:nvSpPr>
      <dsp:spPr>
        <a:xfrm>
          <a:off x="144096" y="230082"/>
          <a:ext cx="3234076" cy="374607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en-US" sz="6500" kern="1200"/>
            <a:t>Assent</a:t>
          </a:r>
        </a:p>
      </dsp:txBody>
      <dsp:txXfrm>
        <a:off x="301971" y="387957"/>
        <a:ext cx="2918326" cy="3430324"/>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D4B64D-251D-41AB-81BC-255222E0832D}">
      <dsp:nvSpPr>
        <dsp:cNvPr id="0" name=""/>
        <dsp:cNvSpPr/>
      </dsp:nvSpPr>
      <dsp:spPr>
        <a:xfrm rot="5400000">
          <a:off x="6040487" y="-2171692"/>
          <a:ext cx="1721391" cy="6495231"/>
        </a:xfrm>
        <a:prstGeom prst="round2Same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a:t>Describe the study verbally, using the approved consent. Use plain language. Involve an interpreter if necessary </a:t>
          </a:r>
        </a:p>
        <a:p>
          <a:pPr marL="171450" lvl="1" indent="-171450" algn="l" defTabSz="711200">
            <a:lnSpc>
              <a:spcPct val="90000"/>
            </a:lnSpc>
            <a:spcBef>
              <a:spcPct val="0"/>
            </a:spcBef>
            <a:spcAft>
              <a:spcPct val="15000"/>
            </a:spcAft>
            <a:buChar char="•"/>
          </a:pPr>
          <a:r>
            <a:rPr lang="en-US" sz="1600" kern="1200"/>
            <a:t>Invite questions and ensure all are answered satisfactorily</a:t>
          </a:r>
        </a:p>
        <a:p>
          <a:pPr marL="171450" lvl="1" indent="-171450" algn="l" defTabSz="711200">
            <a:lnSpc>
              <a:spcPct val="90000"/>
            </a:lnSpc>
            <a:spcBef>
              <a:spcPct val="0"/>
            </a:spcBef>
            <a:spcAft>
              <a:spcPct val="15000"/>
            </a:spcAft>
            <a:buChar char="•"/>
          </a:pPr>
          <a:r>
            <a:rPr lang="en-US" sz="1600" kern="1200" dirty="0"/>
            <a:t>Allow time to review the consent alone or with physician, family or friends if desired</a:t>
          </a:r>
        </a:p>
      </dsp:txBody>
      <dsp:txXfrm rot="-5400000">
        <a:off x="3653568" y="299258"/>
        <a:ext cx="6411200" cy="1553329"/>
      </dsp:txXfrm>
    </dsp:sp>
    <dsp:sp modelId="{78EAD2B3-16D3-4603-AB5B-1A08A530A8DD}">
      <dsp:nvSpPr>
        <dsp:cNvPr id="0" name=""/>
        <dsp:cNvSpPr/>
      </dsp:nvSpPr>
      <dsp:spPr>
        <a:xfrm>
          <a:off x="0" y="53"/>
          <a:ext cx="3653567" cy="2151739"/>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a:t>Identify potential study participants based on study criteria </a:t>
          </a:r>
        </a:p>
      </dsp:txBody>
      <dsp:txXfrm>
        <a:off x="105039" y="105092"/>
        <a:ext cx="3443489" cy="1941661"/>
      </dsp:txXfrm>
    </dsp:sp>
    <dsp:sp modelId="{F64C1C9B-BE01-4CBD-B58F-05435C19A15A}">
      <dsp:nvSpPr>
        <dsp:cNvPr id="0" name=""/>
        <dsp:cNvSpPr/>
      </dsp:nvSpPr>
      <dsp:spPr>
        <a:xfrm rot="5400000">
          <a:off x="6040487" y="87634"/>
          <a:ext cx="1721391" cy="6495231"/>
        </a:xfrm>
        <a:prstGeom prst="round2SameRect">
          <a:avLst/>
        </a:prstGeom>
        <a:solidFill>
          <a:schemeClr val="accent4">
            <a:tint val="40000"/>
            <a:alpha val="90000"/>
            <a:hueOff val="2107888"/>
            <a:satOff val="98460"/>
            <a:lumOff val="4900"/>
            <a:alphaOff val="0"/>
          </a:schemeClr>
        </a:solidFill>
        <a:ln w="12700" cap="flat" cmpd="sng" algn="ctr">
          <a:solidFill>
            <a:schemeClr val="accent4">
              <a:tint val="40000"/>
              <a:alpha val="90000"/>
              <a:hueOff val="2107888"/>
              <a:satOff val="98460"/>
              <a:lumOff val="490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a:t>If there is a voluntary agreement to participate, obtain appropriate signatures and current date (see specific details regarding signatures, initials, and dates) </a:t>
          </a:r>
        </a:p>
        <a:p>
          <a:pPr marL="171450" lvl="1" indent="-171450" algn="l" defTabSz="711200">
            <a:lnSpc>
              <a:spcPct val="90000"/>
            </a:lnSpc>
            <a:spcBef>
              <a:spcPct val="0"/>
            </a:spcBef>
            <a:spcAft>
              <a:spcPct val="15000"/>
            </a:spcAft>
            <a:buChar char="•"/>
          </a:pPr>
          <a:r>
            <a:rPr lang="en-US" sz="1600" kern="1200"/>
            <a:t>Provide a copy of the signed consent to the subject and maintain the original in the subject’s study file</a:t>
          </a:r>
        </a:p>
        <a:p>
          <a:pPr marL="171450" lvl="1" indent="-171450" algn="l" defTabSz="711200">
            <a:lnSpc>
              <a:spcPct val="90000"/>
            </a:lnSpc>
            <a:spcBef>
              <a:spcPct val="0"/>
            </a:spcBef>
            <a:spcAft>
              <a:spcPct val="15000"/>
            </a:spcAft>
            <a:buChar char="•"/>
          </a:pPr>
          <a:r>
            <a:rPr lang="en-US" sz="1600" kern="1200"/>
            <a:t>Use checklist or departmental SOP to verify compliance </a:t>
          </a:r>
        </a:p>
      </dsp:txBody>
      <dsp:txXfrm rot="-5400000">
        <a:off x="3653568" y="2558585"/>
        <a:ext cx="6411200" cy="1553329"/>
      </dsp:txXfrm>
    </dsp:sp>
    <dsp:sp modelId="{6485DFFC-2813-4032-8AC6-D1F2AF42AADF}">
      <dsp:nvSpPr>
        <dsp:cNvPr id="0" name=""/>
        <dsp:cNvSpPr/>
      </dsp:nvSpPr>
      <dsp:spPr>
        <a:xfrm>
          <a:off x="0" y="2259380"/>
          <a:ext cx="3653567" cy="2151739"/>
        </a:xfrm>
        <a:prstGeom prst="roundRect">
          <a:avLst/>
        </a:prstGeom>
        <a:solidFill>
          <a:schemeClr val="accent4">
            <a:hueOff val="2743554"/>
            <a:satOff val="99200"/>
            <a:lumOff val="-39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a:t>Assess understanding of the major elements of the consent (see suggestions and instructions in this presentation) </a:t>
          </a:r>
        </a:p>
      </dsp:txBody>
      <dsp:txXfrm>
        <a:off x="105039" y="2364419"/>
        <a:ext cx="3443489" cy="1941661"/>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7AB298-84A9-4C05-B94C-DAF76DF7BFCB}">
      <dsp:nvSpPr>
        <dsp:cNvPr id="0" name=""/>
        <dsp:cNvSpPr/>
      </dsp:nvSpPr>
      <dsp:spPr>
        <a:xfrm>
          <a:off x="0" y="60629"/>
          <a:ext cx="9784079" cy="149756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Health Literacy considerations </a:t>
          </a:r>
        </a:p>
      </dsp:txBody>
      <dsp:txXfrm>
        <a:off x="73105" y="133734"/>
        <a:ext cx="9637869" cy="1351353"/>
      </dsp:txXfrm>
    </dsp:sp>
    <dsp:sp modelId="{04EA3C14-8DCD-4E82-870E-B2458CA9D97D}">
      <dsp:nvSpPr>
        <dsp:cNvPr id="0" name=""/>
        <dsp:cNvSpPr/>
      </dsp:nvSpPr>
      <dsp:spPr>
        <a:xfrm>
          <a:off x="0" y="1558192"/>
          <a:ext cx="9784079" cy="1089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0645"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a:solidFill>
                <a:schemeClr val="accent1">
                  <a:lumMod val="75000"/>
                </a:schemeClr>
              </a:solidFill>
            </a:rPr>
            <a:t>Assess communication and educational needs, using valid assessment tools </a:t>
          </a:r>
        </a:p>
        <a:p>
          <a:pPr marL="228600" lvl="1" indent="-228600" algn="l" defTabSz="933450">
            <a:lnSpc>
              <a:spcPct val="90000"/>
            </a:lnSpc>
            <a:spcBef>
              <a:spcPct val="0"/>
            </a:spcBef>
            <a:spcAft>
              <a:spcPct val="20000"/>
            </a:spcAft>
            <a:buChar char="•"/>
          </a:pPr>
          <a:r>
            <a:rPr lang="en-US" sz="2100" kern="1200" dirty="0">
              <a:solidFill>
                <a:schemeClr val="accent1">
                  <a:lumMod val="75000"/>
                </a:schemeClr>
              </a:solidFill>
            </a:rPr>
            <a:t>Assess comprehension throughout the informed consent discussion </a:t>
          </a:r>
        </a:p>
        <a:p>
          <a:pPr marL="228600" lvl="1" indent="-228600" algn="l" defTabSz="933450">
            <a:lnSpc>
              <a:spcPct val="90000"/>
            </a:lnSpc>
            <a:spcBef>
              <a:spcPct val="0"/>
            </a:spcBef>
            <a:spcAft>
              <a:spcPct val="20000"/>
            </a:spcAft>
            <a:buChar char="•"/>
          </a:pPr>
          <a:r>
            <a:rPr lang="en-US" sz="2100" kern="1200" dirty="0">
              <a:solidFill>
                <a:schemeClr val="accent1">
                  <a:lumMod val="75000"/>
                </a:schemeClr>
              </a:solidFill>
            </a:rPr>
            <a:t>Use proven methods to verify understanding </a:t>
          </a:r>
        </a:p>
      </dsp:txBody>
      <dsp:txXfrm>
        <a:off x="0" y="1558192"/>
        <a:ext cx="9784079" cy="1089854"/>
      </dsp:txXfrm>
    </dsp:sp>
    <dsp:sp modelId="{9557948D-F067-4EAD-90A8-9A37ABD2F026}">
      <dsp:nvSpPr>
        <dsp:cNvPr id="0" name=""/>
        <dsp:cNvSpPr/>
      </dsp:nvSpPr>
      <dsp:spPr>
        <a:xfrm>
          <a:off x="0" y="2648047"/>
          <a:ext cx="9784079" cy="1497563"/>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The data clearly shows that the current consent processes are unable to help participants understand what they are agreeing to when participating in a study.</a:t>
          </a:r>
        </a:p>
      </dsp:txBody>
      <dsp:txXfrm>
        <a:off x="73105" y="2721152"/>
        <a:ext cx="9637869" cy="1351353"/>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4F22AF-6201-402E-9930-D71C38E37E77}">
      <dsp:nvSpPr>
        <dsp:cNvPr id="0" name=""/>
        <dsp:cNvSpPr/>
      </dsp:nvSpPr>
      <dsp:spPr>
        <a:xfrm rot="5400000">
          <a:off x="5832464" y="-2104967"/>
          <a:ext cx="1641419" cy="6261811"/>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Informed consent is documented by the use of a written consent document approved by the IRB and signed and dated by the subject or the subject’s legally authorized representative at the time of consent. A copy of the consent document must be given to the person signing the document. </a:t>
          </a:r>
        </a:p>
      </dsp:txBody>
      <dsp:txXfrm rot="-5400000">
        <a:off x="3522269" y="285355"/>
        <a:ext cx="6181684" cy="1481165"/>
      </dsp:txXfrm>
    </dsp:sp>
    <dsp:sp modelId="{3388DB18-D299-48F6-88EF-C8EE661D632A}">
      <dsp:nvSpPr>
        <dsp:cNvPr id="0" name=""/>
        <dsp:cNvSpPr/>
      </dsp:nvSpPr>
      <dsp:spPr>
        <a:xfrm>
          <a:off x="0" y="51"/>
          <a:ext cx="3522268" cy="205177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n-US" sz="3500" kern="1200"/>
            <a:t>Federal Regulation: </a:t>
          </a:r>
        </a:p>
      </dsp:txBody>
      <dsp:txXfrm>
        <a:off x="100159" y="100210"/>
        <a:ext cx="3321950" cy="1851456"/>
      </dsp:txXfrm>
    </dsp:sp>
    <dsp:sp modelId="{B2D79956-1A08-4387-A16E-2C7D6B54742F}">
      <dsp:nvSpPr>
        <dsp:cNvPr id="0" name=""/>
        <dsp:cNvSpPr/>
      </dsp:nvSpPr>
      <dsp:spPr>
        <a:xfrm rot="5400000">
          <a:off x="5832464" y="49395"/>
          <a:ext cx="1641419" cy="6261811"/>
        </a:xfrm>
        <a:prstGeom prst="round2SameRect">
          <a:avLst/>
        </a:prstGeom>
        <a:solidFill>
          <a:schemeClr val="accent2">
            <a:tint val="40000"/>
            <a:alpha val="90000"/>
            <a:hueOff val="-3054526"/>
            <a:satOff val="53905"/>
            <a:lumOff val="4014"/>
            <a:alphaOff val="0"/>
          </a:schemeClr>
        </a:solidFill>
        <a:ln w="12700" cap="flat" cmpd="sng" algn="ctr">
          <a:solidFill>
            <a:schemeClr val="accent2">
              <a:tint val="40000"/>
              <a:alpha val="90000"/>
              <a:hueOff val="-3054526"/>
              <a:satOff val="53905"/>
              <a:lumOff val="40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a:t>Institution-specific requirements  </a:t>
          </a:r>
        </a:p>
        <a:p>
          <a:pPr marL="171450" lvl="1" indent="-171450" algn="l" defTabSz="800100">
            <a:lnSpc>
              <a:spcPct val="90000"/>
            </a:lnSpc>
            <a:spcBef>
              <a:spcPct val="0"/>
            </a:spcBef>
            <a:spcAft>
              <a:spcPct val="15000"/>
            </a:spcAft>
            <a:buChar char="•"/>
          </a:pPr>
          <a:r>
            <a:rPr lang="en-US" sz="1800" kern="1200"/>
            <a:t>Signatures of physician, coordinator, witness, translator, LAR, proxy, parent, guardian </a:t>
          </a:r>
        </a:p>
      </dsp:txBody>
      <dsp:txXfrm rot="-5400000">
        <a:off x="3522269" y="2439718"/>
        <a:ext cx="6181684" cy="1481165"/>
      </dsp:txXfrm>
    </dsp:sp>
    <dsp:sp modelId="{542851FB-BEED-4E4C-B42E-8EFCAA1F9A11}">
      <dsp:nvSpPr>
        <dsp:cNvPr id="0" name=""/>
        <dsp:cNvSpPr/>
      </dsp:nvSpPr>
      <dsp:spPr>
        <a:xfrm>
          <a:off x="0" y="2154414"/>
          <a:ext cx="3522268" cy="2051774"/>
        </a:xfrm>
        <a:prstGeom prst="roundRect">
          <a:avLst/>
        </a:prstGeom>
        <a:solidFill>
          <a:schemeClr val="accent2">
            <a:hueOff val="-1888395"/>
            <a:satOff val="35136"/>
            <a:lumOff val="470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n-US" sz="3500" kern="1200"/>
            <a:t>Additional Considerations: </a:t>
          </a:r>
        </a:p>
      </dsp:txBody>
      <dsp:txXfrm>
        <a:off x="100159" y="2254573"/>
        <a:ext cx="3321950" cy="18514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807298-B08A-42CF-A56F-10FBBD365951}">
      <dsp:nvSpPr>
        <dsp:cNvPr id="0" name=""/>
        <dsp:cNvSpPr/>
      </dsp:nvSpPr>
      <dsp:spPr>
        <a:xfrm>
          <a:off x="1" y="1"/>
          <a:ext cx="2483187" cy="1033118"/>
        </a:xfrm>
        <a:prstGeom prst="roundRect">
          <a:avLst/>
        </a:prstGeom>
        <a:solidFill>
          <a:schemeClr val="accent1"/>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l" defTabSz="1066800">
            <a:lnSpc>
              <a:spcPct val="90000"/>
            </a:lnSpc>
            <a:spcBef>
              <a:spcPct val="0"/>
            </a:spcBef>
            <a:spcAft>
              <a:spcPct val="35000"/>
            </a:spcAft>
            <a:buNone/>
          </a:pPr>
          <a:r>
            <a:rPr lang="en-US" sz="2400" b="0" kern="1200" dirty="0">
              <a:latin typeface="Helvetica" panose="020B0604020202020204" pitchFamily="34" charset="0"/>
              <a:cs typeface="Helvetica" panose="020B0604020202020204" pitchFamily="34" charset="0"/>
            </a:rPr>
            <a:t>(a)   Federal</a:t>
          </a:r>
        </a:p>
      </dsp:txBody>
      <dsp:txXfrm>
        <a:off x="50434" y="50434"/>
        <a:ext cx="2382321" cy="932252"/>
      </dsp:txXfrm>
    </dsp:sp>
    <dsp:sp modelId="{4756FBE4-84A1-436B-BBE5-7494E53A6AB9}">
      <dsp:nvSpPr>
        <dsp:cNvPr id="0" name=""/>
        <dsp:cNvSpPr/>
      </dsp:nvSpPr>
      <dsp:spPr>
        <a:xfrm>
          <a:off x="1" y="1082658"/>
          <a:ext cx="2480767" cy="748849"/>
        </a:xfrm>
        <a:prstGeom prst="roundRect">
          <a:avLst/>
        </a:prstGeom>
        <a:solidFill>
          <a:schemeClr val="accent1"/>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l" defTabSz="1066800">
            <a:lnSpc>
              <a:spcPct val="90000"/>
            </a:lnSpc>
            <a:spcBef>
              <a:spcPct val="0"/>
            </a:spcBef>
            <a:spcAft>
              <a:spcPct val="35000"/>
            </a:spcAft>
            <a:buNone/>
          </a:pPr>
          <a:r>
            <a:rPr lang="en-US" sz="2400" b="0" kern="1200" dirty="0">
              <a:effectLst/>
              <a:latin typeface="Helvetica" panose="020B0604020202020204" pitchFamily="34" charset="0"/>
              <a:cs typeface="Helvetica" panose="020B0604020202020204" pitchFamily="34" charset="0"/>
            </a:rPr>
            <a:t>(b) Institutional</a:t>
          </a:r>
        </a:p>
      </dsp:txBody>
      <dsp:txXfrm>
        <a:off x="36557" y="1119214"/>
        <a:ext cx="2407655" cy="675737"/>
      </dsp:txXfrm>
    </dsp:sp>
    <dsp:sp modelId="{784C9CE1-EA27-40B7-8C9D-40F6388B6713}">
      <dsp:nvSpPr>
        <dsp:cNvPr id="0" name=""/>
        <dsp:cNvSpPr/>
      </dsp:nvSpPr>
      <dsp:spPr>
        <a:xfrm>
          <a:off x="1" y="1879820"/>
          <a:ext cx="2480767" cy="966244"/>
        </a:xfrm>
        <a:prstGeom prst="roundRect">
          <a:avLst/>
        </a:prstGeom>
        <a:solidFill>
          <a:schemeClr val="accent1"/>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l" defTabSz="1066800">
            <a:lnSpc>
              <a:spcPct val="90000"/>
            </a:lnSpc>
            <a:spcBef>
              <a:spcPct val="0"/>
            </a:spcBef>
            <a:spcAft>
              <a:spcPct val="35000"/>
            </a:spcAft>
            <a:buNone/>
          </a:pPr>
          <a:r>
            <a:rPr lang="en-US" sz="2400" b="1" kern="1200" dirty="0">
              <a:latin typeface="Helvetica" panose="020B0604020202020204" pitchFamily="34" charset="0"/>
              <a:cs typeface="Helvetica" panose="020B0604020202020204" pitchFamily="34" charset="0"/>
            </a:rPr>
            <a:t>(c) </a:t>
          </a:r>
          <a:r>
            <a:rPr lang="en-US" sz="2400" kern="1200" dirty="0">
              <a:latin typeface="Helvetica" panose="020B0604020202020204" pitchFamily="34" charset="0"/>
              <a:cs typeface="Helvetica" panose="020B0604020202020204" pitchFamily="34" charset="0"/>
            </a:rPr>
            <a:t>Sponsors </a:t>
          </a:r>
        </a:p>
      </dsp:txBody>
      <dsp:txXfrm>
        <a:off x="47169" y="1926988"/>
        <a:ext cx="2386431" cy="871908"/>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807298-B08A-42CF-A56F-10FBBD365951}">
      <dsp:nvSpPr>
        <dsp:cNvPr id="0" name=""/>
        <dsp:cNvSpPr/>
      </dsp:nvSpPr>
      <dsp:spPr>
        <a:xfrm>
          <a:off x="2" y="3320"/>
          <a:ext cx="3810128" cy="4435942"/>
        </a:xfrm>
        <a:prstGeom prst="roundRect">
          <a:avLst/>
        </a:prstGeom>
        <a:solidFill>
          <a:schemeClr val="accent2"/>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l" defTabSz="1244600">
            <a:lnSpc>
              <a:spcPct val="90000"/>
            </a:lnSpc>
            <a:spcBef>
              <a:spcPct val="0"/>
            </a:spcBef>
            <a:spcAft>
              <a:spcPct val="35000"/>
            </a:spcAft>
            <a:buNone/>
          </a:pPr>
          <a:r>
            <a:rPr lang="en-US" sz="2800" b="1" kern="1200" dirty="0"/>
            <a:t>(a) </a:t>
          </a:r>
        </a:p>
        <a:p>
          <a:pPr marL="0" lvl="0" indent="0" algn="l" defTabSz="1244600">
            <a:lnSpc>
              <a:spcPct val="90000"/>
            </a:lnSpc>
            <a:spcBef>
              <a:spcPct val="0"/>
            </a:spcBef>
            <a:spcAft>
              <a:spcPct val="35000"/>
            </a:spcAft>
            <a:buNone/>
          </a:pPr>
          <a:r>
            <a:rPr lang="en-US" sz="2800" b="1" kern="1200" dirty="0"/>
            <a:t>institutional</a:t>
          </a:r>
          <a:endParaRPr lang="en-US" sz="2800" kern="1200" dirty="0"/>
        </a:p>
        <a:p>
          <a:pPr marL="0" lvl="0" indent="0" algn="l" defTabSz="1244600">
            <a:lnSpc>
              <a:spcPct val="90000"/>
            </a:lnSpc>
            <a:spcBef>
              <a:spcPct val="0"/>
            </a:spcBef>
            <a:spcAft>
              <a:spcPct val="35000"/>
            </a:spcAft>
            <a:buNone/>
          </a:pPr>
          <a:endParaRPr lang="en-US" sz="2800" kern="1200" dirty="0"/>
        </a:p>
        <a:p>
          <a:pPr marL="0" lvl="0" indent="0" algn="l" defTabSz="1244600">
            <a:lnSpc>
              <a:spcPct val="90000"/>
            </a:lnSpc>
            <a:spcBef>
              <a:spcPct val="0"/>
            </a:spcBef>
            <a:spcAft>
              <a:spcPct val="35000"/>
            </a:spcAft>
            <a:buNone/>
          </a:pPr>
          <a:endParaRPr lang="en-US" sz="2800" kern="1200" dirty="0"/>
        </a:p>
        <a:p>
          <a:pPr marL="0" lvl="0" indent="0" algn="l" defTabSz="1244600">
            <a:lnSpc>
              <a:spcPct val="90000"/>
            </a:lnSpc>
            <a:spcBef>
              <a:spcPct val="0"/>
            </a:spcBef>
            <a:spcAft>
              <a:spcPct val="35000"/>
            </a:spcAft>
            <a:buNone/>
          </a:pPr>
          <a:endParaRPr lang="en-US" sz="2800" kern="1200" dirty="0"/>
        </a:p>
        <a:p>
          <a:pPr marL="0" lvl="0" indent="0" algn="l" defTabSz="1244600">
            <a:lnSpc>
              <a:spcPct val="90000"/>
            </a:lnSpc>
            <a:spcBef>
              <a:spcPct val="0"/>
            </a:spcBef>
            <a:spcAft>
              <a:spcPct val="35000"/>
            </a:spcAft>
            <a:buNone/>
          </a:pPr>
          <a:endParaRPr lang="en-US" sz="2800" kern="1200" dirty="0"/>
        </a:p>
        <a:p>
          <a:pPr marL="0" lvl="0" indent="0" algn="l" defTabSz="1244600">
            <a:lnSpc>
              <a:spcPct val="90000"/>
            </a:lnSpc>
            <a:spcBef>
              <a:spcPct val="0"/>
            </a:spcBef>
            <a:spcAft>
              <a:spcPct val="35000"/>
            </a:spcAft>
            <a:buNone/>
          </a:pPr>
          <a:r>
            <a:rPr lang="en-US" sz="2800" kern="1200" dirty="0"/>
            <a:t> </a:t>
          </a:r>
        </a:p>
      </dsp:txBody>
      <dsp:txXfrm>
        <a:off x="185997" y="189315"/>
        <a:ext cx="3438138" cy="4063952"/>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56FBE4-84A1-436B-BBE5-7494E53A6AB9}">
      <dsp:nvSpPr>
        <dsp:cNvPr id="0" name=""/>
        <dsp:cNvSpPr/>
      </dsp:nvSpPr>
      <dsp:spPr>
        <a:xfrm>
          <a:off x="0" y="0"/>
          <a:ext cx="3639583" cy="4439263"/>
        </a:xfrm>
        <a:prstGeom prst="roundRect">
          <a:avLst/>
        </a:prstGeom>
        <a:solidFill>
          <a:schemeClr val="accent2"/>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(b)</a:t>
          </a:r>
        </a:p>
        <a:p>
          <a:pPr marL="0" lvl="0" indent="0" algn="ctr" defTabSz="1244600">
            <a:lnSpc>
              <a:spcPct val="90000"/>
            </a:lnSpc>
            <a:spcBef>
              <a:spcPct val="0"/>
            </a:spcBef>
            <a:spcAft>
              <a:spcPct val="35000"/>
            </a:spcAft>
            <a:buNone/>
          </a:pPr>
          <a:r>
            <a:rPr lang="en-US" sz="2800" kern="1200" dirty="0"/>
            <a:t>Organizational 	</a:t>
          </a:r>
        </a:p>
        <a:p>
          <a:pPr marL="0" lvl="0" indent="0" algn="ctr" defTabSz="1244600">
            <a:lnSpc>
              <a:spcPct val="90000"/>
            </a:lnSpc>
            <a:spcBef>
              <a:spcPct val="0"/>
            </a:spcBef>
            <a:spcAft>
              <a:spcPct val="35000"/>
            </a:spcAft>
            <a:buNone/>
          </a:pPr>
          <a:endParaRPr lang="en-US" sz="2800" kern="1200" dirty="0"/>
        </a:p>
        <a:p>
          <a:pPr marL="0" lvl="0" indent="0" algn="ctr" defTabSz="1244600">
            <a:lnSpc>
              <a:spcPct val="90000"/>
            </a:lnSpc>
            <a:spcBef>
              <a:spcPct val="0"/>
            </a:spcBef>
            <a:spcAft>
              <a:spcPct val="35000"/>
            </a:spcAft>
            <a:buNone/>
          </a:pPr>
          <a:endParaRPr lang="en-US" sz="2800" kern="1200" dirty="0"/>
        </a:p>
        <a:p>
          <a:pPr marL="0" lvl="0" indent="0" algn="ctr" defTabSz="1244600">
            <a:lnSpc>
              <a:spcPct val="90000"/>
            </a:lnSpc>
            <a:spcBef>
              <a:spcPct val="0"/>
            </a:spcBef>
            <a:spcAft>
              <a:spcPct val="35000"/>
            </a:spcAft>
            <a:buNone/>
          </a:pPr>
          <a:endParaRPr lang="en-US" sz="2800" kern="1200" dirty="0"/>
        </a:p>
        <a:p>
          <a:pPr marL="0" lvl="0" indent="0" algn="ctr" defTabSz="1244600">
            <a:lnSpc>
              <a:spcPct val="90000"/>
            </a:lnSpc>
            <a:spcBef>
              <a:spcPct val="0"/>
            </a:spcBef>
            <a:spcAft>
              <a:spcPct val="35000"/>
            </a:spcAft>
            <a:buNone/>
          </a:pPr>
          <a:endParaRPr lang="en-US" sz="2800" kern="1200" dirty="0"/>
        </a:p>
        <a:p>
          <a:pPr marL="0" lvl="0" indent="0" algn="ctr" defTabSz="1244600">
            <a:lnSpc>
              <a:spcPct val="90000"/>
            </a:lnSpc>
            <a:spcBef>
              <a:spcPct val="0"/>
            </a:spcBef>
            <a:spcAft>
              <a:spcPct val="35000"/>
            </a:spcAft>
            <a:buNone/>
          </a:pPr>
          <a:endParaRPr lang="en-US" sz="2800" kern="1200" dirty="0"/>
        </a:p>
      </dsp:txBody>
      <dsp:txXfrm>
        <a:off x="177670" y="177670"/>
        <a:ext cx="3284243" cy="4083923"/>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4C9CE1-EA27-40B7-8C9D-40F6388B6713}">
      <dsp:nvSpPr>
        <dsp:cNvPr id="0" name=""/>
        <dsp:cNvSpPr/>
      </dsp:nvSpPr>
      <dsp:spPr>
        <a:xfrm>
          <a:off x="0" y="2167"/>
          <a:ext cx="3482555" cy="4434927"/>
        </a:xfrm>
        <a:prstGeom prst="roundRect">
          <a:avLst/>
        </a:prstGeom>
        <a:solidFill>
          <a:schemeClr val="accent2"/>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endParaRPr lang="en-US" sz="2800" b="1" kern="1200" dirty="0"/>
        </a:p>
        <a:p>
          <a:pPr marL="0" lvl="0" indent="0" algn="ctr" defTabSz="1244600">
            <a:lnSpc>
              <a:spcPct val="90000"/>
            </a:lnSpc>
            <a:spcBef>
              <a:spcPct val="0"/>
            </a:spcBef>
            <a:spcAft>
              <a:spcPct val="35000"/>
            </a:spcAft>
            <a:buNone/>
          </a:pPr>
          <a:endParaRPr lang="en-US" sz="2800" b="1" kern="1200" dirty="0"/>
        </a:p>
        <a:p>
          <a:pPr marL="0" lvl="0" indent="0" algn="ctr" defTabSz="1244600">
            <a:lnSpc>
              <a:spcPct val="90000"/>
            </a:lnSpc>
            <a:spcBef>
              <a:spcPct val="0"/>
            </a:spcBef>
            <a:spcAft>
              <a:spcPct val="35000"/>
            </a:spcAft>
            <a:buNone/>
          </a:pPr>
          <a:endParaRPr lang="en-US" sz="2800" b="1" kern="1200" dirty="0"/>
        </a:p>
        <a:p>
          <a:pPr marL="0" lvl="0" indent="0" algn="ctr" defTabSz="1244600">
            <a:lnSpc>
              <a:spcPct val="90000"/>
            </a:lnSpc>
            <a:spcBef>
              <a:spcPct val="0"/>
            </a:spcBef>
            <a:spcAft>
              <a:spcPct val="35000"/>
            </a:spcAft>
            <a:buNone/>
          </a:pPr>
          <a:r>
            <a:rPr lang="en-US" sz="2800" b="1" kern="1200" dirty="0"/>
            <a:t>(c)</a:t>
          </a:r>
          <a:endParaRPr lang="en-US" sz="2800" kern="1200" dirty="0"/>
        </a:p>
        <a:p>
          <a:pPr marL="0" lvl="0" indent="0" algn="l" defTabSz="1244600">
            <a:lnSpc>
              <a:spcPct val="90000"/>
            </a:lnSpc>
            <a:spcBef>
              <a:spcPct val="0"/>
            </a:spcBef>
            <a:spcAft>
              <a:spcPct val="35000"/>
            </a:spcAft>
            <a:buNone/>
          </a:pPr>
          <a:endParaRPr lang="en-US" sz="2800" kern="1200" dirty="0"/>
        </a:p>
        <a:p>
          <a:pPr marL="0" lvl="0" indent="0" algn="l" defTabSz="1244600">
            <a:lnSpc>
              <a:spcPct val="90000"/>
            </a:lnSpc>
            <a:spcBef>
              <a:spcPct val="0"/>
            </a:spcBef>
            <a:spcAft>
              <a:spcPct val="35000"/>
            </a:spcAft>
            <a:buNone/>
          </a:pPr>
          <a:r>
            <a:rPr lang="en-US" sz="2800" kern="1200" dirty="0"/>
            <a:t>On line </a:t>
          </a:r>
        </a:p>
        <a:p>
          <a:pPr marL="0" lvl="0" indent="0" algn="l" defTabSz="1244600">
            <a:lnSpc>
              <a:spcPct val="90000"/>
            </a:lnSpc>
            <a:spcBef>
              <a:spcPct val="0"/>
            </a:spcBef>
            <a:spcAft>
              <a:spcPct val="35000"/>
            </a:spcAft>
            <a:buNone/>
          </a:pPr>
          <a:r>
            <a:rPr lang="en-US" sz="2800" kern="1200" dirty="0"/>
            <a:t>Agencies </a:t>
          </a:r>
        </a:p>
        <a:p>
          <a:pPr marL="0" lvl="0" indent="0" algn="l" defTabSz="1244600">
            <a:lnSpc>
              <a:spcPct val="90000"/>
            </a:lnSpc>
            <a:spcBef>
              <a:spcPct val="0"/>
            </a:spcBef>
            <a:spcAft>
              <a:spcPct val="35000"/>
            </a:spcAft>
            <a:buNone/>
          </a:pPr>
          <a:r>
            <a:rPr lang="en-US" sz="2800" kern="1200" dirty="0"/>
            <a:t>Websites </a:t>
          </a:r>
        </a:p>
        <a:p>
          <a:pPr marL="0" lvl="0" indent="0" algn="l" defTabSz="1244600">
            <a:lnSpc>
              <a:spcPct val="90000"/>
            </a:lnSpc>
            <a:spcBef>
              <a:spcPct val="0"/>
            </a:spcBef>
            <a:spcAft>
              <a:spcPct val="35000"/>
            </a:spcAft>
            <a:buNone/>
          </a:pPr>
          <a:r>
            <a:rPr lang="en-US" sz="2800" kern="1200" dirty="0"/>
            <a:t>Other </a:t>
          </a:r>
        </a:p>
        <a:p>
          <a:pPr marL="0" lvl="0" indent="0" algn="ctr" defTabSz="1244600">
            <a:lnSpc>
              <a:spcPct val="90000"/>
            </a:lnSpc>
            <a:spcBef>
              <a:spcPct val="0"/>
            </a:spcBef>
            <a:spcAft>
              <a:spcPct val="35000"/>
            </a:spcAft>
            <a:buNone/>
          </a:pPr>
          <a:endParaRPr lang="en-US" sz="2800" kern="1200" dirty="0"/>
        </a:p>
        <a:p>
          <a:pPr marL="0" lvl="0" indent="0" algn="ctr" defTabSz="1244600">
            <a:lnSpc>
              <a:spcPct val="90000"/>
            </a:lnSpc>
            <a:spcBef>
              <a:spcPct val="0"/>
            </a:spcBef>
            <a:spcAft>
              <a:spcPct val="35000"/>
            </a:spcAft>
            <a:buNone/>
          </a:pPr>
          <a:endParaRPr lang="en-US" sz="2800" kern="1200" dirty="0"/>
        </a:p>
        <a:p>
          <a:pPr marL="0" lvl="0" indent="0" algn="ctr" defTabSz="1244600">
            <a:lnSpc>
              <a:spcPct val="90000"/>
            </a:lnSpc>
            <a:spcBef>
              <a:spcPct val="0"/>
            </a:spcBef>
            <a:spcAft>
              <a:spcPct val="35000"/>
            </a:spcAft>
            <a:buNone/>
          </a:pPr>
          <a:endParaRPr lang="en-US" sz="2800" kern="1200" dirty="0"/>
        </a:p>
        <a:p>
          <a:pPr marL="0" lvl="0" indent="0" algn="ctr" defTabSz="1244600">
            <a:lnSpc>
              <a:spcPct val="90000"/>
            </a:lnSpc>
            <a:spcBef>
              <a:spcPct val="0"/>
            </a:spcBef>
            <a:spcAft>
              <a:spcPct val="35000"/>
            </a:spcAft>
            <a:buNone/>
          </a:pPr>
          <a:endParaRPr lang="en-US" sz="2800" kern="1200" dirty="0"/>
        </a:p>
        <a:p>
          <a:pPr marL="0" lvl="0" indent="0" algn="ctr" defTabSz="1244600">
            <a:lnSpc>
              <a:spcPct val="90000"/>
            </a:lnSpc>
            <a:spcBef>
              <a:spcPct val="0"/>
            </a:spcBef>
            <a:spcAft>
              <a:spcPct val="35000"/>
            </a:spcAft>
            <a:buNone/>
          </a:pPr>
          <a:r>
            <a:rPr lang="en-US" sz="2800" kern="1200" dirty="0"/>
            <a:t> </a:t>
          </a:r>
        </a:p>
      </dsp:txBody>
      <dsp:txXfrm>
        <a:off x="170004" y="172171"/>
        <a:ext cx="3142547" cy="4094919"/>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AE32C7-3D70-4491-A880-EBFE3519CF6A}">
      <dsp:nvSpPr>
        <dsp:cNvPr id="0" name=""/>
        <dsp:cNvSpPr/>
      </dsp:nvSpPr>
      <dsp:spPr>
        <a:xfrm>
          <a:off x="0" y="0"/>
          <a:ext cx="3003975" cy="3516895"/>
        </a:xfrm>
        <a:prstGeom prst="triangle">
          <a:avLst/>
        </a:prstGeom>
        <a:solidFill>
          <a:schemeClr val="accent2">
            <a:alpha val="9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95115D-D284-4D0C-BFF5-8D8592EB1552}">
      <dsp:nvSpPr>
        <dsp:cNvPr id="0" name=""/>
        <dsp:cNvSpPr/>
      </dsp:nvSpPr>
      <dsp:spPr>
        <a:xfrm>
          <a:off x="1501987" y="378064"/>
          <a:ext cx="1952584" cy="500058"/>
        </a:xfrm>
        <a:prstGeom prst="roundRect">
          <a:avLst/>
        </a:prstGeom>
        <a:solidFill>
          <a:schemeClr val="lt1">
            <a:alpha val="90000"/>
            <a:hueOff val="0"/>
            <a:satOff val="0"/>
            <a:lumOff val="0"/>
            <a:alphaOff val="0"/>
          </a:schemeClr>
        </a:solidFill>
        <a:ln w="127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Clinical Research Support Center </a:t>
          </a:r>
        </a:p>
      </dsp:txBody>
      <dsp:txXfrm>
        <a:off x="1526398" y="402475"/>
        <a:ext cx="1903762" cy="451236"/>
      </dsp:txXfrm>
    </dsp:sp>
    <dsp:sp modelId="{537F04B8-F30E-4654-8E20-FA951DA63435}">
      <dsp:nvSpPr>
        <dsp:cNvPr id="0" name=""/>
        <dsp:cNvSpPr/>
      </dsp:nvSpPr>
      <dsp:spPr>
        <a:xfrm>
          <a:off x="1501987" y="914598"/>
          <a:ext cx="1952584" cy="500058"/>
        </a:xfrm>
        <a:prstGeom prst="roundRect">
          <a:avLst/>
        </a:prstGeom>
        <a:solidFill>
          <a:schemeClr val="lt1">
            <a:alpha val="90000"/>
            <a:hueOff val="0"/>
            <a:satOff val="0"/>
            <a:lumOff val="0"/>
            <a:alphaOff val="0"/>
          </a:schemeClr>
        </a:solidFill>
        <a:ln w="12700" cap="flat" cmpd="sng" algn="ctr">
          <a:solidFill>
            <a:schemeClr val="accent2">
              <a:alpha val="90000"/>
              <a:hueOff val="0"/>
              <a:satOff val="0"/>
              <a:lumOff val="0"/>
              <a:alphaOff val="-1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UCH Research Administration  </a:t>
          </a:r>
        </a:p>
      </dsp:txBody>
      <dsp:txXfrm>
        <a:off x="1526398" y="939009"/>
        <a:ext cx="1903762" cy="451236"/>
      </dsp:txXfrm>
    </dsp:sp>
    <dsp:sp modelId="{27221CCE-8A93-466A-906C-EFBE8BBD4EF1}">
      <dsp:nvSpPr>
        <dsp:cNvPr id="0" name=""/>
        <dsp:cNvSpPr/>
      </dsp:nvSpPr>
      <dsp:spPr>
        <a:xfrm>
          <a:off x="1501987" y="1477164"/>
          <a:ext cx="1952584" cy="500058"/>
        </a:xfrm>
        <a:prstGeom prst="roundRect">
          <a:avLst/>
        </a:prstGeom>
        <a:solidFill>
          <a:schemeClr val="lt1">
            <a:alpha val="90000"/>
            <a:hueOff val="0"/>
            <a:satOff val="0"/>
            <a:lumOff val="0"/>
            <a:alphaOff val="0"/>
          </a:schemeClr>
        </a:solidFill>
        <a:ln w="12700" cap="flat" cmpd="sng" algn="ctr">
          <a:solidFill>
            <a:schemeClr val="accent2">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OCRST (Oncology Support Team) </a:t>
          </a:r>
        </a:p>
      </dsp:txBody>
      <dsp:txXfrm>
        <a:off x="1526398" y="1501575"/>
        <a:ext cx="1903762" cy="451236"/>
      </dsp:txXfrm>
    </dsp:sp>
    <dsp:sp modelId="{E1F3292E-F82B-4E8D-ACD4-2674C5DA0E3C}">
      <dsp:nvSpPr>
        <dsp:cNvPr id="0" name=""/>
        <dsp:cNvSpPr/>
      </dsp:nvSpPr>
      <dsp:spPr>
        <a:xfrm>
          <a:off x="1501987" y="2039730"/>
          <a:ext cx="1952584" cy="500058"/>
        </a:xfrm>
        <a:prstGeom prst="roundRect">
          <a:avLst/>
        </a:prstGeom>
        <a:solidFill>
          <a:schemeClr val="lt1">
            <a:alpha val="90000"/>
            <a:hueOff val="0"/>
            <a:satOff val="0"/>
            <a:lumOff val="0"/>
            <a:alphaOff val="0"/>
          </a:schemeClr>
        </a:solidFill>
        <a:ln w="12700" cap="flat" cmpd="sng" algn="ctr">
          <a:solidFill>
            <a:schemeClr val="accent2">
              <a:alpha val="90000"/>
              <a:hueOff val="0"/>
              <a:satOff val="0"/>
              <a:lumOff val="0"/>
              <a:alphaOff val="-3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COMIRB P&amp;P</a:t>
          </a:r>
        </a:p>
      </dsp:txBody>
      <dsp:txXfrm>
        <a:off x="1526398" y="2064141"/>
        <a:ext cx="1903762" cy="451236"/>
      </dsp:txXfrm>
    </dsp:sp>
    <dsp:sp modelId="{92826B6C-C5D7-4F6A-A504-FC0D2E21B127}">
      <dsp:nvSpPr>
        <dsp:cNvPr id="0" name=""/>
        <dsp:cNvSpPr/>
      </dsp:nvSpPr>
      <dsp:spPr>
        <a:xfrm>
          <a:off x="1501987" y="2593402"/>
          <a:ext cx="1952584" cy="500058"/>
        </a:xfrm>
        <a:prstGeom prst="roundRect">
          <a:avLst/>
        </a:prstGeom>
        <a:solidFill>
          <a:schemeClr val="lt1">
            <a:alpha val="90000"/>
            <a:hueOff val="0"/>
            <a:satOff val="0"/>
            <a:lumOff val="0"/>
            <a:alphaOff val="0"/>
          </a:schemeClr>
        </a:solidFill>
        <a:ln w="12700" cap="flat" cmpd="sng" algn="ctr">
          <a:solidFill>
            <a:schemeClr val="accent2">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Departmental SOPs </a:t>
          </a:r>
        </a:p>
      </dsp:txBody>
      <dsp:txXfrm>
        <a:off x="1526398" y="2617813"/>
        <a:ext cx="1903762" cy="451236"/>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2ECE0C-D20F-4D33-91BE-C9B47D63D6F1}">
      <dsp:nvSpPr>
        <dsp:cNvPr id="0" name=""/>
        <dsp:cNvSpPr/>
      </dsp:nvSpPr>
      <dsp:spPr>
        <a:xfrm>
          <a:off x="0" y="0"/>
          <a:ext cx="3003974" cy="3516898"/>
        </a:xfrm>
        <a:prstGeom prst="triangl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CBE185-2D26-4977-B24A-58A523B7F9F4}">
      <dsp:nvSpPr>
        <dsp:cNvPr id="0" name=""/>
        <dsp:cNvSpPr/>
      </dsp:nvSpPr>
      <dsp:spPr>
        <a:xfrm>
          <a:off x="1501987" y="353578"/>
          <a:ext cx="1952583" cy="832515"/>
        </a:xfrm>
        <a:prstGeom prst="round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ACRP </a:t>
          </a:r>
        </a:p>
      </dsp:txBody>
      <dsp:txXfrm>
        <a:off x="1542627" y="394218"/>
        <a:ext cx="1871303" cy="751235"/>
      </dsp:txXfrm>
    </dsp:sp>
    <dsp:sp modelId="{6FC017C4-E9E3-4F91-A83E-54E1C1F0CF80}">
      <dsp:nvSpPr>
        <dsp:cNvPr id="0" name=""/>
        <dsp:cNvSpPr/>
      </dsp:nvSpPr>
      <dsp:spPr>
        <a:xfrm>
          <a:off x="1501987" y="1290158"/>
          <a:ext cx="1952583" cy="832515"/>
        </a:xfrm>
        <a:prstGeom prst="roundRect">
          <a:avLst/>
        </a:prstGeom>
        <a:solidFill>
          <a:schemeClr val="lt1">
            <a:alpha val="90000"/>
            <a:hueOff val="0"/>
            <a:satOff val="0"/>
            <a:lumOff val="0"/>
            <a:alphaOff val="0"/>
          </a:schemeClr>
        </a:solidFill>
        <a:ln w="12700" cap="flat" cmpd="sng" algn="ctr">
          <a:solidFill>
            <a:schemeClr val="accent3">
              <a:hueOff val="-1068292"/>
              <a:satOff val="-50000"/>
              <a:lumOff val="15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SOCRA </a:t>
          </a:r>
        </a:p>
      </dsp:txBody>
      <dsp:txXfrm>
        <a:off x="1542627" y="1330798"/>
        <a:ext cx="1871303" cy="751235"/>
      </dsp:txXfrm>
    </dsp:sp>
    <dsp:sp modelId="{7037A670-95C5-4BA5-805C-22EBC3C3881B}">
      <dsp:nvSpPr>
        <dsp:cNvPr id="0" name=""/>
        <dsp:cNvSpPr/>
      </dsp:nvSpPr>
      <dsp:spPr>
        <a:xfrm>
          <a:off x="1501987" y="2226739"/>
          <a:ext cx="1952583" cy="832515"/>
        </a:xfrm>
        <a:prstGeom prst="roundRect">
          <a:avLst/>
        </a:prstGeom>
        <a:solidFill>
          <a:schemeClr val="lt1">
            <a:alpha val="90000"/>
            <a:hueOff val="0"/>
            <a:satOff val="0"/>
            <a:lumOff val="0"/>
            <a:alphaOff val="0"/>
          </a:schemeClr>
        </a:solidFill>
        <a:ln w="12700" cap="flat" cmpd="sng" algn="ctr">
          <a:solidFill>
            <a:schemeClr val="accent3">
              <a:hueOff val="-2136584"/>
              <a:satOff val="-100000"/>
              <a:lumOff val="313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CITI Program (Human Subject research Training) </a:t>
          </a:r>
        </a:p>
      </dsp:txBody>
      <dsp:txXfrm>
        <a:off x="1542627" y="2267379"/>
        <a:ext cx="1871303" cy="751235"/>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081112-BCEF-4349-A27F-7314A86D6490}">
      <dsp:nvSpPr>
        <dsp:cNvPr id="0" name=""/>
        <dsp:cNvSpPr/>
      </dsp:nvSpPr>
      <dsp:spPr>
        <a:xfrm>
          <a:off x="0" y="0"/>
          <a:ext cx="2832409" cy="3516898"/>
        </a:xfrm>
        <a:prstGeom prst="triangl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843D1F-2E8D-4D8B-A13C-C0E6142EAEA9}">
      <dsp:nvSpPr>
        <dsp:cNvPr id="0" name=""/>
        <dsp:cNvSpPr/>
      </dsp:nvSpPr>
      <dsp:spPr>
        <a:xfrm>
          <a:off x="1416204" y="352033"/>
          <a:ext cx="1841066" cy="1250147"/>
        </a:xfrm>
        <a:prstGeom prst="round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Plain Language.gov</a:t>
          </a:r>
        </a:p>
      </dsp:txBody>
      <dsp:txXfrm>
        <a:off x="1477231" y="413060"/>
        <a:ext cx="1719012" cy="1128093"/>
      </dsp:txXfrm>
    </dsp:sp>
    <dsp:sp modelId="{9749E15B-BB37-4492-B33C-32EEB3CAFB64}">
      <dsp:nvSpPr>
        <dsp:cNvPr id="0" name=""/>
        <dsp:cNvSpPr/>
      </dsp:nvSpPr>
      <dsp:spPr>
        <a:xfrm>
          <a:off x="1416204" y="1758449"/>
          <a:ext cx="1841066" cy="1250147"/>
        </a:xfrm>
        <a:prstGeom prst="roundRect">
          <a:avLst/>
        </a:prstGeom>
        <a:solidFill>
          <a:schemeClr val="lt1">
            <a:alpha val="90000"/>
            <a:hueOff val="0"/>
            <a:satOff val="0"/>
            <a:lumOff val="0"/>
            <a:alphaOff val="0"/>
          </a:schemeClr>
        </a:solidFill>
        <a:ln w="12700" cap="flat" cmpd="sng" algn="ctr">
          <a:solidFill>
            <a:schemeClr val="accent5">
              <a:hueOff val="-1882712"/>
              <a:satOff val="-25007"/>
              <a:lumOff val="39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OHRP, HRSA, CDC  Health Literacy Resources</a:t>
          </a:r>
        </a:p>
      </dsp:txBody>
      <dsp:txXfrm>
        <a:off x="1477231" y="1819476"/>
        <a:ext cx="1719012" cy="1128093"/>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9660A4-4EFD-4573-B7D0-ABD348ED045B}">
      <dsp:nvSpPr>
        <dsp:cNvPr id="0" name=""/>
        <dsp:cNvSpPr/>
      </dsp:nvSpPr>
      <dsp:spPr>
        <a:xfrm>
          <a:off x="0" y="269613"/>
          <a:ext cx="9784079" cy="97344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latin typeface="Garamond" panose="02020404030301010803" pitchFamily="18" charset="0"/>
            </a:rPr>
            <a:t>COMIRB: </a:t>
          </a:r>
          <a:r>
            <a:rPr lang="en-US" sz="2600" kern="1200" dirty="0">
              <a:latin typeface="Garamond" panose="02020404030301010803" pitchFamily="18" charset="0"/>
              <a:hlinkClick xmlns:r="http://schemas.openxmlformats.org/officeDocument/2006/relationships" r:id="rId1"/>
            </a:rPr>
            <a:t>http://www.ucdenver.edu/research/comirb/policies/Pages/default.aspx</a:t>
          </a:r>
          <a:endParaRPr lang="en-US" sz="2600" kern="1200" dirty="0">
            <a:latin typeface="Garamond" panose="02020404030301010803" pitchFamily="18" charset="0"/>
          </a:endParaRPr>
        </a:p>
      </dsp:txBody>
      <dsp:txXfrm>
        <a:off x="47519" y="317132"/>
        <a:ext cx="9689041" cy="878402"/>
      </dsp:txXfrm>
    </dsp:sp>
    <dsp:sp modelId="{C08737F1-D753-4181-B28C-B89434D06F68}">
      <dsp:nvSpPr>
        <dsp:cNvPr id="0" name=""/>
        <dsp:cNvSpPr/>
      </dsp:nvSpPr>
      <dsp:spPr>
        <a:xfrm>
          <a:off x="0" y="1255455"/>
          <a:ext cx="9784079" cy="8476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0645"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a:latin typeface="Garamond" panose="02020404030301010803" pitchFamily="18" charset="0"/>
            </a:rPr>
            <a:t>This policy &amp; procedure document can be searched by word; (i.e. translator, non-English-speaking participant; </a:t>
          </a:r>
          <a:r>
            <a:rPr lang="en-US" sz="2000" kern="1200" dirty="0" err="1">
              <a:latin typeface="Garamond" panose="02020404030301010803" pitchFamily="18" charset="0"/>
            </a:rPr>
            <a:t>etc</a:t>
          </a:r>
          <a:r>
            <a:rPr lang="en-US" sz="2000" kern="1200" dirty="0">
              <a:latin typeface="Garamond" panose="02020404030301010803" pitchFamily="18" charset="0"/>
            </a:rPr>
            <a:t>) This P&amp;P document contains all the current guidance from COMIRB. </a:t>
          </a:r>
        </a:p>
      </dsp:txBody>
      <dsp:txXfrm>
        <a:off x="0" y="1255455"/>
        <a:ext cx="9784079" cy="847665"/>
      </dsp:txXfrm>
    </dsp:sp>
    <dsp:sp modelId="{FA3C6383-5871-4897-B578-E3467FF49B03}">
      <dsp:nvSpPr>
        <dsp:cNvPr id="0" name=""/>
        <dsp:cNvSpPr/>
      </dsp:nvSpPr>
      <dsp:spPr>
        <a:xfrm>
          <a:off x="0" y="2103120"/>
          <a:ext cx="9784079" cy="97344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latin typeface="Garamond" panose="02020404030301010803" pitchFamily="18" charset="0"/>
            </a:rPr>
            <a:t>COMIRB’s website is: </a:t>
          </a:r>
          <a:r>
            <a:rPr lang="en-US" sz="2600" kern="1200" dirty="0">
              <a:latin typeface="Garamond" panose="02020404030301010803" pitchFamily="18" charset="0"/>
              <a:hlinkClick xmlns:r="http://schemas.openxmlformats.org/officeDocument/2006/relationships" r:id="rId2"/>
            </a:rPr>
            <a:t>http://www.ucdenver.edu/research/comirb/Pages/COMIRB.aspx</a:t>
          </a:r>
          <a:endParaRPr lang="en-US" sz="2600" kern="1200" dirty="0">
            <a:latin typeface="Garamond" panose="02020404030301010803" pitchFamily="18" charset="0"/>
          </a:endParaRPr>
        </a:p>
      </dsp:txBody>
      <dsp:txXfrm>
        <a:off x="47519" y="2150639"/>
        <a:ext cx="9689041" cy="878402"/>
      </dsp:txXfrm>
    </dsp:sp>
    <dsp:sp modelId="{21B615A3-2E2F-46F5-BEA7-F39E40395DDD}">
      <dsp:nvSpPr>
        <dsp:cNvPr id="0" name=""/>
        <dsp:cNvSpPr/>
      </dsp:nvSpPr>
      <dsp:spPr>
        <a:xfrm>
          <a:off x="0" y="3076560"/>
          <a:ext cx="9784079" cy="8476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0645"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a:latin typeface="Garamond" panose="02020404030301010803" pitchFamily="18" charset="0"/>
            </a:rPr>
            <a:t>Under “Forms” you will find consent templates as well as short form documents; if using a short form, be aware that there is a policy that must be followed; you can find the policy under the heading “Short Forms” </a:t>
          </a:r>
        </a:p>
      </dsp:txBody>
      <dsp:txXfrm>
        <a:off x="0" y="3076560"/>
        <a:ext cx="9784079" cy="847665"/>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56C198-3A11-4460-8A96-1C021D89B780}">
      <dsp:nvSpPr>
        <dsp:cNvPr id="0" name=""/>
        <dsp:cNvSpPr/>
      </dsp:nvSpPr>
      <dsp:spPr>
        <a:xfrm>
          <a:off x="0" y="170662"/>
          <a:ext cx="9784079" cy="647595"/>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INVESTIGATOR TOOLKIT</a:t>
          </a:r>
        </a:p>
      </dsp:txBody>
      <dsp:txXfrm>
        <a:off x="31613" y="202275"/>
        <a:ext cx="9720853" cy="584369"/>
      </dsp:txXfrm>
    </dsp:sp>
    <dsp:sp modelId="{D99E09BB-6817-4D71-8807-4C86A6A69606}">
      <dsp:nvSpPr>
        <dsp:cNvPr id="0" name=""/>
        <dsp:cNvSpPr/>
      </dsp:nvSpPr>
      <dsp:spPr>
        <a:xfrm>
          <a:off x="0" y="896017"/>
          <a:ext cx="9784079" cy="647595"/>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Clinical Research Training and Education </a:t>
          </a:r>
        </a:p>
      </dsp:txBody>
      <dsp:txXfrm>
        <a:off x="31613" y="927630"/>
        <a:ext cx="9720853" cy="584369"/>
      </dsp:txXfrm>
    </dsp:sp>
    <dsp:sp modelId="{955D4349-7030-45AC-BB07-0F8446294326}">
      <dsp:nvSpPr>
        <dsp:cNvPr id="0" name=""/>
        <dsp:cNvSpPr/>
      </dsp:nvSpPr>
      <dsp:spPr>
        <a:xfrm>
          <a:off x="0" y="1543612"/>
          <a:ext cx="9784079" cy="1844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0645"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a:t>Investigator Standard Operating Procedures (SOPs)</a:t>
          </a:r>
        </a:p>
        <a:p>
          <a:pPr marL="228600" lvl="1" indent="-228600" algn="l" defTabSz="933450">
            <a:lnSpc>
              <a:spcPct val="90000"/>
            </a:lnSpc>
            <a:spcBef>
              <a:spcPct val="0"/>
            </a:spcBef>
            <a:spcAft>
              <a:spcPct val="20000"/>
            </a:spcAft>
            <a:buChar char="•"/>
          </a:pPr>
          <a:r>
            <a:rPr lang="en-US" sz="2100" kern="1200"/>
            <a:t>Study Conduct </a:t>
          </a:r>
        </a:p>
        <a:p>
          <a:pPr marL="228600" lvl="1" indent="-228600" algn="l" defTabSz="933450">
            <a:lnSpc>
              <a:spcPct val="90000"/>
            </a:lnSpc>
            <a:spcBef>
              <a:spcPct val="0"/>
            </a:spcBef>
            <a:spcAft>
              <a:spcPct val="20000"/>
            </a:spcAft>
            <a:buChar char="•"/>
          </a:pPr>
          <a:r>
            <a:rPr lang="en-US" sz="2100" kern="1200"/>
            <a:t>Study Binder Templates </a:t>
          </a:r>
        </a:p>
        <a:p>
          <a:pPr marL="228600" lvl="1" indent="-228600" algn="l" defTabSz="933450">
            <a:lnSpc>
              <a:spcPct val="90000"/>
            </a:lnSpc>
            <a:spcBef>
              <a:spcPct val="0"/>
            </a:spcBef>
            <a:spcAft>
              <a:spcPct val="20000"/>
            </a:spcAft>
            <a:buChar char="•"/>
          </a:pPr>
          <a:r>
            <a:rPr lang="en-US" sz="2100" kern="1200"/>
            <a:t>Pre-Study </a:t>
          </a:r>
        </a:p>
        <a:p>
          <a:pPr marL="228600" lvl="1" indent="-228600" algn="l" defTabSz="933450">
            <a:lnSpc>
              <a:spcPct val="90000"/>
            </a:lnSpc>
            <a:spcBef>
              <a:spcPct val="0"/>
            </a:spcBef>
            <a:spcAft>
              <a:spcPct val="20000"/>
            </a:spcAft>
            <a:buChar char="•"/>
          </a:pPr>
          <a:r>
            <a:rPr lang="en-US" sz="2100" kern="1200"/>
            <a:t>Drug Management Guidance </a:t>
          </a:r>
        </a:p>
      </dsp:txBody>
      <dsp:txXfrm>
        <a:off x="0" y="1543612"/>
        <a:ext cx="9784079" cy="1844369"/>
      </dsp:txXfrm>
    </dsp:sp>
    <dsp:sp modelId="{C72EA80A-6DEA-4C22-9E06-C81609F95DA2}">
      <dsp:nvSpPr>
        <dsp:cNvPr id="0" name=""/>
        <dsp:cNvSpPr/>
      </dsp:nvSpPr>
      <dsp:spPr>
        <a:xfrm>
          <a:off x="0" y="3387982"/>
          <a:ext cx="9784079" cy="647595"/>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hlinkClick xmlns:r="http://schemas.openxmlformats.org/officeDocument/2006/relationships" r:id="rId1"/>
            </a:rPr>
            <a:t>http://www.ucdenver.edu/research/ORC/CRTE/Pages/toolkit.aspx</a:t>
          </a:r>
          <a:endParaRPr lang="en-US" sz="2700" kern="1200"/>
        </a:p>
      </dsp:txBody>
      <dsp:txXfrm>
        <a:off x="31613" y="3419595"/>
        <a:ext cx="9720853" cy="584369"/>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BCB891-B626-4540-A2FA-6011CD2CD84A}">
      <dsp:nvSpPr>
        <dsp:cNvPr id="0" name=""/>
        <dsp:cNvSpPr/>
      </dsp:nvSpPr>
      <dsp:spPr>
        <a:xfrm rot="5400000">
          <a:off x="4970678" y="-1027785"/>
          <a:ext cx="3364992" cy="6261811"/>
        </a:xfrm>
        <a:prstGeom prst="round2SameRect">
          <a:avLst/>
        </a:prstGeom>
        <a:solidFill>
          <a:schemeClr val="accent6">
            <a:lumMod val="20000"/>
            <a:lumOff val="80000"/>
            <a:alpha val="9000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latin typeface="Garamond" panose="02020404030301010803" pitchFamily="18" charset="0"/>
            </a:rPr>
            <a:t>The regulations governing human subjects research anticipate studies involving more than one research site and the strategy for using a single IRB. While the regulators expect that each institution is responsible for safeguarding the rights and welfare of human subjects and for complying with the regulations, the institution may allow reliance upon an outside IRB. For example: </a:t>
          </a:r>
        </a:p>
        <a:p>
          <a:pPr marL="342900" lvl="2" indent="-171450" algn="l" defTabSz="711200">
            <a:lnSpc>
              <a:spcPct val="90000"/>
            </a:lnSpc>
            <a:spcBef>
              <a:spcPct val="0"/>
            </a:spcBef>
            <a:spcAft>
              <a:spcPct val="15000"/>
            </a:spcAft>
            <a:buChar char="•"/>
          </a:pPr>
          <a:r>
            <a:rPr lang="en-US" sz="1600" kern="1200" dirty="0">
              <a:latin typeface="Garamond" panose="02020404030301010803" pitchFamily="18" charset="0"/>
            </a:rPr>
            <a:t>When Using a Commercial IRB (for example, WIRB) </a:t>
          </a:r>
        </a:p>
        <a:p>
          <a:pPr marL="342900" lvl="2" indent="-171450" algn="l" defTabSz="711200">
            <a:lnSpc>
              <a:spcPct val="90000"/>
            </a:lnSpc>
            <a:spcBef>
              <a:spcPct val="0"/>
            </a:spcBef>
            <a:spcAft>
              <a:spcPct val="15000"/>
            </a:spcAft>
            <a:buChar char="•"/>
          </a:pPr>
          <a:r>
            <a:rPr lang="en-US" sz="1600" kern="1200" dirty="0">
              <a:latin typeface="Garamond" panose="02020404030301010803" pitchFamily="18" charset="0"/>
            </a:rPr>
            <a:t>When Using a Non-Commercial IRB (for example, CIRB for certain NCI studies;  VA Central IRB)</a:t>
          </a:r>
        </a:p>
        <a:p>
          <a:pPr marL="171450" lvl="1" indent="-171450" algn="l" defTabSz="711200">
            <a:lnSpc>
              <a:spcPct val="90000"/>
            </a:lnSpc>
            <a:spcBef>
              <a:spcPct val="0"/>
            </a:spcBef>
            <a:spcAft>
              <a:spcPct val="15000"/>
            </a:spcAft>
            <a:buChar char="•"/>
          </a:pPr>
          <a:r>
            <a:rPr lang="en-US" sz="1600" kern="1200" dirty="0">
              <a:latin typeface="Garamond" panose="02020404030301010803" pitchFamily="18" charset="0"/>
            </a:rPr>
            <a:t>Industry Studies at UCD - Ceding Review to Another IRB - Find template, instructions, and required wording here: </a:t>
          </a:r>
          <a:r>
            <a:rPr lang="en-US" sz="1600" u="sng" kern="1200" dirty="0">
              <a:latin typeface="Garamond" panose="02020404030301010803" pitchFamily="18" charset="0"/>
              <a:hlinkClick xmlns:r="http://schemas.openxmlformats.org/officeDocument/2006/relationships" r:id="rId1"/>
            </a:rPr>
            <a:t>http://www.ucdenver.edu/research/ORC/CRSC/Pages/Ceding.aspx</a:t>
          </a:r>
          <a:r>
            <a:rPr lang="en-US" sz="1600" kern="1200" dirty="0"/>
            <a:t>.</a:t>
          </a:r>
        </a:p>
      </dsp:txBody>
      <dsp:txXfrm rot="-5400000">
        <a:off x="3522269" y="584889"/>
        <a:ext cx="6097546" cy="3036462"/>
      </dsp:txXfrm>
    </dsp:sp>
    <dsp:sp modelId="{D2983B4D-A06A-45B6-963F-060AB478F023}">
      <dsp:nvSpPr>
        <dsp:cNvPr id="0" name=""/>
        <dsp:cNvSpPr/>
      </dsp:nvSpPr>
      <dsp:spPr>
        <a:xfrm>
          <a:off x="0" y="0"/>
          <a:ext cx="3522268" cy="4206240"/>
        </a:xfrm>
        <a:prstGeom prst="roundRect">
          <a:avLst/>
        </a:prstGeom>
        <a:solidFill>
          <a:schemeClr val="accent6">
            <a:lumMod val="5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100965" rIns="201930" bIns="100965" numCol="1" spcCol="1270" anchor="ctr" anchorCtr="0">
          <a:noAutofit/>
        </a:bodyPr>
        <a:lstStyle/>
        <a:p>
          <a:pPr marL="0" lvl="0" indent="0" algn="ctr" defTabSz="2355850">
            <a:lnSpc>
              <a:spcPct val="90000"/>
            </a:lnSpc>
            <a:spcBef>
              <a:spcPct val="0"/>
            </a:spcBef>
            <a:spcAft>
              <a:spcPct val="35000"/>
            </a:spcAft>
            <a:buNone/>
          </a:pPr>
          <a:r>
            <a:rPr lang="en-US" sz="5300" kern="1200" dirty="0"/>
            <a:t>Ceding Review to Another IRB</a:t>
          </a:r>
        </a:p>
      </dsp:txBody>
      <dsp:txXfrm>
        <a:off x="171943" y="171943"/>
        <a:ext cx="3178382" cy="38623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F0F229-3CA5-4257-866F-85460E862DD9}">
      <dsp:nvSpPr>
        <dsp:cNvPr id="0" name=""/>
        <dsp:cNvSpPr/>
      </dsp:nvSpPr>
      <dsp:spPr>
        <a:xfrm>
          <a:off x="1348" y="0"/>
          <a:ext cx="2760871" cy="917584"/>
        </a:xfrm>
        <a:prstGeom prst="roundRect">
          <a:avLst/>
        </a:prstGeom>
        <a:solidFill>
          <a:schemeClr val="accent5">
            <a:lumMod val="60000"/>
            <a:lum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l" defTabSz="1066800">
            <a:lnSpc>
              <a:spcPct val="90000"/>
            </a:lnSpc>
            <a:spcBef>
              <a:spcPct val="0"/>
            </a:spcBef>
            <a:spcAft>
              <a:spcPct val="35000"/>
            </a:spcAft>
            <a:buNone/>
          </a:pPr>
          <a:r>
            <a:rPr lang="en-US" sz="2400" b="0" kern="1200" dirty="0">
              <a:solidFill>
                <a:schemeClr val="accent4">
                  <a:lumMod val="75000"/>
                </a:schemeClr>
              </a:solidFill>
              <a:latin typeface="Helvetica" panose="020B0604020202020204" pitchFamily="34" charset="0"/>
              <a:cs typeface="Helvetica" panose="020B0604020202020204" pitchFamily="34" charset="0"/>
            </a:rPr>
            <a:t>(a) Create &amp; Present it </a:t>
          </a:r>
        </a:p>
      </dsp:txBody>
      <dsp:txXfrm>
        <a:off x="46141" y="44793"/>
        <a:ext cx="2671285" cy="827998"/>
      </dsp:txXfrm>
    </dsp:sp>
    <dsp:sp modelId="{EF44129C-B4D9-4531-8E09-AC7847DA0A54}">
      <dsp:nvSpPr>
        <dsp:cNvPr id="0" name=""/>
        <dsp:cNvSpPr/>
      </dsp:nvSpPr>
      <dsp:spPr>
        <a:xfrm>
          <a:off x="1348" y="964854"/>
          <a:ext cx="2760871" cy="917584"/>
        </a:xfrm>
        <a:prstGeom prst="roundRect">
          <a:avLst/>
        </a:prstGeom>
        <a:solidFill>
          <a:schemeClr val="accent5">
            <a:lumMod val="60000"/>
            <a:lum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l" defTabSz="1244600">
            <a:lnSpc>
              <a:spcPct val="90000"/>
            </a:lnSpc>
            <a:spcBef>
              <a:spcPct val="0"/>
            </a:spcBef>
            <a:spcAft>
              <a:spcPct val="35000"/>
            </a:spcAft>
            <a:buNone/>
          </a:pPr>
          <a:r>
            <a:rPr lang="en-US" sz="2800" b="0" kern="1200" dirty="0">
              <a:solidFill>
                <a:schemeClr val="accent4">
                  <a:lumMod val="75000"/>
                </a:schemeClr>
              </a:solidFill>
              <a:latin typeface="Helvetica" panose="020B0604020202020204" pitchFamily="34" charset="0"/>
              <a:cs typeface="Helvetica" panose="020B0604020202020204" pitchFamily="34" charset="0"/>
            </a:rPr>
            <a:t>(</a:t>
          </a:r>
          <a:r>
            <a:rPr lang="en-US" sz="2400" b="0" kern="1200" dirty="0">
              <a:solidFill>
                <a:schemeClr val="accent4">
                  <a:lumMod val="75000"/>
                </a:schemeClr>
              </a:solidFill>
              <a:latin typeface="Helvetica" panose="020B0604020202020204" pitchFamily="34" charset="0"/>
              <a:cs typeface="Helvetica" panose="020B0604020202020204" pitchFamily="34" charset="0"/>
            </a:rPr>
            <a:t>b) Assess for Understanding </a:t>
          </a:r>
        </a:p>
      </dsp:txBody>
      <dsp:txXfrm>
        <a:off x="46141" y="1009647"/>
        <a:ext cx="2671285" cy="827998"/>
      </dsp:txXfrm>
    </dsp:sp>
    <dsp:sp modelId="{C9028E3F-DFBB-4A33-8D6D-211C84C7C4F8}">
      <dsp:nvSpPr>
        <dsp:cNvPr id="0" name=""/>
        <dsp:cNvSpPr/>
      </dsp:nvSpPr>
      <dsp:spPr>
        <a:xfrm>
          <a:off x="2696" y="1929703"/>
          <a:ext cx="2760871" cy="917584"/>
        </a:xfrm>
        <a:prstGeom prst="roundRect">
          <a:avLst/>
        </a:prstGeom>
        <a:solidFill>
          <a:schemeClr val="accent5">
            <a:lumMod val="60000"/>
            <a:lum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l" defTabSz="1066800">
            <a:lnSpc>
              <a:spcPct val="90000"/>
            </a:lnSpc>
            <a:spcBef>
              <a:spcPct val="0"/>
            </a:spcBef>
            <a:spcAft>
              <a:spcPct val="35000"/>
            </a:spcAft>
            <a:buNone/>
          </a:pPr>
          <a:r>
            <a:rPr lang="en-US" sz="2400" b="0" kern="1200" dirty="0">
              <a:solidFill>
                <a:schemeClr val="accent4">
                  <a:lumMod val="75000"/>
                </a:schemeClr>
              </a:solidFill>
              <a:latin typeface="Helvetica" panose="020B0604020202020204" pitchFamily="34" charset="0"/>
              <a:cs typeface="Helvetica" panose="020B0604020202020204" pitchFamily="34" charset="0"/>
            </a:rPr>
            <a:t>(c) Document it</a:t>
          </a:r>
        </a:p>
      </dsp:txBody>
      <dsp:txXfrm>
        <a:off x="47489" y="1974496"/>
        <a:ext cx="2671285" cy="82799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16D1D4-6A26-408D-AD1D-12D730A44D24}">
      <dsp:nvSpPr>
        <dsp:cNvPr id="0" name=""/>
        <dsp:cNvSpPr/>
      </dsp:nvSpPr>
      <dsp:spPr>
        <a:xfrm>
          <a:off x="1394" y="1390"/>
          <a:ext cx="2855179" cy="917584"/>
        </a:xfrm>
        <a:prstGeom prst="roundRect">
          <a:avLst/>
        </a:prstGeom>
        <a:solidFill>
          <a:schemeClr val="accent2"/>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l" defTabSz="1066800">
            <a:lnSpc>
              <a:spcPct val="90000"/>
            </a:lnSpc>
            <a:spcBef>
              <a:spcPct val="0"/>
            </a:spcBef>
            <a:spcAft>
              <a:spcPct val="35000"/>
            </a:spcAft>
            <a:buNone/>
          </a:pPr>
          <a:r>
            <a:rPr lang="en-US" sz="2400" b="1" kern="1200" dirty="0">
              <a:latin typeface="Helvetica" panose="020B0604020202020204" pitchFamily="34" charset="0"/>
              <a:cs typeface="Helvetica" panose="020B0604020202020204" pitchFamily="34" charset="0"/>
            </a:rPr>
            <a:t>(a) </a:t>
          </a:r>
          <a:r>
            <a:rPr lang="en-US" sz="2400" kern="1200" dirty="0">
              <a:latin typeface="Helvetica" panose="020B0604020202020204" pitchFamily="34" charset="0"/>
              <a:cs typeface="Helvetica" panose="020B0604020202020204" pitchFamily="34" charset="0"/>
            </a:rPr>
            <a:t>Institutional</a:t>
          </a:r>
        </a:p>
      </dsp:txBody>
      <dsp:txXfrm>
        <a:off x="46187" y="46183"/>
        <a:ext cx="2765593" cy="827998"/>
      </dsp:txXfrm>
    </dsp:sp>
    <dsp:sp modelId="{CC3A2C1A-DB64-4B00-AFA6-4F416EBD9969}">
      <dsp:nvSpPr>
        <dsp:cNvPr id="0" name=""/>
        <dsp:cNvSpPr/>
      </dsp:nvSpPr>
      <dsp:spPr>
        <a:xfrm>
          <a:off x="1394" y="964854"/>
          <a:ext cx="2855179" cy="917584"/>
        </a:xfrm>
        <a:prstGeom prst="roundRect">
          <a:avLst/>
        </a:prstGeom>
        <a:solidFill>
          <a:schemeClr val="accent2"/>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Helvetica" panose="020B0604020202020204" pitchFamily="34" charset="0"/>
              <a:cs typeface="Helvetica" panose="020B0604020202020204" pitchFamily="34" charset="0"/>
            </a:rPr>
            <a:t>(b)</a:t>
          </a:r>
          <a:r>
            <a:rPr lang="en-US" sz="2400" kern="1200" dirty="0">
              <a:latin typeface="Helvetica" panose="020B0604020202020204" pitchFamily="34" charset="0"/>
              <a:cs typeface="Helvetica" panose="020B0604020202020204" pitchFamily="34" charset="0"/>
            </a:rPr>
            <a:t> Organizational </a:t>
          </a:r>
        </a:p>
      </dsp:txBody>
      <dsp:txXfrm>
        <a:off x="46187" y="1009647"/>
        <a:ext cx="2765593" cy="827998"/>
      </dsp:txXfrm>
    </dsp:sp>
    <dsp:sp modelId="{EDA5FCA5-17AA-4653-A2A1-3877656FF271}">
      <dsp:nvSpPr>
        <dsp:cNvPr id="0" name=""/>
        <dsp:cNvSpPr/>
      </dsp:nvSpPr>
      <dsp:spPr>
        <a:xfrm>
          <a:off x="1394" y="1928318"/>
          <a:ext cx="2855179" cy="917584"/>
        </a:xfrm>
        <a:prstGeom prst="roundRect">
          <a:avLst/>
        </a:prstGeom>
        <a:solidFill>
          <a:schemeClr val="accent2"/>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l" defTabSz="1066800">
            <a:lnSpc>
              <a:spcPct val="90000"/>
            </a:lnSpc>
            <a:spcBef>
              <a:spcPct val="0"/>
            </a:spcBef>
            <a:spcAft>
              <a:spcPct val="35000"/>
            </a:spcAft>
            <a:buNone/>
          </a:pPr>
          <a:r>
            <a:rPr lang="en-US" sz="2400" b="1" kern="1200" dirty="0">
              <a:latin typeface="Helvetica" panose="020B0604020202020204" pitchFamily="34" charset="0"/>
              <a:cs typeface="Helvetica" panose="020B0604020202020204" pitchFamily="34" charset="0"/>
            </a:rPr>
            <a:t>(c)</a:t>
          </a:r>
          <a:r>
            <a:rPr lang="en-US" sz="2400" kern="1200" dirty="0">
              <a:latin typeface="Helvetica" panose="020B0604020202020204" pitchFamily="34" charset="0"/>
              <a:cs typeface="Helvetica" panose="020B0604020202020204" pitchFamily="34" charset="0"/>
            </a:rPr>
            <a:t>  On-Line </a:t>
          </a:r>
        </a:p>
      </dsp:txBody>
      <dsp:txXfrm>
        <a:off x="46187" y="1973111"/>
        <a:ext cx="2765593" cy="82799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807298-B08A-42CF-A56F-10FBBD365951}">
      <dsp:nvSpPr>
        <dsp:cNvPr id="0" name=""/>
        <dsp:cNvSpPr/>
      </dsp:nvSpPr>
      <dsp:spPr>
        <a:xfrm>
          <a:off x="2" y="3296"/>
          <a:ext cx="3745282" cy="4404830"/>
        </a:xfrm>
        <a:prstGeom prst="roundRect">
          <a:avLst/>
        </a:prstGeom>
        <a:solidFill>
          <a:schemeClr val="accent1">
            <a:lumMod val="60000"/>
            <a:lum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endParaRPr lang="en-US" sz="2800" b="1" kern="1200" dirty="0"/>
        </a:p>
        <a:p>
          <a:pPr marL="0" lvl="0" indent="0" algn="ctr" defTabSz="1244600">
            <a:lnSpc>
              <a:spcPct val="90000"/>
            </a:lnSpc>
            <a:spcBef>
              <a:spcPct val="0"/>
            </a:spcBef>
            <a:spcAft>
              <a:spcPct val="35000"/>
            </a:spcAft>
            <a:buNone/>
          </a:pPr>
          <a:r>
            <a:rPr lang="en-US" sz="2800" b="1" kern="1200" baseline="0" dirty="0">
              <a:solidFill>
                <a:schemeClr val="accent6">
                  <a:lumMod val="50000"/>
                </a:schemeClr>
              </a:solidFill>
              <a:effectLst/>
              <a:latin typeface="Helvetica" panose="020B0604020202020204" pitchFamily="34" charset="0"/>
              <a:cs typeface="Helvetica" panose="020B0604020202020204" pitchFamily="34" charset="0"/>
            </a:rPr>
            <a:t>(A)   Federal Regs</a:t>
          </a:r>
        </a:p>
        <a:p>
          <a:pPr marL="0" lvl="0" indent="0" algn="ctr" defTabSz="1244600">
            <a:lnSpc>
              <a:spcPct val="90000"/>
            </a:lnSpc>
            <a:spcBef>
              <a:spcPct val="0"/>
            </a:spcBef>
            <a:spcAft>
              <a:spcPct val="35000"/>
            </a:spcAft>
            <a:buNone/>
          </a:pPr>
          <a:endParaRPr lang="en-US" sz="2800" b="1" kern="1200" baseline="0" dirty="0">
            <a:solidFill>
              <a:schemeClr val="accent6">
                <a:lumMod val="50000"/>
              </a:schemeClr>
            </a:solidFill>
            <a:effectLst/>
          </a:endParaRPr>
        </a:p>
        <a:p>
          <a:pPr marL="0" lvl="0" indent="0" algn="l" defTabSz="1244600">
            <a:lnSpc>
              <a:spcPct val="90000"/>
            </a:lnSpc>
            <a:spcBef>
              <a:spcPct val="0"/>
            </a:spcBef>
            <a:spcAft>
              <a:spcPct val="35000"/>
            </a:spcAft>
            <a:buNone/>
          </a:pPr>
          <a:r>
            <a:rPr lang="en-US" sz="2800" kern="1200" baseline="0" dirty="0"/>
            <a:t> </a:t>
          </a:r>
          <a:r>
            <a:rPr lang="en-US" sz="2800" b="1" kern="1200" baseline="0" dirty="0">
              <a:solidFill>
                <a:schemeClr val="accent6">
                  <a:lumMod val="50000"/>
                </a:schemeClr>
              </a:solidFill>
              <a:latin typeface="Garamond" panose="02020404030301010803" pitchFamily="18" charset="0"/>
            </a:rPr>
            <a:t>45 CFR 46 (HHS) </a:t>
          </a:r>
        </a:p>
        <a:p>
          <a:pPr marL="0" lvl="0" indent="0" algn="l" defTabSz="1244600">
            <a:lnSpc>
              <a:spcPct val="150000"/>
            </a:lnSpc>
            <a:spcBef>
              <a:spcPct val="0"/>
            </a:spcBef>
            <a:spcAft>
              <a:spcPct val="35000"/>
            </a:spcAft>
            <a:buNone/>
          </a:pPr>
          <a:r>
            <a:rPr lang="en-US" sz="2800" b="1" kern="1200" baseline="0" dirty="0">
              <a:solidFill>
                <a:schemeClr val="accent6">
                  <a:lumMod val="50000"/>
                </a:schemeClr>
              </a:solidFill>
              <a:latin typeface="Garamond" panose="02020404030301010803" pitchFamily="18" charset="0"/>
            </a:rPr>
            <a:t>52 CFR 56 (FDA)</a:t>
          </a:r>
        </a:p>
        <a:p>
          <a:pPr marL="0" lvl="0" indent="0" algn="l" defTabSz="1244600">
            <a:lnSpc>
              <a:spcPct val="90000"/>
            </a:lnSpc>
            <a:spcBef>
              <a:spcPct val="0"/>
            </a:spcBef>
            <a:spcAft>
              <a:spcPct val="35000"/>
            </a:spcAft>
            <a:buNone/>
          </a:pPr>
          <a:endParaRPr lang="en-US" sz="2800" kern="1200" dirty="0"/>
        </a:p>
        <a:p>
          <a:pPr marL="0" lvl="0" indent="0" algn="l" defTabSz="1244600">
            <a:lnSpc>
              <a:spcPct val="90000"/>
            </a:lnSpc>
            <a:spcBef>
              <a:spcPct val="0"/>
            </a:spcBef>
            <a:spcAft>
              <a:spcPct val="35000"/>
            </a:spcAft>
            <a:buNone/>
          </a:pPr>
          <a:endParaRPr lang="en-US" sz="2800" kern="1200" dirty="0"/>
        </a:p>
        <a:p>
          <a:pPr marL="0" lvl="0" indent="0" algn="l" defTabSz="1244600">
            <a:lnSpc>
              <a:spcPct val="90000"/>
            </a:lnSpc>
            <a:spcBef>
              <a:spcPct val="0"/>
            </a:spcBef>
            <a:spcAft>
              <a:spcPct val="35000"/>
            </a:spcAft>
            <a:buNone/>
          </a:pPr>
          <a:endParaRPr lang="en-US" sz="2800" kern="1200" dirty="0"/>
        </a:p>
        <a:p>
          <a:pPr marL="0" lvl="0" indent="0" algn="l" defTabSz="1244600">
            <a:lnSpc>
              <a:spcPct val="90000"/>
            </a:lnSpc>
            <a:spcBef>
              <a:spcPct val="0"/>
            </a:spcBef>
            <a:spcAft>
              <a:spcPct val="35000"/>
            </a:spcAft>
            <a:buNone/>
          </a:pPr>
          <a:r>
            <a:rPr lang="en-US" sz="2800" kern="1200" dirty="0"/>
            <a:t> </a:t>
          </a:r>
        </a:p>
      </dsp:txBody>
      <dsp:txXfrm>
        <a:off x="182832" y="186126"/>
        <a:ext cx="3379622" cy="403917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56FBE4-84A1-436B-BBE5-7494E53A6AB9}">
      <dsp:nvSpPr>
        <dsp:cNvPr id="0" name=""/>
        <dsp:cNvSpPr/>
      </dsp:nvSpPr>
      <dsp:spPr>
        <a:xfrm>
          <a:off x="3338" y="0"/>
          <a:ext cx="3418267" cy="4487674"/>
        </a:xfrm>
        <a:prstGeom prst="roundRect">
          <a:avLst/>
        </a:prstGeom>
        <a:solidFill>
          <a:schemeClr val="accent1">
            <a:lumMod val="60000"/>
            <a:lum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l" defTabSz="1244600">
            <a:lnSpc>
              <a:spcPct val="90000"/>
            </a:lnSpc>
            <a:spcBef>
              <a:spcPct val="0"/>
            </a:spcBef>
            <a:spcAft>
              <a:spcPct val="35000"/>
            </a:spcAft>
            <a:buNone/>
          </a:pPr>
          <a:r>
            <a:rPr lang="en-US" sz="2800" b="1" kern="1200" dirty="0">
              <a:solidFill>
                <a:schemeClr val="accent6">
                  <a:lumMod val="50000"/>
                </a:schemeClr>
              </a:solidFill>
              <a:latin typeface="Helvetica" panose="020B0604020202020204" pitchFamily="34" charset="0"/>
              <a:cs typeface="Helvetica" panose="020B0604020202020204" pitchFamily="34" charset="0"/>
            </a:rPr>
            <a:t>(B) Institutional  </a:t>
          </a:r>
        </a:p>
        <a:p>
          <a:pPr marL="0" lvl="0" indent="0" algn="l" defTabSz="1244600">
            <a:lnSpc>
              <a:spcPct val="90000"/>
            </a:lnSpc>
            <a:spcBef>
              <a:spcPct val="0"/>
            </a:spcBef>
            <a:spcAft>
              <a:spcPct val="35000"/>
            </a:spcAft>
            <a:buNone/>
          </a:pPr>
          <a:endParaRPr lang="en-US" sz="2800" b="1" kern="1200" dirty="0">
            <a:solidFill>
              <a:schemeClr val="accent6">
                <a:lumMod val="50000"/>
              </a:schemeClr>
            </a:solidFill>
            <a:latin typeface="Helvetica" panose="020B0604020202020204" pitchFamily="34" charset="0"/>
            <a:cs typeface="Helvetica" panose="020B0604020202020204" pitchFamily="34" charset="0"/>
          </a:endParaRPr>
        </a:p>
        <a:p>
          <a:pPr marL="0" lvl="0" indent="0" algn="l" defTabSz="1244600">
            <a:lnSpc>
              <a:spcPct val="100000"/>
            </a:lnSpc>
            <a:spcBef>
              <a:spcPct val="0"/>
            </a:spcBef>
            <a:spcAft>
              <a:spcPct val="35000"/>
            </a:spcAft>
            <a:buNone/>
          </a:pPr>
          <a:r>
            <a:rPr lang="en-US" sz="2800" b="1" kern="1200" dirty="0">
              <a:solidFill>
                <a:schemeClr val="accent6">
                  <a:lumMod val="50000"/>
                </a:schemeClr>
              </a:solidFill>
              <a:latin typeface="Garamond" panose="02020404030301010803" pitchFamily="18" charset="0"/>
            </a:rPr>
            <a:t>UCD</a:t>
          </a:r>
        </a:p>
        <a:p>
          <a:pPr marL="0" lvl="0" indent="0" algn="l" defTabSz="1244600">
            <a:lnSpc>
              <a:spcPct val="100000"/>
            </a:lnSpc>
            <a:spcBef>
              <a:spcPct val="0"/>
            </a:spcBef>
            <a:spcAft>
              <a:spcPct val="35000"/>
            </a:spcAft>
            <a:buNone/>
          </a:pPr>
          <a:r>
            <a:rPr lang="en-US" sz="2800" b="1" kern="1200" dirty="0">
              <a:solidFill>
                <a:schemeClr val="accent6">
                  <a:lumMod val="50000"/>
                </a:schemeClr>
              </a:solidFill>
              <a:latin typeface="Garamond" panose="02020404030301010803" pitchFamily="18" charset="0"/>
            </a:rPr>
            <a:t>COMIRB</a:t>
          </a:r>
        </a:p>
        <a:p>
          <a:pPr marL="0" lvl="0" indent="0" algn="l" defTabSz="1244600">
            <a:lnSpc>
              <a:spcPct val="100000"/>
            </a:lnSpc>
            <a:spcBef>
              <a:spcPct val="0"/>
            </a:spcBef>
            <a:spcAft>
              <a:spcPct val="35000"/>
            </a:spcAft>
            <a:buNone/>
          </a:pPr>
          <a:r>
            <a:rPr lang="en-US" sz="2800" b="1" kern="1200" dirty="0">
              <a:solidFill>
                <a:schemeClr val="accent6">
                  <a:lumMod val="50000"/>
                </a:schemeClr>
              </a:solidFill>
              <a:latin typeface="Garamond" panose="02020404030301010803" pitchFamily="18" charset="0"/>
            </a:rPr>
            <a:t>UCHealth</a:t>
          </a:r>
        </a:p>
        <a:p>
          <a:pPr marL="0" lvl="0" indent="0" algn="l" defTabSz="1244600">
            <a:lnSpc>
              <a:spcPct val="100000"/>
            </a:lnSpc>
            <a:spcBef>
              <a:spcPct val="0"/>
            </a:spcBef>
            <a:spcAft>
              <a:spcPct val="35000"/>
            </a:spcAft>
            <a:buNone/>
          </a:pPr>
          <a:r>
            <a:rPr lang="en-US" sz="2800" b="1" kern="1200" dirty="0">
              <a:solidFill>
                <a:schemeClr val="accent6">
                  <a:lumMod val="50000"/>
                </a:schemeClr>
              </a:solidFill>
              <a:latin typeface="Garamond" panose="02020404030301010803" pitchFamily="18" charset="0"/>
            </a:rPr>
            <a:t>Departmental </a:t>
          </a:r>
        </a:p>
        <a:p>
          <a:pPr marL="0" lvl="0" indent="0" algn="ctr" defTabSz="1244600">
            <a:lnSpc>
              <a:spcPct val="90000"/>
            </a:lnSpc>
            <a:spcBef>
              <a:spcPct val="0"/>
            </a:spcBef>
            <a:spcAft>
              <a:spcPct val="35000"/>
            </a:spcAft>
            <a:buNone/>
          </a:pPr>
          <a:endParaRPr lang="en-US" sz="2800" kern="1200" dirty="0"/>
        </a:p>
      </dsp:txBody>
      <dsp:txXfrm>
        <a:off x="170204" y="166866"/>
        <a:ext cx="3084535" cy="415394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4C9CE1-EA27-40B7-8C9D-40F6388B6713}">
      <dsp:nvSpPr>
        <dsp:cNvPr id="0" name=""/>
        <dsp:cNvSpPr/>
      </dsp:nvSpPr>
      <dsp:spPr>
        <a:xfrm>
          <a:off x="0" y="4304"/>
          <a:ext cx="3406206" cy="4403823"/>
        </a:xfrm>
        <a:prstGeom prst="roundRect">
          <a:avLst/>
        </a:prstGeom>
        <a:solidFill>
          <a:schemeClr val="accent1">
            <a:lumMod val="60000"/>
            <a:lum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endParaRPr lang="en-US" sz="2800" b="1" kern="1200" dirty="0"/>
        </a:p>
        <a:p>
          <a:pPr marL="0" lvl="0" indent="0" algn="ctr" defTabSz="1244600">
            <a:lnSpc>
              <a:spcPct val="90000"/>
            </a:lnSpc>
            <a:spcBef>
              <a:spcPct val="0"/>
            </a:spcBef>
            <a:spcAft>
              <a:spcPct val="35000"/>
            </a:spcAft>
            <a:buNone/>
          </a:pPr>
          <a:endParaRPr lang="en-US" sz="2800" b="1" kern="1200" dirty="0"/>
        </a:p>
        <a:p>
          <a:pPr marL="0" lvl="0" indent="0" algn="ctr" defTabSz="1244600">
            <a:lnSpc>
              <a:spcPct val="90000"/>
            </a:lnSpc>
            <a:spcBef>
              <a:spcPct val="0"/>
            </a:spcBef>
            <a:spcAft>
              <a:spcPct val="35000"/>
            </a:spcAft>
            <a:buNone/>
          </a:pPr>
          <a:endParaRPr lang="en-US" sz="2800" b="1" kern="1200" dirty="0"/>
        </a:p>
        <a:p>
          <a:pPr marL="0" lvl="0" indent="0" algn="ctr" defTabSz="1244600">
            <a:lnSpc>
              <a:spcPct val="90000"/>
            </a:lnSpc>
            <a:spcBef>
              <a:spcPct val="0"/>
            </a:spcBef>
            <a:spcAft>
              <a:spcPct val="35000"/>
            </a:spcAft>
            <a:buNone/>
          </a:pPr>
          <a:endParaRPr lang="en-US" sz="1800" b="1" kern="1200" dirty="0">
            <a:solidFill>
              <a:schemeClr val="accent6">
                <a:lumMod val="50000"/>
              </a:schemeClr>
            </a:solidFill>
            <a:latin typeface="Helvetica" panose="020B0604020202020204" pitchFamily="34" charset="0"/>
            <a:cs typeface="Helvetica" panose="020B0604020202020204" pitchFamily="34" charset="0"/>
          </a:endParaRPr>
        </a:p>
        <a:p>
          <a:pPr marL="0" lvl="0" indent="0" algn="ctr" defTabSz="1244600">
            <a:lnSpc>
              <a:spcPct val="90000"/>
            </a:lnSpc>
            <a:spcBef>
              <a:spcPct val="0"/>
            </a:spcBef>
            <a:spcAft>
              <a:spcPct val="35000"/>
            </a:spcAft>
            <a:buNone/>
          </a:pPr>
          <a:r>
            <a:rPr lang="en-US" sz="2800" b="1" kern="1200" dirty="0">
              <a:solidFill>
                <a:schemeClr val="accent6">
                  <a:lumMod val="50000"/>
                </a:schemeClr>
              </a:solidFill>
              <a:latin typeface="Helvetica" panose="020B0604020202020204" pitchFamily="34" charset="0"/>
              <a:cs typeface="Helvetica" panose="020B0604020202020204" pitchFamily="34" charset="0"/>
            </a:rPr>
            <a:t>(C) Sponsors</a:t>
          </a:r>
        </a:p>
        <a:p>
          <a:pPr marL="0" lvl="0" indent="0" algn="l" defTabSz="1244600">
            <a:lnSpc>
              <a:spcPct val="100000"/>
            </a:lnSpc>
            <a:spcBef>
              <a:spcPct val="0"/>
            </a:spcBef>
            <a:spcAft>
              <a:spcPct val="35000"/>
            </a:spcAft>
            <a:buNone/>
          </a:pPr>
          <a:endParaRPr lang="en-US" sz="2800" b="1" kern="1200" dirty="0">
            <a:solidFill>
              <a:schemeClr val="accent6">
                <a:lumMod val="50000"/>
              </a:schemeClr>
            </a:solidFill>
            <a:latin typeface="Garamond" panose="02020404030301010803" pitchFamily="18" charset="0"/>
          </a:endParaRPr>
        </a:p>
        <a:p>
          <a:pPr marL="0" lvl="0" indent="0" algn="l" defTabSz="1244600">
            <a:lnSpc>
              <a:spcPct val="100000"/>
            </a:lnSpc>
            <a:spcBef>
              <a:spcPct val="0"/>
            </a:spcBef>
            <a:spcAft>
              <a:spcPct val="35000"/>
            </a:spcAft>
            <a:buNone/>
          </a:pPr>
          <a:r>
            <a:rPr lang="en-US" sz="2800" b="1" kern="1200" dirty="0">
              <a:solidFill>
                <a:schemeClr val="accent6">
                  <a:lumMod val="50000"/>
                </a:schemeClr>
              </a:solidFill>
              <a:latin typeface="Garamond" panose="02020404030301010803" pitchFamily="18" charset="0"/>
            </a:rPr>
            <a:t>Investigator (IIT)</a:t>
          </a:r>
        </a:p>
        <a:p>
          <a:pPr marL="0" lvl="0" indent="0" algn="l" defTabSz="1244600">
            <a:lnSpc>
              <a:spcPct val="100000"/>
            </a:lnSpc>
            <a:spcBef>
              <a:spcPct val="0"/>
            </a:spcBef>
            <a:spcAft>
              <a:spcPct val="35000"/>
            </a:spcAft>
            <a:buNone/>
          </a:pPr>
          <a:r>
            <a:rPr lang="en-US" sz="2800" b="1" kern="1200" dirty="0">
              <a:solidFill>
                <a:schemeClr val="accent6">
                  <a:lumMod val="50000"/>
                </a:schemeClr>
              </a:solidFill>
              <a:latin typeface="Garamond" panose="02020404030301010803" pitchFamily="18" charset="0"/>
            </a:rPr>
            <a:t>Federal Agencies</a:t>
          </a:r>
        </a:p>
        <a:p>
          <a:pPr marL="0" lvl="0" indent="0" algn="l" defTabSz="1244600">
            <a:lnSpc>
              <a:spcPct val="100000"/>
            </a:lnSpc>
            <a:spcBef>
              <a:spcPct val="0"/>
            </a:spcBef>
            <a:spcAft>
              <a:spcPct val="35000"/>
            </a:spcAft>
            <a:buNone/>
          </a:pPr>
          <a:r>
            <a:rPr lang="en-US" sz="2800" b="1" kern="1200" dirty="0">
              <a:solidFill>
                <a:schemeClr val="accent6">
                  <a:lumMod val="50000"/>
                </a:schemeClr>
              </a:solidFill>
              <a:latin typeface="Garamond" panose="02020404030301010803" pitchFamily="18" charset="0"/>
            </a:rPr>
            <a:t>Cooperative Groups</a:t>
          </a:r>
        </a:p>
        <a:p>
          <a:pPr marL="0" lvl="0" indent="0" algn="l" defTabSz="1244600">
            <a:lnSpc>
              <a:spcPct val="100000"/>
            </a:lnSpc>
            <a:spcBef>
              <a:spcPct val="0"/>
            </a:spcBef>
            <a:spcAft>
              <a:spcPct val="35000"/>
            </a:spcAft>
            <a:buNone/>
          </a:pPr>
          <a:r>
            <a:rPr lang="en-US" sz="2800" b="1" kern="1200" dirty="0">
              <a:solidFill>
                <a:schemeClr val="accent6">
                  <a:lumMod val="50000"/>
                </a:schemeClr>
              </a:solidFill>
              <a:latin typeface="Garamond" panose="02020404030301010803" pitchFamily="18" charset="0"/>
            </a:rPr>
            <a:t>Industry</a:t>
          </a:r>
          <a:endParaRPr lang="en-US" sz="2800" b="1" kern="1200" dirty="0">
            <a:latin typeface="Garamond" panose="02020404030301010803" pitchFamily="18" charset="0"/>
          </a:endParaRPr>
        </a:p>
        <a:p>
          <a:pPr marL="0" lvl="0" indent="0" algn="ctr" defTabSz="1244600">
            <a:lnSpc>
              <a:spcPct val="90000"/>
            </a:lnSpc>
            <a:spcBef>
              <a:spcPct val="0"/>
            </a:spcBef>
            <a:spcAft>
              <a:spcPct val="35000"/>
            </a:spcAft>
            <a:buNone/>
          </a:pPr>
          <a:endParaRPr lang="en-US" sz="2800" kern="1200" dirty="0"/>
        </a:p>
        <a:p>
          <a:pPr marL="0" lvl="0" indent="0" algn="ctr" defTabSz="1244600">
            <a:lnSpc>
              <a:spcPct val="90000"/>
            </a:lnSpc>
            <a:spcBef>
              <a:spcPct val="0"/>
            </a:spcBef>
            <a:spcAft>
              <a:spcPct val="35000"/>
            </a:spcAft>
            <a:buNone/>
          </a:pPr>
          <a:endParaRPr lang="en-US" sz="2800" kern="1200" dirty="0"/>
        </a:p>
        <a:p>
          <a:pPr marL="0" lvl="0" indent="0" algn="ctr" defTabSz="1244600">
            <a:lnSpc>
              <a:spcPct val="90000"/>
            </a:lnSpc>
            <a:spcBef>
              <a:spcPct val="0"/>
            </a:spcBef>
            <a:spcAft>
              <a:spcPct val="35000"/>
            </a:spcAft>
            <a:buNone/>
          </a:pPr>
          <a:endParaRPr lang="en-US" sz="2800" kern="1200" dirty="0"/>
        </a:p>
        <a:p>
          <a:pPr marL="0" lvl="0" indent="0" algn="ctr" defTabSz="1244600">
            <a:lnSpc>
              <a:spcPct val="90000"/>
            </a:lnSpc>
            <a:spcBef>
              <a:spcPct val="0"/>
            </a:spcBef>
            <a:spcAft>
              <a:spcPct val="35000"/>
            </a:spcAft>
            <a:buNone/>
          </a:pPr>
          <a:r>
            <a:rPr lang="en-US" sz="2800" kern="1200" dirty="0"/>
            <a:t>  </a:t>
          </a:r>
        </a:p>
      </dsp:txBody>
      <dsp:txXfrm>
        <a:off x="166277" y="170581"/>
        <a:ext cx="3073652" cy="407126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267E27-05A7-4440-8B74-4E133B0643C0}">
      <dsp:nvSpPr>
        <dsp:cNvPr id="0" name=""/>
        <dsp:cNvSpPr/>
      </dsp:nvSpPr>
      <dsp:spPr>
        <a:xfrm>
          <a:off x="4777" y="491"/>
          <a:ext cx="3522268" cy="75960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latin typeface="Garamond" panose="02020404030301010803" pitchFamily="18" charset="0"/>
            </a:rPr>
            <a:t>General requirements for informed consent </a:t>
          </a:r>
        </a:p>
      </dsp:txBody>
      <dsp:txXfrm>
        <a:off x="41858" y="37572"/>
        <a:ext cx="3448106" cy="685441"/>
      </dsp:txXfrm>
    </dsp:sp>
    <dsp:sp modelId="{58C679B6-7392-4012-A634-1913DD5DA9C0}">
      <dsp:nvSpPr>
        <dsp:cNvPr id="0" name=""/>
        <dsp:cNvSpPr/>
      </dsp:nvSpPr>
      <dsp:spPr>
        <a:xfrm>
          <a:off x="4777" y="798075"/>
          <a:ext cx="3522268" cy="759603"/>
        </a:xfrm>
        <a:prstGeom prst="roundRect">
          <a:avLst/>
        </a:prstGeom>
        <a:solidFill>
          <a:schemeClr val="accent2">
            <a:hueOff val="-377679"/>
            <a:satOff val="7027"/>
            <a:lumOff val="94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latin typeface="Garamond" panose="02020404030301010803" pitchFamily="18" charset="0"/>
            </a:rPr>
            <a:t>8 Required Elements of Consent </a:t>
          </a:r>
        </a:p>
      </dsp:txBody>
      <dsp:txXfrm>
        <a:off x="41858" y="835156"/>
        <a:ext cx="3448106" cy="685441"/>
      </dsp:txXfrm>
    </dsp:sp>
    <dsp:sp modelId="{EEDE1201-E5E2-45EA-A83F-1F450EBC09B3}">
      <dsp:nvSpPr>
        <dsp:cNvPr id="0" name=""/>
        <dsp:cNvSpPr/>
      </dsp:nvSpPr>
      <dsp:spPr>
        <a:xfrm>
          <a:off x="4777" y="1595659"/>
          <a:ext cx="3522268" cy="759603"/>
        </a:xfrm>
        <a:prstGeom prst="roundRect">
          <a:avLst/>
        </a:prstGeom>
        <a:solidFill>
          <a:schemeClr val="accent2">
            <a:hueOff val="-755358"/>
            <a:satOff val="14054"/>
            <a:lumOff val="188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latin typeface="Garamond" panose="02020404030301010803" pitchFamily="18" charset="0"/>
            </a:rPr>
            <a:t>ClinicalTrials.gov requirement </a:t>
          </a:r>
        </a:p>
      </dsp:txBody>
      <dsp:txXfrm>
        <a:off x="41858" y="1632740"/>
        <a:ext cx="3448106" cy="685441"/>
      </dsp:txXfrm>
    </dsp:sp>
    <dsp:sp modelId="{10AE8C1B-4E4C-4A4F-BC94-621B2AD1E060}">
      <dsp:nvSpPr>
        <dsp:cNvPr id="0" name=""/>
        <dsp:cNvSpPr/>
      </dsp:nvSpPr>
      <dsp:spPr>
        <a:xfrm rot="5400000">
          <a:off x="6222746" y="-305896"/>
          <a:ext cx="857416" cy="6255696"/>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b="1" kern="1200" dirty="0">
              <a:latin typeface="Garamond" panose="02020404030301010803" pitchFamily="18" charset="0"/>
              <a:cs typeface="Helvetica" panose="020B0604020202020204" pitchFamily="34" charset="0"/>
            </a:rPr>
            <a:t>Pregnant Women, Fetus and Neonates of Uncertain Viability  - Subpart B </a:t>
          </a:r>
        </a:p>
        <a:p>
          <a:pPr marL="114300" lvl="1" indent="-114300" algn="l" defTabSz="622300">
            <a:lnSpc>
              <a:spcPct val="90000"/>
            </a:lnSpc>
            <a:spcBef>
              <a:spcPct val="0"/>
            </a:spcBef>
            <a:spcAft>
              <a:spcPct val="15000"/>
            </a:spcAft>
            <a:buChar char="•"/>
          </a:pPr>
          <a:r>
            <a:rPr lang="en-US" sz="1400" b="1" kern="1200" dirty="0">
              <a:latin typeface="Garamond" panose="02020404030301010803" pitchFamily="18" charset="0"/>
              <a:cs typeface="Helvetica" panose="020B0604020202020204" pitchFamily="34" charset="0"/>
            </a:rPr>
            <a:t>Prisoners – Subpart C </a:t>
          </a:r>
        </a:p>
        <a:p>
          <a:pPr marL="114300" lvl="1" indent="-114300" algn="l" defTabSz="622300">
            <a:lnSpc>
              <a:spcPct val="90000"/>
            </a:lnSpc>
            <a:spcBef>
              <a:spcPct val="0"/>
            </a:spcBef>
            <a:spcAft>
              <a:spcPct val="15000"/>
            </a:spcAft>
            <a:buChar char="•"/>
          </a:pPr>
          <a:r>
            <a:rPr lang="en-US" sz="1400" b="1" kern="1200" dirty="0">
              <a:latin typeface="Garamond" panose="02020404030301010803" pitchFamily="18" charset="0"/>
              <a:cs typeface="Helvetica" panose="020B0604020202020204" pitchFamily="34" charset="0"/>
            </a:rPr>
            <a:t>Children – Subpart D </a:t>
          </a:r>
        </a:p>
      </dsp:txBody>
      <dsp:txXfrm rot="-5400000">
        <a:off x="3523606" y="2435100"/>
        <a:ext cx="6213840" cy="773704"/>
      </dsp:txXfrm>
    </dsp:sp>
    <dsp:sp modelId="{1A18C438-BD24-4DA0-8B7C-8290971B0715}">
      <dsp:nvSpPr>
        <dsp:cNvPr id="0" name=""/>
        <dsp:cNvSpPr/>
      </dsp:nvSpPr>
      <dsp:spPr>
        <a:xfrm>
          <a:off x="4777" y="2442150"/>
          <a:ext cx="3518829" cy="759603"/>
        </a:xfrm>
        <a:prstGeom prst="roundRect">
          <a:avLst/>
        </a:prstGeom>
        <a:solidFill>
          <a:schemeClr val="accent2">
            <a:hueOff val="-1133037"/>
            <a:satOff val="21082"/>
            <a:lumOff val="282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Garamond" panose="02020404030301010803" pitchFamily="18" charset="0"/>
            </a:rPr>
            <a:t>Special Considerations (Vulnerable) </a:t>
          </a:r>
        </a:p>
      </dsp:txBody>
      <dsp:txXfrm>
        <a:off x="41858" y="2479231"/>
        <a:ext cx="3444667" cy="685441"/>
      </dsp:txXfrm>
    </dsp:sp>
    <dsp:sp modelId="{137A864D-5DA5-4553-AC33-F87DA84CDFF8}">
      <dsp:nvSpPr>
        <dsp:cNvPr id="0" name=""/>
        <dsp:cNvSpPr/>
      </dsp:nvSpPr>
      <dsp:spPr>
        <a:xfrm>
          <a:off x="4777" y="3288640"/>
          <a:ext cx="3522268" cy="759603"/>
        </a:xfrm>
        <a:prstGeom prst="roundRect">
          <a:avLst/>
        </a:prstGeom>
        <a:solidFill>
          <a:schemeClr val="accent2">
            <a:hueOff val="-1510716"/>
            <a:satOff val="28109"/>
            <a:lumOff val="376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latin typeface="Garamond" panose="02020404030301010803" pitchFamily="18" charset="0"/>
            </a:rPr>
            <a:t>6 Study-specific Elements of Consent </a:t>
          </a:r>
        </a:p>
      </dsp:txBody>
      <dsp:txXfrm>
        <a:off x="41858" y="3325721"/>
        <a:ext cx="3448106" cy="685441"/>
      </dsp:txXfrm>
    </dsp:sp>
    <dsp:sp modelId="{B3BB2B6D-62F8-4C5C-AB4B-D10D4970AD7C}">
      <dsp:nvSpPr>
        <dsp:cNvPr id="0" name=""/>
        <dsp:cNvSpPr/>
      </dsp:nvSpPr>
      <dsp:spPr>
        <a:xfrm>
          <a:off x="4777" y="4086224"/>
          <a:ext cx="3522268" cy="759603"/>
        </a:xfrm>
        <a:prstGeom prst="roundRect">
          <a:avLst/>
        </a:prstGeom>
        <a:solidFill>
          <a:schemeClr val="accent2">
            <a:hueOff val="-1888395"/>
            <a:satOff val="35136"/>
            <a:lumOff val="470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latin typeface="Garamond" panose="02020404030301010803" pitchFamily="18" charset="0"/>
            </a:rPr>
            <a:t>IRB Actions related to Informed Consent </a:t>
          </a:r>
        </a:p>
      </dsp:txBody>
      <dsp:txXfrm>
        <a:off x="41858" y="4123305"/>
        <a:ext cx="3448106" cy="68544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1" tIns="47111" rIns="94221" bIns="47111" rtlCol="0"/>
          <a:lstStyle>
            <a:lvl1pPr algn="l">
              <a:defRPr sz="1200"/>
            </a:lvl1pPr>
          </a:lstStyle>
          <a:p>
            <a:endParaRPr lang="en-US"/>
          </a:p>
        </p:txBody>
      </p:sp>
      <p:sp>
        <p:nvSpPr>
          <p:cNvPr id="3" name="Date Placeholder 2"/>
          <p:cNvSpPr>
            <a:spLocks noGrp="1"/>
          </p:cNvSpPr>
          <p:nvPr>
            <p:ph type="dt" idx="1"/>
          </p:nvPr>
        </p:nvSpPr>
        <p:spPr>
          <a:xfrm>
            <a:off x="4023093" y="0"/>
            <a:ext cx="3077739" cy="471054"/>
          </a:xfrm>
          <a:prstGeom prst="rect">
            <a:avLst/>
          </a:prstGeom>
        </p:spPr>
        <p:txBody>
          <a:bodyPr vert="horz" lIns="94221" tIns="47111" rIns="94221" bIns="47111" rtlCol="0"/>
          <a:lstStyle>
            <a:lvl1pPr algn="r">
              <a:defRPr sz="1200"/>
            </a:lvl1pPr>
          </a:lstStyle>
          <a:p>
            <a:fld id="{6363C6E1-D036-40AF-9CD9-C3C6591AEBEC}" type="datetimeFigureOut">
              <a:rPr lang="en-US" smtClean="0"/>
              <a:t>8/12/2020</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1" tIns="47111" rIns="94221" bIns="47111" rtlCol="0" anchor="ctr"/>
          <a:lstStyle/>
          <a:p>
            <a:endParaRPr lang="en-US"/>
          </a:p>
        </p:txBody>
      </p:sp>
      <p:sp>
        <p:nvSpPr>
          <p:cNvPr id="5" name="Notes Placeholder 4"/>
          <p:cNvSpPr>
            <a:spLocks noGrp="1"/>
          </p:cNvSpPr>
          <p:nvPr>
            <p:ph type="body" sz="quarter" idx="3"/>
          </p:nvPr>
        </p:nvSpPr>
        <p:spPr>
          <a:xfrm>
            <a:off x="710248" y="4518203"/>
            <a:ext cx="5681980" cy="3696713"/>
          </a:xfrm>
          <a:prstGeom prst="rect">
            <a:avLst/>
          </a:prstGeom>
        </p:spPr>
        <p:txBody>
          <a:bodyPr vert="horz" lIns="94221" tIns="47111" rIns="94221" bIns="4711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3"/>
            <a:ext cx="3077739" cy="471053"/>
          </a:xfrm>
          <a:prstGeom prst="rect">
            <a:avLst/>
          </a:prstGeom>
        </p:spPr>
        <p:txBody>
          <a:bodyPr vert="horz" lIns="94221" tIns="47111" rIns="94221" bIns="47111"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8917423"/>
            <a:ext cx="3077739" cy="471053"/>
          </a:xfrm>
          <a:prstGeom prst="rect">
            <a:avLst/>
          </a:prstGeom>
        </p:spPr>
        <p:txBody>
          <a:bodyPr vert="horz" lIns="94221" tIns="47111" rIns="94221" bIns="47111" rtlCol="0" anchor="b"/>
          <a:lstStyle>
            <a:lvl1pPr algn="r">
              <a:defRPr sz="1200"/>
            </a:lvl1pPr>
          </a:lstStyle>
          <a:p>
            <a:fld id="{631D6CD7-73F4-46E8-B2BD-971F39CBC096}" type="slidenum">
              <a:rPr lang="en-US" smtClean="0"/>
              <a:t>‹#›</a:t>
            </a:fld>
            <a:endParaRPr lang="en-US"/>
          </a:p>
        </p:txBody>
      </p:sp>
    </p:spTree>
    <p:extLst>
      <p:ext uri="{BB962C8B-B14F-4D97-AF65-F5344CB8AC3E}">
        <p14:creationId xmlns:p14="http://schemas.microsoft.com/office/powerpoint/2010/main" val="1301354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J00X-IGwq4g"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1D6CD7-73F4-46E8-B2BD-971F39CBC096}" type="slidenum">
              <a:rPr lang="en-US" smtClean="0"/>
              <a:t>1</a:t>
            </a:fld>
            <a:endParaRPr lang="en-US"/>
          </a:p>
        </p:txBody>
      </p:sp>
    </p:spTree>
    <p:extLst>
      <p:ext uri="{BB962C8B-B14F-4D97-AF65-F5344CB8AC3E}">
        <p14:creationId xmlns:p14="http://schemas.microsoft.com/office/powerpoint/2010/main" val="248244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1D6CD7-73F4-46E8-B2BD-971F39CBC096}" type="slidenum">
              <a:rPr lang="en-US" smtClean="0"/>
              <a:t>10</a:t>
            </a:fld>
            <a:endParaRPr lang="en-US"/>
          </a:p>
        </p:txBody>
      </p:sp>
    </p:spTree>
    <p:extLst>
      <p:ext uri="{BB962C8B-B14F-4D97-AF65-F5344CB8AC3E}">
        <p14:creationId xmlns:p14="http://schemas.microsoft.com/office/powerpoint/2010/main" val="630593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1D6CD7-73F4-46E8-B2BD-971F39CBC096}" type="slidenum">
              <a:rPr lang="en-US" smtClean="0"/>
              <a:t>12</a:t>
            </a:fld>
            <a:endParaRPr lang="en-US"/>
          </a:p>
        </p:txBody>
      </p:sp>
    </p:spTree>
    <p:extLst>
      <p:ext uri="{BB962C8B-B14F-4D97-AF65-F5344CB8AC3E}">
        <p14:creationId xmlns:p14="http://schemas.microsoft.com/office/powerpoint/2010/main" val="21211917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1D6CD7-73F4-46E8-B2BD-971F39CBC096}" type="slidenum">
              <a:rPr lang="en-US" smtClean="0"/>
              <a:t>14</a:t>
            </a:fld>
            <a:endParaRPr lang="en-US"/>
          </a:p>
        </p:txBody>
      </p:sp>
    </p:spTree>
    <p:extLst>
      <p:ext uri="{BB962C8B-B14F-4D97-AF65-F5344CB8AC3E}">
        <p14:creationId xmlns:p14="http://schemas.microsoft.com/office/powerpoint/2010/main" val="34446534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Link in resources section </a:t>
            </a:r>
          </a:p>
          <a:p>
            <a:r>
              <a:rPr lang="en-US" dirty="0"/>
              <a:t>Be prepared to discuss: </a:t>
            </a:r>
          </a:p>
          <a:p>
            <a:pPr lvl="1"/>
            <a:r>
              <a:rPr lang="en-US" dirty="0"/>
              <a:t>Templates, w/wo HIPAA </a:t>
            </a:r>
          </a:p>
          <a:p>
            <a:pPr lvl="1"/>
            <a:r>
              <a:rPr lang="en-US" dirty="0"/>
              <a:t>Assent template (who is assent used for?) </a:t>
            </a:r>
          </a:p>
          <a:p>
            <a:pPr lvl="1"/>
            <a:r>
              <a:rPr lang="en-US" dirty="0"/>
              <a:t>Additional language </a:t>
            </a:r>
          </a:p>
          <a:p>
            <a:pPr lvl="1"/>
            <a:r>
              <a:rPr lang="en-US" dirty="0"/>
              <a:t>CT.gov language (COMIRB makes determination) </a:t>
            </a:r>
          </a:p>
          <a:p>
            <a:pPr lvl="1"/>
            <a:r>
              <a:rPr lang="en-US" dirty="0"/>
              <a:t>Short form availability  (on line; stress policy adherence) </a:t>
            </a:r>
          </a:p>
          <a:p>
            <a:pPr lvl="1"/>
            <a:r>
              <a:rPr lang="en-US" dirty="0"/>
              <a:t>Consent waiver application (part of the application) </a:t>
            </a:r>
          </a:p>
        </p:txBody>
      </p:sp>
      <p:sp>
        <p:nvSpPr>
          <p:cNvPr id="4" name="Slide Number Placeholder 3"/>
          <p:cNvSpPr>
            <a:spLocks noGrp="1"/>
          </p:cNvSpPr>
          <p:nvPr>
            <p:ph type="sldNum" sz="quarter" idx="10"/>
          </p:nvPr>
        </p:nvSpPr>
        <p:spPr/>
        <p:txBody>
          <a:bodyPr/>
          <a:lstStyle/>
          <a:p>
            <a:fld id="{631D6CD7-73F4-46E8-B2BD-971F39CBC096}" type="slidenum">
              <a:rPr lang="en-US" smtClean="0"/>
              <a:t>15</a:t>
            </a:fld>
            <a:endParaRPr lang="en-US"/>
          </a:p>
        </p:txBody>
      </p:sp>
    </p:spTree>
    <p:extLst>
      <p:ext uri="{BB962C8B-B14F-4D97-AF65-F5344CB8AC3E}">
        <p14:creationId xmlns:p14="http://schemas.microsoft.com/office/powerpoint/2010/main" val="37341644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readability assessment and revisions to improve </a:t>
            </a:r>
          </a:p>
        </p:txBody>
      </p:sp>
      <p:sp>
        <p:nvSpPr>
          <p:cNvPr id="4" name="Slide Number Placeholder 3"/>
          <p:cNvSpPr>
            <a:spLocks noGrp="1"/>
          </p:cNvSpPr>
          <p:nvPr>
            <p:ph type="sldNum" sz="quarter" idx="10"/>
          </p:nvPr>
        </p:nvSpPr>
        <p:spPr/>
        <p:txBody>
          <a:bodyPr/>
          <a:lstStyle/>
          <a:p>
            <a:fld id="{631D6CD7-73F4-46E8-B2BD-971F39CBC096}" type="slidenum">
              <a:rPr lang="en-US" smtClean="0"/>
              <a:t>16</a:t>
            </a:fld>
            <a:endParaRPr lang="en-US"/>
          </a:p>
        </p:txBody>
      </p:sp>
    </p:spTree>
    <p:extLst>
      <p:ext uri="{BB962C8B-B14F-4D97-AF65-F5344CB8AC3E}">
        <p14:creationId xmlns:p14="http://schemas.microsoft.com/office/powerpoint/2010/main" val="42695691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1D6CD7-73F4-46E8-B2BD-971F39CBC096}" type="slidenum">
              <a:rPr lang="en-US" smtClean="0"/>
              <a:t>17</a:t>
            </a:fld>
            <a:endParaRPr lang="en-US"/>
          </a:p>
        </p:txBody>
      </p:sp>
    </p:spTree>
    <p:extLst>
      <p:ext uri="{BB962C8B-B14F-4D97-AF65-F5344CB8AC3E}">
        <p14:creationId xmlns:p14="http://schemas.microsoft.com/office/powerpoint/2010/main" val="40331210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1D6CD7-73F4-46E8-B2BD-971F39CBC096}" type="slidenum">
              <a:rPr lang="en-US" smtClean="0"/>
              <a:t>24</a:t>
            </a:fld>
            <a:endParaRPr lang="en-US"/>
          </a:p>
        </p:txBody>
      </p:sp>
    </p:spTree>
    <p:extLst>
      <p:ext uri="{BB962C8B-B14F-4D97-AF65-F5344CB8AC3E}">
        <p14:creationId xmlns:p14="http://schemas.microsoft.com/office/powerpoint/2010/main" val="10202855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1D6CD7-73F4-46E8-B2BD-971F39CBC096}" type="slidenum">
              <a:rPr lang="en-US" smtClean="0"/>
              <a:t>25</a:t>
            </a:fld>
            <a:endParaRPr lang="en-US"/>
          </a:p>
        </p:txBody>
      </p:sp>
    </p:spTree>
    <p:extLst>
      <p:ext uri="{BB962C8B-B14F-4D97-AF65-F5344CB8AC3E}">
        <p14:creationId xmlns:p14="http://schemas.microsoft.com/office/powerpoint/2010/main" val="3643289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3915728"/>
          </a:xfrm>
        </p:spPr>
        <p:txBody>
          <a:bodyPr/>
          <a:lstStyle/>
          <a:p>
            <a:r>
              <a:rPr lang="en-US" sz="800" b="1" dirty="0"/>
              <a:t>Communication Challenges: </a:t>
            </a:r>
          </a:p>
          <a:p>
            <a:pPr marL="171450" indent="-171450">
              <a:buFont typeface="Arial" panose="020B0604020202020204" pitchFamily="34" charset="0"/>
              <a:buChar char="•"/>
            </a:pPr>
            <a:r>
              <a:rPr lang="en-US" sz="800" b="0" dirty="0"/>
              <a:t>The need to communicate the purposes, technical aspects and implications of a clinical trial </a:t>
            </a:r>
          </a:p>
          <a:p>
            <a:pPr marL="171450" indent="-171450">
              <a:buFont typeface="Arial" panose="020B0604020202020204" pitchFamily="34" charset="0"/>
              <a:buChar char="•"/>
            </a:pPr>
            <a:r>
              <a:rPr lang="en-US" sz="800" b="0" dirty="0"/>
              <a:t>Assist the patients in the decision-making process</a:t>
            </a:r>
          </a:p>
          <a:p>
            <a:pPr marL="171450" indent="-171450">
              <a:buFont typeface="Arial" panose="020B0604020202020204" pitchFamily="34" charset="0"/>
              <a:buChar char="•"/>
            </a:pPr>
            <a:r>
              <a:rPr lang="en-US" sz="800" b="0" dirty="0"/>
              <a:t>Challenges can lead to patient misconceptions and gaps in knowledge about clinical trials </a:t>
            </a:r>
          </a:p>
          <a:p>
            <a:endParaRPr lang="en-US" sz="800" b="1" dirty="0"/>
          </a:p>
          <a:p>
            <a:r>
              <a:rPr lang="en-US" sz="800" b="1" dirty="0">
                <a:highlight>
                  <a:srgbClr val="FFFF00"/>
                </a:highlight>
              </a:rPr>
              <a:t>Present the facts: 57% of patients understand benefits &amp; &lt;50% aware of risks &amp; 54% understood the aim </a:t>
            </a:r>
          </a:p>
          <a:p>
            <a:pPr marL="171450" indent="-171450">
              <a:buFont typeface="Arial" panose="020B0604020202020204" pitchFamily="34" charset="0"/>
              <a:buChar char="•"/>
            </a:pPr>
            <a:r>
              <a:rPr lang="en-US" sz="800" dirty="0"/>
              <a:t>Discuss available tools to assess communication and educational needs </a:t>
            </a:r>
          </a:p>
          <a:p>
            <a:pPr marL="171450" indent="-171450">
              <a:buFont typeface="Arial" panose="020B0604020202020204" pitchFamily="34" charset="0"/>
              <a:buChar char="•"/>
            </a:pPr>
            <a:r>
              <a:rPr lang="en-US" sz="800" dirty="0"/>
              <a:t>Discuss what has been determined to be effective ways to verify comprehension and assure understanding </a:t>
            </a:r>
          </a:p>
          <a:p>
            <a:pPr marL="171450" indent="-171450">
              <a:buFont typeface="Arial" panose="020B0604020202020204" pitchFamily="34" charset="0"/>
              <a:buChar char="•"/>
            </a:pPr>
            <a:r>
              <a:rPr lang="en-US" sz="800" dirty="0"/>
              <a:t>Show slides of data that validate the lack of patient understanding</a:t>
            </a:r>
          </a:p>
          <a:p>
            <a:pPr marL="171450" indent="-171450">
              <a:buFont typeface="Arial" panose="020B0604020202020204" pitchFamily="34" charset="0"/>
              <a:buChar char="•"/>
            </a:pPr>
            <a:r>
              <a:rPr lang="en-US" sz="800" dirty="0"/>
              <a:t>Only 25% of research staff assess comprehension </a:t>
            </a:r>
          </a:p>
          <a:p>
            <a:endParaRPr lang="en-US" sz="800" dirty="0"/>
          </a:p>
          <a:p>
            <a:r>
              <a:rPr lang="en-US" sz="800" b="1" dirty="0"/>
              <a:t>What works to assess &amp; improve understanding? </a:t>
            </a:r>
          </a:p>
          <a:p>
            <a:pPr marL="171450" indent="-171450">
              <a:buFont typeface="Arial" panose="020B0604020202020204" pitchFamily="34" charset="0"/>
              <a:buChar char="•"/>
            </a:pPr>
            <a:r>
              <a:rPr lang="en-US" sz="800" dirty="0"/>
              <a:t>Take it home? NO</a:t>
            </a:r>
          </a:p>
          <a:p>
            <a:pPr marL="171450" indent="-171450">
              <a:buFont typeface="Arial" panose="020B0604020202020204" pitchFamily="34" charset="0"/>
              <a:buChar char="•"/>
            </a:pPr>
            <a:r>
              <a:rPr lang="en-US" sz="800" dirty="0"/>
              <a:t>Asking questions such as “Do you understand?” NO </a:t>
            </a:r>
          </a:p>
          <a:p>
            <a:pPr marL="171450" indent="-171450">
              <a:buFont typeface="Arial" panose="020B0604020202020204" pitchFamily="34" charset="0"/>
              <a:buChar char="•"/>
            </a:pPr>
            <a:r>
              <a:rPr lang="en-US" sz="800" dirty="0"/>
              <a:t>Sign or initial every page of the consent form? NO</a:t>
            </a:r>
          </a:p>
          <a:p>
            <a:pPr marL="171450" indent="-171450">
              <a:buFont typeface="Arial" panose="020B0604020202020204" pitchFamily="34" charset="0"/>
              <a:buChar char="•"/>
            </a:pPr>
            <a:r>
              <a:rPr lang="en-US" sz="800" dirty="0"/>
              <a:t>Asking open-ended questions? YES </a:t>
            </a:r>
          </a:p>
          <a:p>
            <a:pPr marL="171450" indent="-171450">
              <a:buFont typeface="Arial" panose="020B0604020202020204" pitchFamily="34" charset="0"/>
              <a:buChar char="•"/>
            </a:pPr>
            <a:r>
              <a:rPr lang="en-US" sz="800" dirty="0"/>
              <a:t>Teach-back method? YES </a:t>
            </a:r>
          </a:p>
          <a:p>
            <a:pPr marL="171450" indent="-171450">
              <a:buFont typeface="Arial" panose="020B0604020202020204" pitchFamily="34" charset="0"/>
              <a:buChar char="•"/>
            </a:pPr>
            <a:r>
              <a:rPr lang="en-US" sz="800" dirty="0"/>
              <a:t>One-on-one discussion; more than one meeting; video? YES </a:t>
            </a:r>
          </a:p>
          <a:p>
            <a:pPr marL="171450" indent="-171450">
              <a:buFont typeface="Arial" panose="020B0604020202020204" pitchFamily="34" charset="0"/>
              <a:buChar char="•"/>
            </a:pPr>
            <a:endParaRPr lang="en-US" sz="800" dirty="0"/>
          </a:p>
          <a:p>
            <a:r>
              <a:rPr lang="en-US" sz="800" b="1" dirty="0"/>
              <a:t>Importance of understanding? </a:t>
            </a:r>
          </a:p>
          <a:p>
            <a:pPr marL="171450" indent="-171450">
              <a:buFont typeface="Arial" panose="020B0604020202020204" pitchFamily="34" charset="0"/>
              <a:buChar char="•"/>
            </a:pPr>
            <a:r>
              <a:rPr lang="en-US" sz="800" dirty="0"/>
              <a:t>Repercussions: If the risks, benefits and aim of the research are not fully understood, there is no valid informed consent; In the absence of informed consent, research doctors and staff may be charged with negligence if the outcomes of the patient participation fails to meet the patient’s expectations or if any complications occur </a:t>
            </a:r>
          </a:p>
          <a:p>
            <a:endParaRPr lang="en-US" sz="800" dirty="0"/>
          </a:p>
          <a:p>
            <a:r>
              <a:rPr lang="en-US" sz="800" b="1" dirty="0"/>
              <a:t>Definition of Health Literacy (From the Affordable Care Act) </a:t>
            </a:r>
          </a:p>
          <a:p>
            <a:pPr marL="171450" indent="-171450">
              <a:buFont typeface="Arial" panose="020B0604020202020204" pitchFamily="34" charset="0"/>
              <a:buChar char="•"/>
            </a:pPr>
            <a:r>
              <a:rPr lang="en-US" sz="800" dirty="0"/>
              <a:t>The degree to which individuals have the capacity to obtain, communicate, process, and understand basic health information and services needed to make appropriate health decisions. </a:t>
            </a:r>
          </a:p>
          <a:p>
            <a:pPr marL="171450" indent="-171450">
              <a:buFont typeface="Arial" panose="020B0604020202020204" pitchFamily="34" charset="0"/>
              <a:buChar char="•"/>
            </a:pPr>
            <a:r>
              <a:rPr lang="en-US" sz="800" dirty="0"/>
              <a:t>General literacy and  health literacy are not the same things one does not ensure the other.  </a:t>
            </a:r>
          </a:p>
          <a:p>
            <a:endParaRPr lang="en-US" sz="800" dirty="0"/>
          </a:p>
          <a:p>
            <a:pPr marL="171450" indent="-171450">
              <a:buFont typeface="Arial" panose="020B0604020202020204" pitchFamily="34" charset="0"/>
              <a:buChar char="•"/>
            </a:pPr>
            <a:endParaRPr lang="en-US" sz="800" dirty="0"/>
          </a:p>
          <a:p>
            <a:r>
              <a:rPr lang="en-US" sz="800" i="1" dirty="0"/>
              <a:t>Source of data points: the Health Resources and Services Administration (HRSA) webpages </a:t>
            </a:r>
          </a:p>
          <a:p>
            <a:endParaRPr lang="en-US" dirty="0"/>
          </a:p>
        </p:txBody>
      </p:sp>
      <p:sp>
        <p:nvSpPr>
          <p:cNvPr id="4" name="Slide Number Placeholder 3"/>
          <p:cNvSpPr>
            <a:spLocks noGrp="1"/>
          </p:cNvSpPr>
          <p:nvPr>
            <p:ph type="sldNum" sz="quarter" idx="10"/>
          </p:nvPr>
        </p:nvSpPr>
        <p:spPr/>
        <p:txBody>
          <a:bodyPr/>
          <a:lstStyle/>
          <a:p>
            <a:fld id="{631D6CD7-73F4-46E8-B2BD-971F39CBC096}" type="slidenum">
              <a:rPr lang="en-US" smtClean="0"/>
              <a:t>27</a:t>
            </a:fld>
            <a:endParaRPr lang="en-US"/>
          </a:p>
        </p:txBody>
      </p:sp>
    </p:spTree>
    <p:extLst>
      <p:ext uri="{BB962C8B-B14F-4D97-AF65-F5344CB8AC3E}">
        <p14:creationId xmlns:p14="http://schemas.microsoft.com/office/powerpoint/2010/main" val="14877227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3880" y="4536282"/>
            <a:ext cx="5935980" cy="3660458"/>
          </a:xfrm>
        </p:spPr>
        <p:txBody>
          <a:bodyPr/>
          <a:lstStyle/>
          <a:p>
            <a:r>
              <a:rPr lang="en-US" sz="800" dirty="0"/>
              <a:t>Share who needs to sign when translators, witnesses, LARs etc. are involved</a:t>
            </a:r>
          </a:p>
          <a:p>
            <a:r>
              <a:rPr lang="en-US" sz="800" dirty="0"/>
              <a:t>Link to the COMIRB P&amp;P document and the RSS policies documents  (page 16 of the resources – click on the links if that would be helpful.</a:t>
            </a:r>
          </a:p>
          <a:p>
            <a:endParaRPr lang="en-US" dirty="0"/>
          </a:p>
          <a:p>
            <a:endParaRPr lang="en-US" dirty="0"/>
          </a:p>
        </p:txBody>
      </p:sp>
      <p:sp>
        <p:nvSpPr>
          <p:cNvPr id="4" name="Slide Number Placeholder 3"/>
          <p:cNvSpPr>
            <a:spLocks noGrp="1"/>
          </p:cNvSpPr>
          <p:nvPr>
            <p:ph type="sldNum" sz="quarter" idx="10"/>
          </p:nvPr>
        </p:nvSpPr>
        <p:spPr/>
        <p:txBody>
          <a:bodyPr/>
          <a:lstStyle/>
          <a:p>
            <a:fld id="{631D6CD7-73F4-46E8-B2BD-971F39CBC096}" type="slidenum">
              <a:rPr lang="en-US" smtClean="0"/>
              <a:t>32</a:t>
            </a:fld>
            <a:endParaRPr lang="en-US"/>
          </a:p>
        </p:txBody>
      </p:sp>
      <p:sp>
        <p:nvSpPr>
          <p:cNvPr id="5" name="Rectangle 4">
            <a:extLst>
              <a:ext uri="{FF2B5EF4-FFF2-40B4-BE49-F238E27FC236}">
                <a16:creationId xmlns:a16="http://schemas.microsoft.com/office/drawing/2014/main" id="{F9DC1343-F1FE-43A4-B346-674BB4022943}"/>
              </a:ext>
            </a:extLst>
          </p:cNvPr>
          <p:cNvSpPr/>
          <p:nvPr/>
        </p:nvSpPr>
        <p:spPr>
          <a:xfrm>
            <a:off x="3386417" y="4463534"/>
            <a:ext cx="237566" cy="369332"/>
          </a:xfrm>
          <a:prstGeom prst="rect">
            <a:avLst/>
          </a:prstGeom>
        </p:spPr>
        <p:txBody>
          <a:bodyPr wrap="none">
            <a:spAutoFit/>
          </a:bodyPr>
          <a:lstStyle/>
          <a:p>
            <a:pPr lvl="0"/>
            <a:r>
              <a:rPr lang="en-US" dirty="0"/>
              <a:t> </a:t>
            </a:r>
          </a:p>
        </p:txBody>
      </p:sp>
      <p:graphicFrame>
        <p:nvGraphicFramePr>
          <p:cNvPr id="7" name="Table 6">
            <a:extLst>
              <a:ext uri="{FF2B5EF4-FFF2-40B4-BE49-F238E27FC236}">
                <a16:creationId xmlns:a16="http://schemas.microsoft.com/office/drawing/2014/main" id="{234BD591-8B92-454A-ACC4-1425BFF5591B}"/>
              </a:ext>
            </a:extLst>
          </p:cNvPr>
          <p:cNvGraphicFramePr>
            <a:graphicFrameLocks noGrp="1"/>
          </p:cNvGraphicFramePr>
          <p:nvPr/>
        </p:nvGraphicFramePr>
        <p:xfrm>
          <a:off x="608927" y="4932177"/>
          <a:ext cx="5554980" cy="2212034"/>
        </p:xfrm>
        <a:graphic>
          <a:graphicData uri="http://schemas.openxmlformats.org/drawingml/2006/table">
            <a:tbl>
              <a:tblPr firstRow="1" bandRow="1">
                <a:tableStyleId>{5C22544A-7EE6-4342-B048-85BDC9FD1C3A}</a:tableStyleId>
              </a:tblPr>
              <a:tblGrid>
                <a:gridCol w="967740">
                  <a:extLst>
                    <a:ext uri="{9D8B030D-6E8A-4147-A177-3AD203B41FA5}">
                      <a16:colId xmlns:a16="http://schemas.microsoft.com/office/drawing/2014/main" val="3313979360"/>
                    </a:ext>
                  </a:extLst>
                </a:gridCol>
                <a:gridCol w="1912620">
                  <a:extLst>
                    <a:ext uri="{9D8B030D-6E8A-4147-A177-3AD203B41FA5}">
                      <a16:colId xmlns:a16="http://schemas.microsoft.com/office/drawing/2014/main" val="1757237418"/>
                    </a:ext>
                  </a:extLst>
                </a:gridCol>
                <a:gridCol w="2674620">
                  <a:extLst>
                    <a:ext uri="{9D8B030D-6E8A-4147-A177-3AD203B41FA5}">
                      <a16:colId xmlns:a16="http://schemas.microsoft.com/office/drawing/2014/main" val="2689260521"/>
                    </a:ext>
                  </a:extLst>
                </a:gridCol>
              </a:tblGrid>
              <a:tr h="4746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mn-lt"/>
                        <a:ea typeface="+mn-ea"/>
                        <a:cs typeface="+mn-cs"/>
                      </a:endParaRPr>
                    </a:p>
                    <a:p>
                      <a:endParaRPr lang="en-US" sz="1000" dirty="0"/>
                    </a:p>
                  </a:txBody>
                  <a:tcPr/>
                </a:tc>
                <a:tc>
                  <a:txBody>
                    <a:bodyPr/>
                    <a:lstStyle/>
                    <a:p>
                      <a:r>
                        <a:rPr lang="en-US" sz="1000" dirty="0"/>
                        <a:t>COMIRB P&amp;P (UCD) </a:t>
                      </a:r>
                    </a:p>
                  </a:txBody>
                  <a:tcPr/>
                </a:tc>
                <a:tc>
                  <a:txBody>
                    <a:bodyPr/>
                    <a:lstStyle/>
                    <a:p>
                      <a:r>
                        <a:rPr lang="en-US" sz="1000" dirty="0"/>
                        <a:t>RSS Policies   (UCH) </a:t>
                      </a:r>
                    </a:p>
                  </a:txBody>
                  <a:tcPr/>
                </a:tc>
                <a:extLst>
                  <a:ext uri="{0D108BD9-81ED-4DB2-BD59-A6C34878D82A}">
                    <a16:rowId xmlns:a16="http://schemas.microsoft.com/office/drawing/2014/main" val="3941018145"/>
                  </a:ext>
                </a:extLst>
              </a:tr>
              <a:tr h="195886">
                <a:tc>
                  <a:txBody>
                    <a:bodyPr/>
                    <a:lstStyle/>
                    <a:p>
                      <a:r>
                        <a:rPr lang="en-US" sz="800" dirty="0"/>
                        <a:t>Waivers </a:t>
                      </a:r>
                    </a:p>
                  </a:txBody>
                  <a:tcPr/>
                </a:tc>
                <a:tc>
                  <a:txBody>
                    <a:bodyPr/>
                    <a:lstStyle/>
                    <a:p>
                      <a:r>
                        <a:rPr lang="en-US" sz="800" dirty="0"/>
                        <a:t>14.4 </a:t>
                      </a:r>
                    </a:p>
                  </a:txBody>
                  <a:tcPr/>
                </a:tc>
                <a:tc>
                  <a:txBody>
                    <a:bodyPr/>
                    <a:lstStyle/>
                    <a:p>
                      <a:endParaRPr lang="en-US" sz="800" dirty="0"/>
                    </a:p>
                  </a:txBody>
                  <a:tcPr/>
                </a:tc>
                <a:extLst>
                  <a:ext uri="{0D108BD9-81ED-4DB2-BD59-A6C34878D82A}">
                    <a16:rowId xmlns:a16="http://schemas.microsoft.com/office/drawing/2014/main" val="1137722801"/>
                  </a:ext>
                </a:extLst>
              </a:tr>
              <a:tr h="254612">
                <a:tc>
                  <a:txBody>
                    <a:bodyPr/>
                    <a:lstStyle/>
                    <a:p>
                      <a:r>
                        <a:rPr lang="en-US" sz="800" dirty="0"/>
                        <a:t>Translators &amp; interpreters </a:t>
                      </a:r>
                    </a:p>
                  </a:txBody>
                  <a:tcPr/>
                </a:tc>
                <a:tc>
                  <a:txBody>
                    <a:bodyPr/>
                    <a:lstStyle/>
                    <a:p>
                      <a:r>
                        <a:rPr lang="en-US" sz="800" dirty="0"/>
                        <a:t>14.9.2 </a:t>
                      </a:r>
                    </a:p>
                  </a:txBody>
                  <a:tcPr/>
                </a:tc>
                <a:tc>
                  <a:txBody>
                    <a:bodyPr/>
                    <a:lstStyle/>
                    <a:p>
                      <a:r>
                        <a:rPr lang="en-US" sz="800" dirty="0"/>
                        <a:t>Language Proficiency certification </a:t>
                      </a:r>
                    </a:p>
                    <a:p>
                      <a:r>
                        <a:rPr lang="en-US" sz="800" dirty="0"/>
                        <a:t>Utilizing interpreters </a:t>
                      </a:r>
                    </a:p>
                  </a:txBody>
                  <a:tcPr/>
                </a:tc>
                <a:extLst>
                  <a:ext uri="{0D108BD9-81ED-4DB2-BD59-A6C34878D82A}">
                    <a16:rowId xmlns:a16="http://schemas.microsoft.com/office/drawing/2014/main" val="2649655366"/>
                  </a:ext>
                </a:extLst>
              </a:tr>
              <a:tr h="312361">
                <a:tc>
                  <a:txBody>
                    <a:bodyPr/>
                    <a:lstStyle/>
                    <a:p>
                      <a:r>
                        <a:rPr lang="en-US" sz="800" dirty="0"/>
                        <a:t>Witnesses </a:t>
                      </a:r>
                    </a:p>
                  </a:txBody>
                  <a:tcPr/>
                </a:tc>
                <a:tc>
                  <a:txBody>
                    <a:bodyPr/>
                    <a:lstStyle/>
                    <a:p>
                      <a:r>
                        <a:rPr lang="en-US" sz="800" dirty="0"/>
                        <a:t>Signature 14.3, 10.3</a:t>
                      </a:r>
                    </a:p>
                    <a:p>
                      <a:r>
                        <a:rPr lang="en-US" sz="800" dirty="0"/>
                        <a:t>E-consent 10.4 </a:t>
                      </a:r>
                    </a:p>
                  </a:txBody>
                  <a:tcPr/>
                </a:tc>
                <a:tc>
                  <a:txBody>
                    <a:bodyPr/>
                    <a:lstStyle/>
                    <a:p>
                      <a:endParaRPr lang="en-US" sz="800" dirty="0"/>
                    </a:p>
                  </a:txBody>
                  <a:tcPr/>
                </a:tc>
                <a:extLst>
                  <a:ext uri="{0D108BD9-81ED-4DB2-BD59-A6C34878D82A}">
                    <a16:rowId xmlns:a16="http://schemas.microsoft.com/office/drawing/2014/main" val="1236463727"/>
                  </a:ext>
                </a:extLst>
              </a:tr>
              <a:tr h="188266">
                <a:tc>
                  <a:txBody>
                    <a:bodyPr/>
                    <a:lstStyle/>
                    <a:p>
                      <a:r>
                        <a:rPr lang="en-US" sz="800" dirty="0"/>
                        <a:t>LEP </a:t>
                      </a:r>
                    </a:p>
                  </a:txBody>
                  <a:tcPr/>
                </a:tc>
                <a:tc>
                  <a:txBody>
                    <a:bodyPr/>
                    <a:lstStyle/>
                    <a:p>
                      <a:r>
                        <a:rPr lang="en-US" sz="800" dirty="0"/>
                        <a:t>14.9.2, 14.10.1</a:t>
                      </a:r>
                    </a:p>
                  </a:txBody>
                  <a:tcPr/>
                </a:tc>
                <a:tc>
                  <a:txBody>
                    <a:bodyPr/>
                    <a:lstStyle/>
                    <a:p>
                      <a:endParaRPr lang="en-US" sz="800" dirty="0"/>
                    </a:p>
                  </a:txBody>
                  <a:tcPr/>
                </a:tc>
                <a:extLst>
                  <a:ext uri="{0D108BD9-81ED-4DB2-BD59-A6C34878D82A}">
                    <a16:rowId xmlns:a16="http://schemas.microsoft.com/office/drawing/2014/main" val="3903719884"/>
                  </a:ext>
                </a:extLst>
              </a:tr>
              <a:tr h="195886">
                <a:tc>
                  <a:txBody>
                    <a:bodyPr/>
                    <a:lstStyle/>
                    <a:p>
                      <a:r>
                        <a:rPr lang="en-US" sz="800" dirty="0"/>
                        <a:t>Children </a:t>
                      </a:r>
                    </a:p>
                  </a:txBody>
                  <a:tcPr/>
                </a:tc>
                <a:tc>
                  <a:txBody>
                    <a:bodyPr/>
                    <a:lstStyle/>
                    <a:p>
                      <a:endParaRPr lang="en-US" sz="800"/>
                    </a:p>
                  </a:txBody>
                  <a:tcPr/>
                </a:tc>
                <a:tc>
                  <a:txBody>
                    <a:bodyPr/>
                    <a:lstStyle/>
                    <a:p>
                      <a:endParaRPr lang="en-US" sz="800" dirty="0"/>
                    </a:p>
                  </a:txBody>
                  <a:tcPr/>
                </a:tc>
                <a:extLst>
                  <a:ext uri="{0D108BD9-81ED-4DB2-BD59-A6C34878D82A}">
                    <a16:rowId xmlns:a16="http://schemas.microsoft.com/office/drawing/2014/main" val="2426687867"/>
                  </a:ext>
                </a:extLst>
              </a:tr>
              <a:tr h="195886">
                <a:tc>
                  <a:txBody>
                    <a:bodyPr/>
                    <a:lstStyle/>
                    <a:p>
                      <a:r>
                        <a:rPr lang="en-US" sz="800" dirty="0"/>
                        <a:t>Vulnerable</a:t>
                      </a:r>
                    </a:p>
                  </a:txBody>
                  <a:tcPr/>
                </a:tc>
                <a:tc>
                  <a:txBody>
                    <a:bodyPr/>
                    <a:lstStyle/>
                    <a:p>
                      <a:endParaRPr lang="en-US" sz="800"/>
                    </a:p>
                  </a:txBody>
                  <a:tcPr/>
                </a:tc>
                <a:tc>
                  <a:txBody>
                    <a:bodyPr/>
                    <a:lstStyle/>
                    <a:p>
                      <a:endParaRPr lang="en-US" sz="800" dirty="0"/>
                    </a:p>
                  </a:txBody>
                  <a:tcPr/>
                </a:tc>
                <a:extLst>
                  <a:ext uri="{0D108BD9-81ED-4DB2-BD59-A6C34878D82A}">
                    <a16:rowId xmlns:a16="http://schemas.microsoft.com/office/drawing/2014/main" val="3202082952"/>
                  </a:ext>
                </a:extLst>
              </a:tr>
              <a:tr h="193849">
                <a:tc>
                  <a:txBody>
                    <a:bodyPr/>
                    <a:lstStyle/>
                    <a:p>
                      <a:r>
                        <a:rPr lang="en-US" sz="800" dirty="0"/>
                        <a:t>LAR </a:t>
                      </a:r>
                    </a:p>
                  </a:txBody>
                  <a:tcPr/>
                </a:tc>
                <a:tc>
                  <a:txBody>
                    <a:bodyPr/>
                    <a:lstStyle/>
                    <a:p>
                      <a:endParaRPr lang="en-US" sz="800" dirty="0"/>
                    </a:p>
                  </a:txBody>
                  <a:tcPr/>
                </a:tc>
                <a:tc>
                  <a:txBody>
                    <a:bodyPr/>
                    <a:lstStyle/>
                    <a:p>
                      <a:endParaRPr lang="en-US" sz="800" dirty="0"/>
                    </a:p>
                  </a:txBody>
                  <a:tcPr/>
                </a:tc>
                <a:extLst>
                  <a:ext uri="{0D108BD9-81ED-4DB2-BD59-A6C34878D82A}">
                    <a16:rowId xmlns:a16="http://schemas.microsoft.com/office/drawing/2014/main" val="3420704038"/>
                  </a:ext>
                </a:extLst>
              </a:tr>
            </a:tbl>
          </a:graphicData>
        </a:graphic>
      </p:graphicFrame>
    </p:spTree>
    <p:extLst>
      <p:ext uri="{BB962C8B-B14F-4D97-AF65-F5344CB8AC3E}">
        <p14:creationId xmlns:p14="http://schemas.microsoft.com/office/powerpoint/2010/main" val="77678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1D6CD7-73F4-46E8-B2BD-971F39CBC096}" type="slidenum">
              <a:rPr lang="en-US" smtClean="0"/>
              <a:t>2</a:t>
            </a:fld>
            <a:endParaRPr lang="en-US"/>
          </a:p>
        </p:txBody>
      </p:sp>
    </p:spTree>
    <p:extLst>
      <p:ext uri="{BB962C8B-B14F-4D97-AF65-F5344CB8AC3E}">
        <p14:creationId xmlns:p14="http://schemas.microsoft.com/office/powerpoint/2010/main" val="12853729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1D6CD7-73F4-46E8-B2BD-971F39CBC096}" type="slidenum">
              <a:rPr lang="en-US" smtClean="0"/>
              <a:t>33</a:t>
            </a:fld>
            <a:endParaRPr lang="en-US"/>
          </a:p>
        </p:txBody>
      </p:sp>
    </p:spTree>
    <p:extLst>
      <p:ext uri="{BB962C8B-B14F-4D97-AF65-F5344CB8AC3E}">
        <p14:creationId xmlns:p14="http://schemas.microsoft.com/office/powerpoint/2010/main" val="13790789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1D6CD7-73F4-46E8-B2BD-971F39CBC096}" type="slidenum">
              <a:rPr lang="en-US" smtClean="0"/>
              <a:t>35</a:t>
            </a:fld>
            <a:endParaRPr lang="en-US"/>
          </a:p>
        </p:txBody>
      </p:sp>
    </p:spTree>
    <p:extLst>
      <p:ext uri="{BB962C8B-B14F-4D97-AF65-F5344CB8AC3E}">
        <p14:creationId xmlns:p14="http://schemas.microsoft.com/office/powerpoint/2010/main" val="29712318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that links to these resources are included in the RESOURCES pages at the end </a:t>
            </a:r>
          </a:p>
        </p:txBody>
      </p:sp>
      <p:sp>
        <p:nvSpPr>
          <p:cNvPr id="4" name="Slide Number Placeholder 3"/>
          <p:cNvSpPr>
            <a:spLocks noGrp="1"/>
          </p:cNvSpPr>
          <p:nvPr>
            <p:ph type="sldNum" sz="quarter" idx="10"/>
          </p:nvPr>
        </p:nvSpPr>
        <p:spPr/>
        <p:txBody>
          <a:bodyPr/>
          <a:lstStyle/>
          <a:p>
            <a:fld id="{631D6CD7-73F4-46E8-B2BD-971F39CBC096}" type="slidenum">
              <a:rPr lang="en-US" smtClean="0"/>
              <a:t>36</a:t>
            </a:fld>
            <a:endParaRPr lang="en-US"/>
          </a:p>
        </p:txBody>
      </p:sp>
    </p:spTree>
    <p:extLst>
      <p:ext uri="{BB962C8B-B14F-4D97-AF65-F5344CB8AC3E}">
        <p14:creationId xmlns:p14="http://schemas.microsoft.com/office/powerpoint/2010/main" val="41969418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1D6CD7-73F4-46E8-B2BD-971F39CBC096}" type="slidenum">
              <a:rPr lang="en-US" smtClean="0"/>
              <a:t>37</a:t>
            </a:fld>
            <a:endParaRPr lang="en-US"/>
          </a:p>
        </p:txBody>
      </p:sp>
    </p:spTree>
    <p:extLst>
      <p:ext uri="{BB962C8B-B14F-4D97-AF65-F5344CB8AC3E}">
        <p14:creationId xmlns:p14="http://schemas.microsoft.com/office/powerpoint/2010/main" val="18629574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1D6CD7-73F4-46E8-B2BD-971F39CBC096}" type="slidenum">
              <a:rPr lang="en-US" smtClean="0"/>
              <a:t>38</a:t>
            </a:fld>
            <a:endParaRPr lang="en-US"/>
          </a:p>
        </p:txBody>
      </p:sp>
    </p:spTree>
    <p:extLst>
      <p:ext uri="{BB962C8B-B14F-4D97-AF65-F5344CB8AC3E}">
        <p14:creationId xmlns:p14="http://schemas.microsoft.com/office/powerpoint/2010/main" val="34630681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1D6CD7-73F4-46E8-B2BD-971F39CBC096}" type="slidenum">
              <a:rPr lang="en-US" smtClean="0"/>
              <a:t>39</a:t>
            </a:fld>
            <a:endParaRPr lang="en-US"/>
          </a:p>
        </p:txBody>
      </p:sp>
    </p:spTree>
    <p:extLst>
      <p:ext uri="{BB962C8B-B14F-4D97-AF65-F5344CB8AC3E}">
        <p14:creationId xmlns:p14="http://schemas.microsoft.com/office/powerpoint/2010/main" val="7467866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1D6CD7-73F4-46E8-B2BD-971F39CBC096}" type="slidenum">
              <a:rPr lang="en-US" smtClean="0"/>
              <a:t>40</a:t>
            </a:fld>
            <a:endParaRPr lang="en-US"/>
          </a:p>
        </p:txBody>
      </p:sp>
    </p:spTree>
    <p:extLst>
      <p:ext uri="{BB962C8B-B14F-4D97-AF65-F5344CB8AC3E}">
        <p14:creationId xmlns:p14="http://schemas.microsoft.com/office/powerpoint/2010/main" val="23862838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1D6CD7-73F4-46E8-B2BD-971F39CBC096}" type="slidenum">
              <a:rPr lang="en-US" smtClean="0"/>
              <a:t>41</a:t>
            </a:fld>
            <a:endParaRPr lang="en-US"/>
          </a:p>
        </p:txBody>
      </p:sp>
    </p:spTree>
    <p:extLst>
      <p:ext uri="{BB962C8B-B14F-4D97-AF65-F5344CB8AC3E}">
        <p14:creationId xmlns:p14="http://schemas.microsoft.com/office/powerpoint/2010/main" val="33476649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1D6CD7-73F4-46E8-B2BD-971F39CBC096}" type="slidenum">
              <a:rPr lang="en-US" smtClean="0"/>
              <a:t>42</a:t>
            </a:fld>
            <a:endParaRPr lang="en-US"/>
          </a:p>
        </p:txBody>
      </p:sp>
    </p:spTree>
    <p:extLst>
      <p:ext uri="{BB962C8B-B14F-4D97-AF65-F5344CB8AC3E}">
        <p14:creationId xmlns:p14="http://schemas.microsoft.com/office/powerpoint/2010/main" val="39335140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1D6CD7-73F4-46E8-B2BD-971F39CBC096}" type="slidenum">
              <a:rPr lang="en-US" smtClean="0"/>
              <a:t>43</a:t>
            </a:fld>
            <a:endParaRPr lang="en-US"/>
          </a:p>
        </p:txBody>
      </p:sp>
    </p:spTree>
    <p:extLst>
      <p:ext uri="{BB962C8B-B14F-4D97-AF65-F5344CB8AC3E}">
        <p14:creationId xmlns:p14="http://schemas.microsoft.com/office/powerpoint/2010/main" val="1359636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1D6CD7-73F4-46E8-B2BD-971F39CBC096}" type="slidenum">
              <a:rPr lang="en-US" smtClean="0"/>
              <a:t>3</a:t>
            </a:fld>
            <a:endParaRPr lang="en-US"/>
          </a:p>
        </p:txBody>
      </p:sp>
    </p:spTree>
    <p:extLst>
      <p:ext uri="{BB962C8B-B14F-4D97-AF65-F5344CB8AC3E}">
        <p14:creationId xmlns:p14="http://schemas.microsoft.com/office/powerpoint/2010/main" val="35663982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B2A8F2-1EB0-4F39-8F36-950F33E28831}" type="slidenum">
              <a:rPr lang="en-US" smtClean="0"/>
              <a:pPr/>
              <a:t>44</a:t>
            </a:fld>
            <a:endParaRPr lang="en-US"/>
          </a:p>
        </p:txBody>
      </p:sp>
    </p:spTree>
    <p:extLst>
      <p:ext uri="{BB962C8B-B14F-4D97-AF65-F5344CB8AC3E}">
        <p14:creationId xmlns:p14="http://schemas.microsoft.com/office/powerpoint/2010/main" val="18935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solidFill>
                  <a:srgbClr val="0563C1"/>
                </a:solidFill>
                <a:latin typeface="Calibri" panose="020F0502020204030204" pitchFamily="34" charset="0"/>
                <a:ea typeface="Calibri" panose="020F0502020204030204" pitchFamily="34" charset="0"/>
                <a:hlinkClick r:id="rId3"/>
              </a:rPr>
              <a:t>https://www.youtube.com/watch?v=J00X-IGwq4g</a:t>
            </a:r>
            <a:endParaRPr lang="en-US" dirty="0">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631D6CD7-73F4-46E8-B2BD-971F39CBC096}" type="slidenum">
              <a:rPr lang="en-US" smtClean="0"/>
              <a:t>4</a:t>
            </a:fld>
            <a:endParaRPr lang="en-US"/>
          </a:p>
        </p:txBody>
      </p:sp>
    </p:spTree>
    <p:extLst>
      <p:ext uri="{BB962C8B-B14F-4D97-AF65-F5344CB8AC3E}">
        <p14:creationId xmlns:p14="http://schemas.microsoft.com/office/powerpoint/2010/main" val="2416503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1D6CD7-73F4-46E8-B2BD-971F39CBC096}" type="slidenum">
              <a:rPr lang="en-US" smtClean="0"/>
              <a:t>5</a:t>
            </a:fld>
            <a:endParaRPr lang="en-US"/>
          </a:p>
        </p:txBody>
      </p:sp>
    </p:spTree>
    <p:extLst>
      <p:ext uri="{BB962C8B-B14F-4D97-AF65-F5344CB8AC3E}">
        <p14:creationId xmlns:p14="http://schemas.microsoft.com/office/powerpoint/2010/main" val="844406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1D6CD7-73F4-46E8-B2BD-971F39CBC096}" type="slidenum">
              <a:rPr lang="en-US" smtClean="0"/>
              <a:t>6</a:t>
            </a:fld>
            <a:endParaRPr lang="en-US"/>
          </a:p>
        </p:txBody>
      </p:sp>
    </p:spTree>
    <p:extLst>
      <p:ext uri="{BB962C8B-B14F-4D97-AF65-F5344CB8AC3E}">
        <p14:creationId xmlns:p14="http://schemas.microsoft.com/office/powerpoint/2010/main" val="798629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1D6CD7-73F4-46E8-B2BD-971F39CBC096}" type="slidenum">
              <a:rPr lang="en-US" smtClean="0"/>
              <a:t>7</a:t>
            </a:fld>
            <a:endParaRPr lang="en-US"/>
          </a:p>
        </p:txBody>
      </p:sp>
    </p:spTree>
    <p:extLst>
      <p:ext uri="{BB962C8B-B14F-4D97-AF65-F5344CB8AC3E}">
        <p14:creationId xmlns:p14="http://schemas.microsoft.com/office/powerpoint/2010/main" val="11852768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1D6CD7-73F4-46E8-B2BD-971F39CBC096}" type="slidenum">
              <a:rPr lang="en-US" smtClean="0"/>
              <a:t>8</a:t>
            </a:fld>
            <a:endParaRPr lang="en-US"/>
          </a:p>
        </p:txBody>
      </p:sp>
    </p:spTree>
    <p:extLst>
      <p:ext uri="{BB962C8B-B14F-4D97-AF65-F5344CB8AC3E}">
        <p14:creationId xmlns:p14="http://schemas.microsoft.com/office/powerpoint/2010/main" val="3276482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Links available in resources section </a:t>
            </a:r>
          </a:p>
        </p:txBody>
      </p:sp>
      <p:sp>
        <p:nvSpPr>
          <p:cNvPr id="4" name="Slide Number Placeholder 3"/>
          <p:cNvSpPr>
            <a:spLocks noGrp="1"/>
          </p:cNvSpPr>
          <p:nvPr>
            <p:ph type="sldNum" sz="quarter" idx="10"/>
          </p:nvPr>
        </p:nvSpPr>
        <p:spPr/>
        <p:txBody>
          <a:bodyPr/>
          <a:lstStyle/>
          <a:p>
            <a:fld id="{631D6CD7-73F4-46E8-B2BD-971F39CBC096}" type="slidenum">
              <a:rPr lang="en-US" smtClean="0"/>
              <a:t>9</a:t>
            </a:fld>
            <a:endParaRPr lang="en-US"/>
          </a:p>
        </p:txBody>
      </p:sp>
    </p:spTree>
    <p:extLst>
      <p:ext uri="{BB962C8B-B14F-4D97-AF65-F5344CB8AC3E}">
        <p14:creationId xmlns:p14="http://schemas.microsoft.com/office/powerpoint/2010/main" val="3792685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6843" y="3887812"/>
            <a:ext cx="12195668"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6843" y="2059012"/>
            <a:ext cx="12195668" cy="182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72440" y="2194560"/>
            <a:ext cx="11247120" cy="1739347"/>
          </a:xfrm>
        </p:spPr>
        <p:txBody>
          <a:bodyPr tIns="45720" bIns="45720" anchor="ctr">
            <a:normAutofit/>
          </a:bodyPr>
          <a:lstStyle>
            <a:lvl1pPr algn="ctr">
              <a:lnSpc>
                <a:spcPct val="80000"/>
              </a:lnSpc>
              <a:defRPr sz="6000" spc="15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342900" y="3915938"/>
            <a:ext cx="11506200" cy="457200"/>
          </a:xfrm>
        </p:spPr>
        <p:txBody>
          <a:bodyPr>
            <a:normAutofit/>
          </a:bodyPr>
          <a:lstStyle>
            <a:lvl1pPr marL="0" indent="0" algn="ctr">
              <a:buNone/>
              <a:defRPr sz="2000">
                <a:solidFill>
                  <a:srgbClr val="FFFFFF"/>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9D746231-8E32-4A76-A578-E1FFD6ECB470}" type="datetime1">
              <a:rPr lang="en-US" smtClean="0"/>
              <a:t>8/12/2020</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a:t>
              </a:t>
            </a:r>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32656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F0717F-A31A-4BCF-BE7C-1EF99CB4EBB8}" type="datetime1">
              <a:rPr lang="en-US" smtClean="0"/>
              <a:t>8/12/2020</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06214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CCCC9008-9054-4266-BB0F-5042CF902883}" type="datetime1">
              <a:rPr lang="en-US" smtClean="0"/>
              <a:t>8/12/2020</a:t>
            </a:fld>
            <a:endParaRPr lang="en-US" dirty="0"/>
          </a:p>
        </p:txBody>
      </p:sp>
      <p:sp>
        <p:nvSpPr>
          <p:cNvPr id="5" name="Footer Placeholder 4"/>
          <p:cNvSpPr>
            <a:spLocks noGrp="1"/>
          </p:cNvSpPr>
          <p:nvPr>
            <p:ph type="ftr" sz="quarter" idx="11"/>
          </p:nvPr>
        </p:nvSpPr>
        <p:spPr>
          <a:xfrm>
            <a:off x="3776135" y="6422854"/>
            <a:ext cx="4279669" cy="365125"/>
          </a:xfrm>
        </p:spPr>
        <p:txBody>
          <a:bodyPr/>
          <a:lstStyle/>
          <a:p>
            <a:r>
              <a:rPr lang="en-US"/>
              <a:t>
              </a:t>
            </a:r>
            <a:endParaRPr lang="en-US" dirty="0"/>
          </a:p>
        </p:txBody>
      </p:sp>
      <p:sp>
        <p:nvSpPr>
          <p:cNvPr id="6" name="Slide Number Placeholder 5"/>
          <p:cNvSpPr>
            <a:spLocks noGrp="1"/>
          </p:cNvSpPr>
          <p:nvPr>
            <p:ph type="sldNum" sz="quarter" idx="12"/>
          </p:nvPr>
        </p:nvSpPr>
        <p:spPr>
          <a:xfrm>
            <a:off x="8073048" y="6422854"/>
            <a:ext cx="879759"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736702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6"/>
          <p:cNvSpPr>
            <a:spLocks noGrp="1"/>
          </p:cNvSpPr>
          <p:nvPr>
            <p:ph type="dt" sz="half" idx="10"/>
          </p:nvPr>
        </p:nvSpPr>
        <p:spPr/>
        <p:txBody>
          <a:bodyPr/>
          <a:lstStyle/>
          <a:p>
            <a:fld id="{4FC1B077-03F1-4BA7-A8BE-EC8A1741770F}" type="datetime1">
              <a:rPr lang="en-US" smtClean="0"/>
              <a:t>8/12/2020</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2058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B6E316-FE7C-4D1D-B0FA-593EB59E2796}" type="datetime1">
              <a:rPr lang="en-US" smtClean="0"/>
              <a:t>8/12/2020</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54890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43" y="3887812"/>
            <a:ext cx="12195668"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75488" y="2194560"/>
            <a:ext cx="11247120" cy="1737360"/>
          </a:xfrm>
        </p:spPr>
        <p:txBody>
          <a:bodyPr anchor="ctr">
            <a:noAutofit/>
          </a:bodyPr>
          <a:lstStyle>
            <a:lvl1pPr algn="ctr">
              <a:lnSpc>
                <a:spcPct val="80000"/>
              </a:lnSpc>
              <a:defRPr sz="6000" b="0" spc="150" baseline="0">
                <a:solidFill>
                  <a:srgbClr val="FFFF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47472" y="3911827"/>
            <a:ext cx="11503152" cy="457200"/>
          </a:xfrm>
        </p:spPr>
        <p:txBody>
          <a:bodyPr anchor="t">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tx1"/>
                </a:solidFill>
              </a:defRPr>
            </a:lvl1pPr>
          </a:lstStyle>
          <a:p>
            <a:fld id="{EC76CEF0-5B49-44E4-B064-D2AFA4060BD3}" type="datetime1">
              <a:rPr lang="en-US" smtClean="0"/>
              <a:t>8/12/2020</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a:t>
              </a:t>
            </a:r>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95967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B54F3FA-92E5-402E-94A1-ECCB13819D34}" type="datetime1">
              <a:rPr lang="en-US" smtClean="0"/>
              <a:t>8/12/2020</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8598678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991FF7-8ECE-445C-AADA-B524BDA477E7}" type="datetime1">
              <a:rPr lang="en-US" smtClean="0"/>
              <a:t>8/12/2020</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1303263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812FC90-7116-467F-9E79-916EF9CFA8F2}" type="datetime1">
              <a:rPr lang="en-US" smtClean="0"/>
              <a:t>8/12/2020</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802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F361DC-7F70-446B-AD04-E086279C717B}" type="datetime1">
              <a:rPr lang="en-US" smtClean="0"/>
              <a:t>8/12/2020</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22679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B04E3F8-67A5-46AF-9CCE-E01F2E006C25}" type="datetime1">
              <a:rPr lang="en-US" smtClean="0"/>
              <a:t>8/12/2020</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104993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31AAB4C-ADF0-4A4A-9C48-B625BBE4EC09}" type="datetime1">
              <a:rPr lang="en-US" smtClean="0"/>
              <a:t>8/12/2020</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58535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361925AF-AB30-4BE4-AA3E-10BA752B599A}" type="datetime1">
              <a:rPr lang="en-US" smtClean="0"/>
              <a:t>8/12/2020</a:t>
            </a:fld>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r>
              <a:rPr lang="en-US"/>
              <a:t>
              </a:t>
            </a:r>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24223697"/>
      </p:ext>
    </p:extLst>
  </p:cSld>
  <p:clrMap bg1="dk1" tx1="lt1" bg2="dk2" tx2="lt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 id="2147483962" r:id="rId12"/>
  </p:sldLayoutIdLst>
  <p:hf sldNum="0" hdr="0" ftr="0"/>
  <p:txStyles>
    <p:titleStyle>
      <a:lvl1pPr algn="l" defTabSz="914400" rtl="0" eaLnBrk="1" latinLnBrk="0" hangingPunct="1">
        <a:lnSpc>
          <a:spcPct val="85000"/>
        </a:lnSpc>
        <a:spcBef>
          <a:spcPct val="0"/>
        </a:spcBef>
        <a:buNone/>
        <a:defRPr sz="4000" kern="1200" cap="all"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6.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14.xml"/><Relationship Id="rId13" Type="http://schemas.openxmlformats.org/officeDocument/2006/relationships/diagramData" Target="../diagrams/data15.xml"/><Relationship Id="rId3" Type="http://schemas.openxmlformats.org/officeDocument/2006/relationships/diagramData" Target="../diagrams/data13.xml"/><Relationship Id="rId7" Type="http://schemas.microsoft.com/office/2007/relationships/diagramDrawing" Target="../diagrams/drawing13.xml"/><Relationship Id="rId12" Type="http://schemas.microsoft.com/office/2007/relationships/diagramDrawing" Target="../diagrams/drawing14.xml"/><Relationship Id="rId17" Type="http://schemas.microsoft.com/office/2007/relationships/diagramDrawing" Target="../diagrams/drawing15.xml"/><Relationship Id="rId2" Type="http://schemas.openxmlformats.org/officeDocument/2006/relationships/notesSlide" Target="../notesSlides/notesSlide12.xml"/><Relationship Id="rId16" Type="http://schemas.openxmlformats.org/officeDocument/2006/relationships/diagramColors" Target="../diagrams/colors15.xml"/><Relationship Id="rId1" Type="http://schemas.openxmlformats.org/officeDocument/2006/relationships/slideLayout" Target="../slideLayouts/slideLayout12.xml"/><Relationship Id="rId6" Type="http://schemas.openxmlformats.org/officeDocument/2006/relationships/diagramColors" Target="../diagrams/colors13.xml"/><Relationship Id="rId11" Type="http://schemas.openxmlformats.org/officeDocument/2006/relationships/diagramColors" Target="../diagrams/colors14.xml"/><Relationship Id="rId5" Type="http://schemas.openxmlformats.org/officeDocument/2006/relationships/diagramQuickStyle" Target="../diagrams/quickStyle13.xml"/><Relationship Id="rId15" Type="http://schemas.openxmlformats.org/officeDocument/2006/relationships/diagramQuickStyle" Target="../diagrams/quickStyle15.xml"/><Relationship Id="rId10" Type="http://schemas.openxmlformats.org/officeDocument/2006/relationships/diagramQuickStyle" Target="../diagrams/quickStyle14.xml"/><Relationship Id="rId4" Type="http://schemas.openxmlformats.org/officeDocument/2006/relationships/diagramLayout" Target="../diagrams/layout13.xml"/><Relationship Id="rId9" Type="http://schemas.openxmlformats.org/officeDocument/2006/relationships/diagramLayout" Target="../diagrams/layout14.xml"/><Relationship Id="rId14" Type="http://schemas.openxmlformats.org/officeDocument/2006/relationships/diagramLayout" Target="../diagrams/layout1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8" Type="http://schemas.openxmlformats.org/officeDocument/2006/relationships/diagramData" Target="../diagrams/data31.xml"/><Relationship Id="rId13" Type="http://schemas.openxmlformats.org/officeDocument/2006/relationships/diagramData" Target="../diagrams/data32.xml"/><Relationship Id="rId3" Type="http://schemas.openxmlformats.org/officeDocument/2006/relationships/diagramData" Target="../diagrams/data30.xml"/><Relationship Id="rId7" Type="http://schemas.microsoft.com/office/2007/relationships/diagramDrawing" Target="../diagrams/drawing30.xml"/><Relationship Id="rId12" Type="http://schemas.microsoft.com/office/2007/relationships/diagramDrawing" Target="../diagrams/drawing31.xml"/><Relationship Id="rId17" Type="http://schemas.microsoft.com/office/2007/relationships/diagramDrawing" Target="../diagrams/drawing32.xml"/><Relationship Id="rId2" Type="http://schemas.openxmlformats.org/officeDocument/2006/relationships/notesSlide" Target="../notesSlides/notesSlide21.xml"/><Relationship Id="rId16" Type="http://schemas.openxmlformats.org/officeDocument/2006/relationships/diagramColors" Target="../diagrams/colors32.xml"/><Relationship Id="rId1" Type="http://schemas.openxmlformats.org/officeDocument/2006/relationships/slideLayout" Target="../slideLayouts/slideLayout12.xml"/><Relationship Id="rId6" Type="http://schemas.openxmlformats.org/officeDocument/2006/relationships/diagramColors" Target="../diagrams/colors30.xml"/><Relationship Id="rId11" Type="http://schemas.openxmlformats.org/officeDocument/2006/relationships/diagramColors" Target="../diagrams/colors31.xml"/><Relationship Id="rId5" Type="http://schemas.openxmlformats.org/officeDocument/2006/relationships/diagramQuickStyle" Target="../diagrams/quickStyle30.xml"/><Relationship Id="rId15" Type="http://schemas.openxmlformats.org/officeDocument/2006/relationships/diagramQuickStyle" Target="../diagrams/quickStyle32.xml"/><Relationship Id="rId10" Type="http://schemas.openxmlformats.org/officeDocument/2006/relationships/diagramQuickStyle" Target="../diagrams/quickStyle31.xml"/><Relationship Id="rId4" Type="http://schemas.openxmlformats.org/officeDocument/2006/relationships/diagramLayout" Target="../diagrams/layout30.xml"/><Relationship Id="rId9" Type="http://schemas.openxmlformats.org/officeDocument/2006/relationships/diagramLayout" Target="../diagrams/layout31.xml"/><Relationship Id="rId14" Type="http://schemas.openxmlformats.org/officeDocument/2006/relationships/diagramLayout" Target="../diagrams/layout32.xml"/></Relationships>
</file>

<file path=ppt/slides/_rels/slide36.xml.rels><?xml version="1.0" encoding="UTF-8" standalone="yes"?>
<Relationships xmlns="http://schemas.openxmlformats.org/package/2006/relationships"><Relationship Id="rId8" Type="http://schemas.openxmlformats.org/officeDocument/2006/relationships/diagramData" Target="../diagrams/data34.xml"/><Relationship Id="rId13" Type="http://schemas.openxmlformats.org/officeDocument/2006/relationships/diagramData" Target="../diagrams/data35.xml"/><Relationship Id="rId3" Type="http://schemas.openxmlformats.org/officeDocument/2006/relationships/diagramData" Target="../diagrams/data33.xml"/><Relationship Id="rId7" Type="http://schemas.microsoft.com/office/2007/relationships/diagramDrawing" Target="../diagrams/drawing33.xml"/><Relationship Id="rId12" Type="http://schemas.microsoft.com/office/2007/relationships/diagramDrawing" Target="../diagrams/drawing34.xml"/><Relationship Id="rId17" Type="http://schemas.microsoft.com/office/2007/relationships/diagramDrawing" Target="../diagrams/drawing35.xml"/><Relationship Id="rId2" Type="http://schemas.openxmlformats.org/officeDocument/2006/relationships/notesSlide" Target="../notesSlides/notesSlide22.xml"/><Relationship Id="rId16" Type="http://schemas.openxmlformats.org/officeDocument/2006/relationships/diagramColors" Target="../diagrams/colors35.xml"/><Relationship Id="rId1" Type="http://schemas.openxmlformats.org/officeDocument/2006/relationships/slideLayout" Target="../slideLayouts/slideLayout12.xml"/><Relationship Id="rId6" Type="http://schemas.openxmlformats.org/officeDocument/2006/relationships/diagramColors" Target="../diagrams/colors33.xml"/><Relationship Id="rId11" Type="http://schemas.openxmlformats.org/officeDocument/2006/relationships/diagramColors" Target="../diagrams/colors34.xml"/><Relationship Id="rId5" Type="http://schemas.openxmlformats.org/officeDocument/2006/relationships/diagramQuickStyle" Target="../diagrams/quickStyle33.xml"/><Relationship Id="rId15" Type="http://schemas.openxmlformats.org/officeDocument/2006/relationships/diagramQuickStyle" Target="../diagrams/quickStyle35.xml"/><Relationship Id="rId10" Type="http://schemas.openxmlformats.org/officeDocument/2006/relationships/diagramQuickStyle" Target="../diagrams/quickStyle34.xml"/><Relationship Id="rId4" Type="http://schemas.openxmlformats.org/officeDocument/2006/relationships/diagramLayout" Target="../diagrams/layout33.xml"/><Relationship Id="rId9" Type="http://schemas.openxmlformats.org/officeDocument/2006/relationships/diagramLayout" Target="../diagrams/layout34.xml"/><Relationship Id="rId14" Type="http://schemas.openxmlformats.org/officeDocument/2006/relationships/diagramLayout" Target="../diagrams/layout35.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36.xml"/><Relationship Id="rId7" Type="http://schemas.microsoft.com/office/2007/relationships/diagramDrawing" Target="../diagrams/drawing36.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36.xml"/><Relationship Id="rId5" Type="http://schemas.openxmlformats.org/officeDocument/2006/relationships/diagramQuickStyle" Target="../diagrams/quickStyle36.xml"/><Relationship Id="rId4" Type="http://schemas.openxmlformats.org/officeDocument/2006/relationships/diagramLayout" Target="../diagrams/layout36.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hyperlink" Target="https://www.grouphealthresearch.org/files/1814/1062/9858/PRISM_readability_toolkit.pdf"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prism.grouphealthresearch.or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37.xml"/><Relationship Id="rId7" Type="http://schemas.microsoft.com/office/2007/relationships/diagramDrawing" Target="../diagrams/drawing37.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37.xml"/><Relationship Id="rId5" Type="http://schemas.openxmlformats.org/officeDocument/2006/relationships/diagramQuickStyle" Target="../diagrams/quickStyle37.xml"/><Relationship Id="rId4" Type="http://schemas.openxmlformats.org/officeDocument/2006/relationships/diagramLayout" Target="../diagrams/layout37.xml"/></Relationships>
</file>

<file path=ppt/slides/_rels/slide41.xml.rels><?xml version="1.0" encoding="UTF-8" standalone="yes"?>
<Relationships xmlns="http://schemas.openxmlformats.org/package/2006/relationships"><Relationship Id="rId3" Type="http://schemas.openxmlformats.org/officeDocument/2006/relationships/hyperlink" Target="https://www.hhs.gov/ohrp/regulations-and-policy/regulations/45-cfr-46/index.html"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s://www.fda.gov/RegulatoryInformation/Guidances/ucm125067.htmhttps:/www.accessdata.fda.gov/scripts/cdrh/cfdocs/cfcfr/CFRSearch.cfm?CFRPart=56"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www.ucdenver.edu/research/ORC/CRSC/Pages/default.aspx"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hyperlink" Target="http://www.ucdenver.edu/academics/colleges/medicalschool/centers/cancercenter/Research/ResearchInvestigatorStaff/" TargetMode="External"/><Relationship Id="rId4" Type="http://schemas.openxmlformats.org/officeDocument/2006/relationships/hyperlink" Target="https://www.uchealth.org/professionals/research/uchealth-research-administration/" TargetMode="Externa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38.xml"/><Relationship Id="rId7" Type="http://schemas.microsoft.com/office/2007/relationships/diagramDrawing" Target="../diagrams/drawing38.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38.xml"/><Relationship Id="rId5" Type="http://schemas.openxmlformats.org/officeDocument/2006/relationships/diagramQuickStyle" Target="../diagrams/quickStyle38.xml"/><Relationship Id="rId4" Type="http://schemas.openxmlformats.org/officeDocument/2006/relationships/diagramLayout" Target="../diagrams/layout38.xml"/></Relationships>
</file>

<file path=ppt/slides/_rels/slide4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diagramData" Target="../diagrams/data5.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17" Type="http://schemas.microsoft.com/office/2007/relationships/diagramDrawing" Target="../diagrams/drawing5.xml"/><Relationship Id="rId2" Type="http://schemas.openxmlformats.org/officeDocument/2006/relationships/notesSlide" Target="../notesSlides/notesSlide6.xml"/><Relationship Id="rId16" Type="http://schemas.openxmlformats.org/officeDocument/2006/relationships/diagramColors" Target="../diagrams/colors5.xml"/><Relationship Id="rId1" Type="http://schemas.openxmlformats.org/officeDocument/2006/relationships/slideLayout" Target="../slideLayouts/slideLayout1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5" Type="http://schemas.openxmlformats.org/officeDocument/2006/relationships/diagramQuickStyle" Target="../diagrams/quickStyle5.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 Id="rId1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7.xml"/><Relationship Id="rId13" Type="http://schemas.openxmlformats.org/officeDocument/2006/relationships/diagramData" Target="../diagrams/data8.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17" Type="http://schemas.microsoft.com/office/2007/relationships/diagramDrawing" Target="../diagrams/drawing8.xml"/><Relationship Id="rId2" Type="http://schemas.openxmlformats.org/officeDocument/2006/relationships/notesSlide" Target="../notesSlides/notesSlide8.xml"/><Relationship Id="rId16" Type="http://schemas.openxmlformats.org/officeDocument/2006/relationships/diagramColors" Target="../diagrams/colors8.xml"/><Relationship Id="rId1" Type="http://schemas.openxmlformats.org/officeDocument/2006/relationships/slideLayout" Target="../slideLayouts/slideLayout12.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5" Type="http://schemas.openxmlformats.org/officeDocument/2006/relationships/diagramQuickStyle" Target="../diagrams/quickStyle8.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 Id="rId14" Type="http://schemas.openxmlformats.org/officeDocument/2006/relationships/diagramLayout" Target="../diagrams/layout8.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24E04-5867-43B0-BE6F-A59F43B4F4B1}"/>
              </a:ext>
            </a:extLst>
          </p:cNvPr>
          <p:cNvSpPr>
            <a:spLocks noGrp="1"/>
          </p:cNvSpPr>
          <p:nvPr>
            <p:ph type="title"/>
          </p:nvPr>
        </p:nvSpPr>
        <p:spPr>
          <a:xfrm>
            <a:off x="1061029" y="19419"/>
            <a:ext cx="9784080" cy="1508760"/>
          </a:xfrm>
        </p:spPr>
        <p:txBody>
          <a:bodyPr>
            <a:normAutofit fontScale="90000"/>
          </a:bodyPr>
          <a:lstStyle/>
          <a:p>
            <a:pPr algn="ctr"/>
            <a:br>
              <a:rPr lang="en-US" b="1" cap="none" dirty="0"/>
            </a:br>
            <a:r>
              <a:rPr lang="en-US" b="1" cap="none" dirty="0"/>
              <a:t>INFORMED CONSENT  </a:t>
            </a:r>
            <a:br>
              <a:rPr lang="en-US" b="1" cap="none" dirty="0"/>
            </a:br>
            <a:r>
              <a:rPr lang="en-US" b="1" cap="none" dirty="0">
                <a:latin typeface="Garamond" panose="02020404030301010803" pitchFamily="18" charset="0"/>
                <a:ea typeface="FangSong" panose="020B0503020204020204" pitchFamily="49" charset="-122"/>
              </a:rPr>
              <a:t>Overview of a Process </a:t>
            </a:r>
            <a:br>
              <a:rPr lang="en-US" b="1" cap="none" dirty="0">
                <a:latin typeface="Garamond" panose="02020404030301010803" pitchFamily="18" charset="0"/>
              </a:rPr>
            </a:br>
            <a:r>
              <a:rPr lang="en-US" b="1" cap="none" dirty="0">
                <a:latin typeface="Helvetica" panose="020B0604020202020204" pitchFamily="34" charset="0"/>
                <a:cs typeface="Helvetica" panose="020B0604020202020204" pitchFamily="34" charset="0"/>
              </a:rPr>
              <a:t>CTSA 2</a:t>
            </a:r>
            <a:r>
              <a:rPr lang="en-US" b="1" cap="none" dirty="0"/>
              <a:t> </a:t>
            </a:r>
            <a:endParaRPr lang="en-US" sz="900" b="1" cap="none" dirty="0"/>
          </a:p>
        </p:txBody>
      </p:sp>
      <p:pic>
        <p:nvPicPr>
          <p:cNvPr id="4" name="Picture Placeholder 3">
            <a:extLst>
              <a:ext uri="{FF2B5EF4-FFF2-40B4-BE49-F238E27FC236}">
                <a16:creationId xmlns:a16="http://schemas.microsoft.com/office/drawing/2014/main" id="{29D5E9AE-8A3F-4C31-A906-CB8BE4B8E65F}"/>
              </a:ext>
            </a:extLst>
          </p:cNvPr>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4283675" y="2998573"/>
            <a:ext cx="2770140" cy="3085628"/>
          </a:xfrm>
        </p:spPr>
      </p:pic>
      <p:sp>
        <p:nvSpPr>
          <p:cNvPr id="3" name="Date Placeholder 2">
            <a:extLst>
              <a:ext uri="{FF2B5EF4-FFF2-40B4-BE49-F238E27FC236}">
                <a16:creationId xmlns:a16="http://schemas.microsoft.com/office/drawing/2014/main" id="{CA64D06B-6995-4641-AA7F-BD3190D30E4C}"/>
              </a:ext>
            </a:extLst>
          </p:cNvPr>
          <p:cNvSpPr>
            <a:spLocks noGrp="1"/>
          </p:cNvSpPr>
          <p:nvPr>
            <p:ph type="dt" sz="half" idx="10"/>
          </p:nvPr>
        </p:nvSpPr>
        <p:spPr/>
        <p:txBody>
          <a:bodyPr/>
          <a:lstStyle/>
          <a:p>
            <a:fld id="{0427F16B-9075-45F4-A468-5F26F28EDF86}" type="datetime1">
              <a:rPr lang="en-US" smtClean="0"/>
              <a:t>8/12/2020</a:t>
            </a:fld>
            <a:endParaRPr lang="en-US" dirty="0"/>
          </a:p>
        </p:txBody>
      </p:sp>
    </p:spTree>
    <p:extLst>
      <p:ext uri="{BB962C8B-B14F-4D97-AF65-F5344CB8AC3E}">
        <p14:creationId xmlns:p14="http://schemas.microsoft.com/office/powerpoint/2010/main" val="738181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7DDAF-5DE2-4891-8910-3AEC13A76F4F}"/>
              </a:ext>
            </a:extLst>
          </p:cNvPr>
          <p:cNvSpPr>
            <a:spLocks noGrp="1"/>
          </p:cNvSpPr>
          <p:nvPr>
            <p:ph type="title"/>
          </p:nvPr>
        </p:nvSpPr>
        <p:spPr>
          <a:xfrm>
            <a:off x="1202919" y="284176"/>
            <a:ext cx="9784080" cy="1312395"/>
          </a:xfrm>
        </p:spPr>
        <p:txBody>
          <a:bodyPr>
            <a:normAutofit fontScale="90000"/>
          </a:bodyPr>
          <a:lstStyle/>
          <a:p>
            <a:r>
              <a:rPr lang="en-US" sz="2400" i="1" dirty="0">
                <a:latin typeface="Lucida Handwriting" panose="03010101010101010101" pitchFamily="66" charset="0"/>
              </a:rPr>
              <a:t> </a:t>
            </a:r>
            <a:br>
              <a:rPr lang="en-US" sz="2400" i="1" dirty="0">
                <a:latin typeface="Lucida Handwriting" panose="03010101010101010101" pitchFamily="66" charset="0"/>
              </a:rPr>
            </a:br>
            <a:br>
              <a:rPr lang="en-US" sz="2400" i="1" dirty="0">
                <a:latin typeface="Lucida Handwriting" panose="03010101010101010101" pitchFamily="66" charset="0"/>
              </a:rPr>
            </a:br>
            <a:r>
              <a:rPr lang="en-US" b="1" cap="none" dirty="0">
                <a:latin typeface="Garamond" panose="02020404030301010803" pitchFamily="18" charset="0"/>
              </a:rPr>
              <a:t>(1A) The Rule Makers: </a:t>
            </a:r>
            <a:r>
              <a:rPr lang="en-US" sz="2700" b="1" cap="none" dirty="0">
                <a:latin typeface="Helvetica" panose="020B0604020202020204" pitchFamily="34" charset="0"/>
                <a:cs typeface="Helvetica" panose="020B0604020202020204" pitchFamily="34" charset="0"/>
              </a:rPr>
              <a:t>Federal Regulations Continued</a:t>
            </a:r>
            <a:br>
              <a:rPr lang="en-US" sz="2400" b="1" cap="none" dirty="0">
                <a:latin typeface="Garamond" panose="02020404030301010803" pitchFamily="18" charset="0"/>
              </a:rPr>
            </a:br>
            <a:r>
              <a:rPr lang="en-US" sz="3000" b="1" cap="none" dirty="0">
                <a:latin typeface="Helvetica" panose="020B0604020202020204" pitchFamily="34" charset="0"/>
                <a:cs typeface="Helvetica" panose="020B0604020202020204" pitchFamily="34" charset="0"/>
              </a:rPr>
              <a:t>45 CFR 46.116 (HHS)  or  21 CFR 56 (FDA)</a:t>
            </a:r>
            <a:br>
              <a:rPr lang="en-US" sz="3000" b="1" cap="none" dirty="0">
                <a:latin typeface="Helvetica" panose="020B0604020202020204" pitchFamily="34" charset="0"/>
                <a:cs typeface="Helvetica" panose="020B0604020202020204" pitchFamily="34" charset="0"/>
              </a:rPr>
            </a:br>
            <a:r>
              <a:rPr lang="en-US" sz="3100" b="1" cap="none" dirty="0">
                <a:latin typeface="Garamond" panose="02020404030301010803" pitchFamily="18" charset="0"/>
              </a:rPr>
              <a:t>8 Required Elements of Informed Consent</a:t>
            </a:r>
            <a:br>
              <a:rPr lang="en-US" sz="3100" b="1" cap="none" dirty="0">
                <a:latin typeface="Garamond" panose="02020404030301010803" pitchFamily="18" charset="0"/>
              </a:rPr>
            </a:br>
            <a:endParaRPr lang="en-US" sz="3100" b="1" cap="none" dirty="0">
              <a:latin typeface="Garamond" panose="02020404030301010803" pitchFamily="18" charset="0"/>
            </a:endParaRPr>
          </a:p>
        </p:txBody>
      </p:sp>
      <p:graphicFrame>
        <p:nvGraphicFramePr>
          <p:cNvPr id="10" name="Diagram 9">
            <a:extLst>
              <a:ext uri="{FF2B5EF4-FFF2-40B4-BE49-F238E27FC236}">
                <a16:creationId xmlns:a16="http://schemas.microsoft.com/office/drawing/2014/main" id="{FF70281B-9315-4310-9BF9-EEC1C248235F}"/>
              </a:ext>
            </a:extLst>
          </p:cNvPr>
          <p:cNvGraphicFramePr/>
          <p:nvPr>
            <p:extLst>
              <p:ext uri="{D42A27DB-BD31-4B8C-83A1-F6EECF244321}">
                <p14:modId xmlns:p14="http://schemas.microsoft.com/office/powerpoint/2010/main" val="4180757531"/>
              </p:ext>
            </p:extLst>
          </p:nvPr>
        </p:nvGraphicFramePr>
        <p:xfrm>
          <a:off x="1202919" y="1863364"/>
          <a:ext cx="8361995" cy="47104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Date Placeholder 2">
            <a:extLst>
              <a:ext uri="{FF2B5EF4-FFF2-40B4-BE49-F238E27FC236}">
                <a16:creationId xmlns:a16="http://schemas.microsoft.com/office/drawing/2014/main" id="{1069AA27-4374-4C78-883A-71F8FF081EF2}"/>
              </a:ext>
            </a:extLst>
          </p:cNvPr>
          <p:cNvSpPr>
            <a:spLocks noGrp="1"/>
          </p:cNvSpPr>
          <p:nvPr>
            <p:ph type="dt" sz="half" idx="10"/>
          </p:nvPr>
        </p:nvSpPr>
        <p:spPr/>
        <p:txBody>
          <a:bodyPr/>
          <a:lstStyle/>
          <a:p>
            <a:fld id="{91D6543F-07B1-4E97-A244-787C51FB4802}" type="datetime1">
              <a:rPr lang="en-US" smtClean="0"/>
              <a:t>8/12/2020</a:t>
            </a:fld>
            <a:endParaRPr lang="en-US" dirty="0"/>
          </a:p>
        </p:txBody>
      </p:sp>
    </p:spTree>
    <p:extLst>
      <p:ext uri="{BB962C8B-B14F-4D97-AF65-F5344CB8AC3E}">
        <p14:creationId xmlns:p14="http://schemas.microsoft.com/office/powerpoint/2010/main" val="2781167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8991B-D4B4-47B8-A0B3-E1B69835AA2A}"/>
              </a:ext>
            </a:extLst>
          </p:cNvPr>
          <p:cNvSpPr>
            <a:spLocks noGrp="1"/>
          </p:cNvSpPr>
          <p:nvPr>
            <p:ph type="title"/>
          </p:nvPr>
        </p:nvSpPr>
        <p:spPr/>
        <p:txBody>
          <a:bodyPr>
            <a:normAutofit/>
          </a:bodyPr>
          <a:lstStyle/>
          <a:p>
            <a:r>
              <a:rPr lang="en-US" sz="3600" b="1" cap="none" dirty="0">
                <a:latin typeface="Garamond" panose="02020404030301010803" pitchFamily="18" charset="0"/>
              </a:rPr>
              <a:t>(1B) The Rule Makers: </a:t>
            </a:r>
            <a:r>
              <a:rPr lang="en-US" sz="3600" b="1" cap="none" dirty="0">
                <a:latin typeface="Helvetica" panose="020B0604020202020204" pitchFamily="34" charset="0"/>
                <a:cs typeface="Helvetica" panose="020B0604020202020204" pitchFamily="34" charset="0"/>
              </a:rPr>
              <a:t>Institutional P&amp;P</a:t>
            </a:r>
            <a:endParaRPr lang="en-US" cap="none" dirty="0">
              <a:latin typeface="Helvetica" panose="020B0604020202020204" pitchFamily="34" charset="0"/>
              <a:cs typeface="Helvetica" panose="020B0604020202020204" pitchFamily="34" charset="0"/>
            </a:endParaRPr>
          </a:p>
        </p:txBody>
      </p:sp>
      <p:sp>
        <p:nvSpPr>
          <p:cNvPr id="3" name="Date Placeholder 2">
            <a:extLst>
              <a:ext uri="{FF2B5EF4-FFF2-40B4-BE49-F238E27FC236}">
                <a16:creationId xmlns:a16="http://schemas.microsoft.com/office/drawing/2014/main" id="{D9F48B0E-1ED7-4D30-8567-58999FE6BEA9}"/>
              </a:ext>
            </a:extLst>
          </p:cNvPr>
          <p:cNvSpPr>
            <a:spLocks noGrp="1"/>
          </p:cNvSpPr>
          <p:nvPr>
            <p:ph type="dt" sz="half" idx="10"/>
          </p:nvPr>
        </p:nvSpPr>
        <p:spPr/>
        <p:txBody>
          <a:bodyPr/>
          <a:lstStyle/>
          <a:p>
            <a:fld id="{E812FC90-7116-467F-9E79-916EF9CFA8F2}" type="datetime1">
              <a:rPr lang="en-US" smtClean="0"/>
              <a:t>8/12/2020</a:t>
            </a:fld>
            <a:endParaRPr lang="en-US" dirty="0"/>
          </a:p>
        </p:txBody>
      </p:sp>
      <p:graphicFrame>
        <p:nvGraphicFramePr>
          <p:cNvPr id="9" name="Diagram 8">
            <a:extLst>
              <a:ext uri="{FF2B5EF4-FFF2-40B4-BE49-F238E27FC236}">
                <a16:creationId xmlns:a16="http://schemas.microsoft.com/office/drawing/2014/main" id="{AB563A8F-1A9B-4B76-A3E8-F0FB5BAE113B}"/>
              </a:ext>
            </a:extLst>
          </p:cNvPr>
          <p:cNvGraphicFramePr/>
          <p:nvPr>
            <p:extLst>
              <p:ext uri="{D42A27DB-BD31-4B8C-83A1-F6EECF244321}">
                <p14:modId xmlns:p14="http://schemas.microsoft.com/office/powerpoint/2010/main" val="1914323691"/>
              </p:ext>
            </p:extLst>
          </p:nvPr>
        </p:nvGraphicFramePr>
        <p:xfrm>
          <a:off x="2120347" y="2067339"/>
          <a:ext cx="8038611" cy="43898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30054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FED49-242E-4B36-9590-D42C7D77BBFD}"/>
              </a:ext>
            </a:extLst>
          </p:cNvPr>
          <p:cNvSpPr>
            <a:spLocks noGrp="1"/>
          </p:cNvSpPr>
          <p:nvPr>
            <p:ph type="title"/>
          </p:nvPr>
        </p:nvSpPr>
        <p:spPr/>
        <p:txBody>
          <a:bodyPr/>
          <a:lstStyle/>
          <a:p>
            <a:r>
              <a:rPr lang="en-US" cap="none" dirty="0">
                <a:latin typeface="Garamond" panose="02020404030301010803" pitchFamily="18" charset="0"/>
              </a:rPr>
              <a:t>(1C) Rule Makers: </a:t>
            </a:r>
            <a:r>
              <a:rPr lang="en-US" sz="3600" cap="none" dirty="0">
                <a:latin typeface="Helvetica" panose="020B0604020202020204" pitchFamily="34" charset="0"/>
                <a:cs typeface="Helvetica" panose="020B0604020202020204" pitchFamily="34" charset="0"/>
              </a:rPr>
              <a:t>Sponsors</a:t>
            </a:r>
            <a:r>
              <a:rPr lang="en-US" cap="none" dirty="0">
                <a:latin typeface="Helvetica" panose="020B0604020202020204" pitchFamily="34" charset="0"/>
                <a:cs typeface="Helvetica" panose="020B0604020202020204" pitchFamily="34" charset="0"/>
              </a:rPr>
              <a:t> </a:t>
            </a:r>
          </a:p>
        </p:txBody>
      </p:sp>
      <p:graphicFrame>
        <p:nvGraphicFramePr>
          <p:cNvPr id="4" name="Diagram 3">
            <a:extLst>
              <a:ext uri="{FF2B5EF4-FFF2-40B4-BE49-F238E27FC236}">
                <a16:creationId xmlns:a16="http://schemas.microsoft.com/office/drawing/2014/main" id="{D85FDCA3-5234-45D5-884B-DEF6A80A7582}"/>
              </a:ext>
            </a:extLst>
          </p:cNvPr>
          <p:cNvGraphicFramePr/>
          <p:nvPr/>
        </p:nvGraphicFramePr>
        <p:xfrm>
          <a:off x="1202920" y="2051222"/>
          <a:ext cx="9687502" cy="47089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89363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E8D80-8EA0-4446-84B3-62E5059F7678}"/>
              </a:ext>
            </a:extLst>
          </p:cNvPr>
          <p:cNvSpPr>
            <a:spLocks noGrp="1"/>
          </p:cNvSpPr>
          <p:nvPr>
            <p:ph type="title"/>
          </p:nvPr>
        </p:nvSpPr>
        <p:spPr/>
        <p:txBody>
          <a:bodyPr/>
          <a:lstStyle/>
          <a:p>
            <a:r>
              <a:rPr lang="en-US" dirty="0"/>
              <a:t>The Processes </a:t>
            </a:r>
          </a:p>
        </p:txBody>
      </p:sp>
      <p:sp>
        <p:nvSpPr>
          <p:cNvPr id="3" name="Text Placeholder 2">
            <a:extLst>
              <a:ext uri="{FF2B5EF4-FFF2-40B4-BE49-F238E27FC236}">
                <a16:creationId xmlns:a16="http://schemas.microsoft.com/office/drawing/2014/main" id="{5855E982-2206-49E7-96D8-7C40E7A40D17}"/>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A20A322B-4DDC-4B70-8939-CE6D94DBCC35}"/>
              </a:ext>
            </a:extLst>
          </p:cNvPr>
          <p:cNvSpPr>
            <a:spLocks noGrp="1"/>
          </p:cNvSpPr>
          <p:nvPr>
            <p:ph type="dt" sz="half" idx="10"/>
          </p:nvPr>
        </p:nvSpPr>
        <p:spPr/>
        <p:txBody>
          <a:bodyPr/>
          <a:lstStyle/>
          <a:p>
            <a:fld id="{B3F02A38-E4E5-4758-84AE-D8A957201A5A}" type="datetime1">
              <a:rPr lang="en-US" smtClean="0"/>
              <a:t>8/12/2020</a:t>
            </a:fld>
            <a:endParaRPr lang="en-US" dirty="0"/>
          </a:p>
        </p:txBody>
      </p:sp>
    </p:spTree>
    <p:extLst>
      <p:ext uri="{BB962C8B-B14F-4D97-AF65-F5344CB8AC3E}">
        <p14:creationId xmlns:p14="http://schemas.microsoft.com/office/powerpoint/2010/main" val="5680961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5EB8F9-3025-4F07-903C-F49C69492C79}"/>
              </a:ext>
            </a:extLst>
          </p:cNvPr>
          <p:cNvSpPr>
            <a:spLocks noGrp="1"/>
          </p:cNvSpPr>
          <p:nvPr>
            <p:ph type="body" idx="1"/>
          </p:nvPr>
        </p:nvSpPr>
        <p:spPr/>
        <p:txBody>
          <a:bodyPr/>
          <a:lstStyle/>
          <a:p>
            <a:r>
              <a:rPr lang="en-US" dirty="0">
                <a:solidFill>
                  <a:schemeClr val="tx1"/>
                </a:solidFill>
              </a:rPr>
              <a:t>	</a:t>
            </a:r>
          </a:p>
        </p:txBody>
      </p:sp>
      <p:sp>
        <p:nvSpPr>
          <p:cNvPr id="4" name="Text Placeholder 3">
            <a:extLst>
              <a:ext uri="{FF2B5EF4-FFF2-40B4-BE49-F238E27FC236}">
                <a16:creationId xmlns:a16="http://schemas.microsoft.com/office/drawing/2014/main" id="{590DAC88-C20D-42D6-A7FA-BF9E58F80185}"/>
              </a:ext>
            </a:extLst>
          </p:cNvPr>
          <p:cNvSpPr>
            <a:spLocks noGrp="1"/>
          </p:cNvSpPr>
          <p:nvPr>
            <p:ph type="body" sz="half" idx="15"/>
          </p:nvPr>
        </p:nvSpPr>
        <p:spPr/>
        <p:txBody>
          <a:bodyPr/>
          <a:lstStyle/>
          <a:p>
            <a:endParaRPr lang="en-US" dirty="0"/>
          </a:p>
        </p:txBody>
      </p:sp>
      <p:sp>
        <p:nvSpPr>
          <p:cNvPr id="6" name="Text Placeholder 5">
            <a:extLst>
              <a:ext uri="{FF2B5EF4-FFF2-40B4-BE49-F238E27FC236}">
                <a16:creationId xmlns:a16="http://schemas.microsoft.com/office/drawing/2014/main" id="{D2D9584E-7B2D-4A1C-BB31-8F7951AF9E55}"/>
              </a:ext>
            </a:extLst>
          </p:cNvPr>
          <p:cNvSpPr>
            <a:spLocks noGrp="1"/>
          </p:cNvSpPr>
          <p:nvPr>
            <p:ph type="body" sz="half" idx="16"/>
          </p:nvPr>
        </p:nvSpPr>
        <p:spPr/>
        <p:txBody>
          <a:bodyPr/>
          <a:lstStyle/>
          <a:p>
            <a:endParaRPr lang="en-US" dirty="0"/>
          </a:p>
        </p:txBody>
      </p:sp>
      <p:sp>
        <p:nvSpPr>
          <p:cNvPr id="8" name="Text Placeholder 7">
            <a:extLst>
              <a:ext uri="{FF2B5EF4-FFF2-40B4-BE49-F238E27FC236}">
                <a16:creationId xmlns:a16="http://schemas.microsoft.com/office/drawing/2014/main" id="{D7DA291C-3A5F-4B97-AE07-C74D7E069D4A}"/>
              </a:ext>
            </a:extLst>
          </p:cNvPr>
          <p:cNvSpPr>
            <a:spLocks noGrp="1"/>
          </p:cNvSpPr>
          <p:nvPr>
            <p:ph type="body" sz="half" idx="17"/>
          </p:nvPr>
        </p:nvSpPr>
        <p:spPr/>
        <p:txBody>
          <a:bodyPr/>
          <a:lstStyle/>
          <a:p>
            <a:endParaRPr lang="en-US" dirty="0"/>
          </a:p>
        </p:txBody>
      </p:sp>
      <p:graphicFrame>
        <p:nvGraphicFramePr>
          <p:cNvPr id="10" name="Diagram 9">
            <a:extLst>
              <a:ext uri="{FF2B5EF4-FFF2-40B4-BE49-F238E27FC236}">
                <a16:creationId xmlns:a16="http://schemas.microsoft.com/office/drawing/2014/main" id="{AEED814F-B140-4917-8EBA-04EBB6D48320}"/>
              </a:ext>
            </a:extLst>
          </p:cNvPr>
          <p:cNvGraphicFramePr/>
          <p:nvPr>
            <p:extLst>
              <p:ext uri="{D42A27DB-BD31-4B8C-83A1-F6EECF244321}">
                <p14:modId xmlns:p14="http://schemas.microsoft.com/office/powerpoint/2010/main" val="1311677121"/>
              </p:ext>
            </p:extLst>
          </p:nvPr>
        </p:nvGraphicFramePr>
        <p:xfrm>
          <a:off x="406400" y="2094271"/>
          <a:ext cx="3890431" cy="43500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Diagram 10">
            <a:extLst>
              <a:ext uri="{FF2B5EF4-FFF2-40B4-BE49-F238E27FC236}">
                <a16:creationId xmlns:a16="http://schemas.microsoft.com/office/drawing/2014/main" id="{42B0EA46-F969-4F63-B0AF-004A2B92B85F}"/>
              </a:ext>
            </a:extLst>
          </p:cNvPr>
          <p:cNvGraphicFramePr/>
          <p:nvPr>
            <p:extLst>
              <p:ext uri="{D42A27DB-BD31-4B8C-83A1-F6EECF244321}">
                <p14:modId xmlns:p14="http://schemas.microsoft.com/office/powerpoint/2010/main" val="98007469"/>
              </p:ext>
            </p:extLst>
          </p:nvPr>
        </p:nvGraphicFramePr>
        <p:xfrm>
          <a:off x="4512719" y="2094271"/>
          <a:ext cx="3721683" cy="435007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2" name="Diagram 11">
            <a:extLst>
              <a:ext uri="{FF2B5EF4-FFF2-40B4-BE49-F238E27FC236}">
                <a16:creationId xmlns:a16="http://schemas.microsoft.com/office/drawing/2014/main" id="{DC695844-5547-47A8-8560-6C694007829D}"/>
              </a:ext>
            </a:extLst>
          </p:cNvPr>
          <p:cNvGraphicFramePr/>
          <p:nvPr>
            <p:extLst>
              <p:ext uri="{D42A27DB-BD31-4B8C-83A1-F6EECF244321}">
                <p14:modId xmlns:p14="http://schemas.microsoft.com/office/powerpoint/2010/main" val="1162887014"/>
              </p:ext>
            </p:extLst>
          </p:nvPr>
        </p:nvGraphicFramePr>
        <p:xfrm>
          <a:off x="8328074" y="2094272"/>
          <a:ext cx="3457526" cy="4151783"/>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5" name="Date Placeholder 4">
            <a:extLst>
              <a:ext uri="{FF2B5EF4-FFF2-40B4-BE49-F238E27FC236}">
                <a16:creationId xmlns:a16="http://schemas.microsoft.com/office/drawing/2014/main" id="{2B855104-6506-4B6E-9283-79175118BFA0}"/>
              </a:ext>
            </a:extLst>
          </p:cNvPr>
          <p:cNvSpPr>
            <a:spLocks noGrp="1"/>
          </p:cNvSpPr>
          <p:nvPr>
            <p:ph type="dt" sz="half" idx="10"/>
          </p:nvPr>
        </p:nvSpPr>
        <p:spPr>
          <a:xfrm>
            <a:off x="1403881" y="6422854"/>
            <a:ext cx="3000894" cy="365125"/>
          </a:xfrm>
        </p:spPr>
        <p:txBody>
          <a:bodyPr/>
          <a:lstStyle/>
          <a:p>
            <a:fld id="{F6B13FF1-385D-4EE4-886B-BCA44C99ADD6}" type="datetime1">
              <a:rPr lang="en-US" smtClean="0"/>
              <a:t>8/12/2020</a:t>
            </a:fld>
            <a:endParaRPr lang="en-US" dirty="0"/>
          </a:p>
        </p:txBody>
      </p:sp>
      <p:sp>
        <p:nvSpPr>
          <p:cNvPr id="9" name="Title 8">
            <a:extLst>
              <a:ext uri="{FF2B5EF4-FFF2-40B4-BE49-F238E27FC236}">
                <a16:creationId xmlns:a16="http://schemas.microsoft.com/office/drawing/2014/main" id="{3545C667-53AE-4DC0-8DFD-F88F7D06E86E}"/>
              </a:ext>
            </a:extLst>
          </p:cNvPr>
          <p:cNvSpPr>
            <a:spLocks noGrp="1"/>
          </p:cNvSpPr>
          <p:nvPr>
            <p:ph type="title"/>
          </p:nvPr>
        </p:nvSpPr>
        <p:spPr>
          <a:xfrm>
            <a:off x="1202266" y="70021"/>
            <a:ext cx="8825659" cy="1185905"/>
          </a:xfrm>
        </p:spPr>
        <p:txBody>
          <a:bodyPr>
            <a:normAutofit fontScale="90000"/>
          </a:bodyPr>
          <a:lstStyle/>
          <a:p>
            <a:pPr>
              <a:lnSpc>
                <a:spcPct val="150000"/>
              </a:lnSpc>
            </a:pPr>
            <a:br>
              <a:rPr lang="en-US" cap="none" dirty="0"/>
            </a:br>
            <a:r>
              <a:rPr lang="en-US" sz="4400" cap="none" dirty="0">
                <a:latin typeface="Garamond" panose="02020404030301010803" pitchFamily="18" charset="0"/>
              </a:rPr>
              <a:t>The Big Picture</a:t>
            </a:r>
            <a:r>
              <a:rPr lang="en-US" cap="none" dirty="0">
                <a:latin typeface="Garamond" panose="02020404030301010803" pitchFamily="18" charset="0"/>
              </a:rPr>
              <a:t>: </a:t>
            </a:r>
            <a:r>
              <a:rPr lang="en-US" sz="4000" cap="none" dirty="0">
                <a:latin typeface="Garamond" panose="02020404030301010803" pitchFamily="18" charset="0"/>
              </a:rPr>
              <a:t>(2)The Processes </a:t>
            </a:r>
            <a:endParaRPr lang="en-US" sz="4000" i="1" cap="none" dirty="0">
              <a:latin typeface="Garamond" panose="02020404030301010803" pitchFamily="18" charset="0"/>
            </a:endParaRPr>
          </a:p>
        </p:txBody>
      </p:sp>
    </p:spTree>
    <p:extLst>
      <p:ext uri="{BB962C8B-B14F-4D97-AF65-F5344CB8AC3E}">
        <p14:creationId xmlns:p14="http://schemas.microsoft.com/office/powerpoint/2010/main" val="7241351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A174E-D461-4900-BD86-4FDFE64B024A}"/>
              </a:ext>
            </a:extLst>
          </p:cNvPr>
          <p:cNvSpPr>
            <a:spLocks noGrp="1"/>
          </p:cNvSpPr>
          <p:nvPr>
            <p:ph type="title"/>
          </p:nvPr>
        </p:nvSpPr>
        <p:spPr/>
        <p:txBody>
          <a:bodyPr>
            <a:normAutofit/>
          </a:bodyPr>
          <a:lstStyle/>
          <a:p>
            <a:r>
              <a:rPr lang="en-US" cap="none" dirty="0">
                <a:latin typeface="Garamond" panose="02020404030301010803" pitchFamily="18" charset="0"/>
              </a:rPr>
              <a:t>The Process: (2A) </a:t>
            </a:r>
            <a:r>
              <a:rPr lang="en-US" sz="3600" cap="none" dirty="0">
                <a:latin typeface="Helvetica" panose="020B0604020202020204" pitchFamily="34" charset="0"/>
                <a:cs typeface="Helvetica" panose="020B0604020202020204" pitchFamily="34" charset="0"/>
              </a:rPr>
              <a:t>Create It and Present It </a:t>
            </a:r>
          </a:p>
        </p:txBody>
      </p:sp>
      <p:graphicFrame>
        <p:nvGraphicFramePr>
          <p:cNvPr id="11" name="Content Placeholder 10">
            <a:extLst>
              <a:ext uri="{FF2B5EF4-FFF2-40B4-BE49-F238E27FC236}">
                <a16:creationId xmlns:a16="http://schemas.microsoft.com/office/drawing/2014/main" id="{DAE13FFA-0C10-4405-A453-02A229ACE15A}"/>
              </a:ext>
            </a:extLst>
          </p:cNvPr>
          <p:cNvGraphicFramePr>
            <a:graphicFrameLocks noGrp="1"/>
          </p:cNvGraphicFramePr>
          <p:nvPr>
            <p:ph idx="1"/>
          </p:nvPr>
        </p:nvGraphicFramePr>
        <p:xfrm>
          <a:off x="1202919" y="2011680"/>
          <a:ext cx="9784080" cy="4206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154849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02A8F-4BB6-4AAD-81EB-ECD3C7C02531}"/>
              </a:ext>
            </a:extLst>
          </p:cNvPr>
          <p:cNvSpPr>
            <a:spLocks noGrp="1"/>
          </p:cNvSpPr>
          <p:nvPr>
            <p:ph type="title"/>
          </p:nvPr>
        </p:nvSpPr>
        <p:spPr/>
        <p:txBody>
          <a:bodyPr/>
          <a:lstStyle/>
          <a:p>
            <a:r>
              <a:rPr lang="en-US" cap="none" dirty="0">
                <a:latin typeface="Garamond" panose="02020404030301010803" pitchFamily="18" charset="0"/>
              </a:rPr>
              <a:t>The Process</a:t>
            </a:r>
            <a:r>
              <a:rPr lang="en-US" sz="2800" cap="none" dirty="0">
                <a:latin typeface="Garamond" panose="02020404030301010803" pitchFamily="18" charset="0"/>
              </a:rPr>
              <a:t>: (</a:t>
            </a:r>
            <a:r>
              <a:rPr lang="en-US" sz="3600" cap="none" dirty="0">
                <a:latin typeface="Helvetica" panose="020B0604020202020204" pitchFamily="34" charset="0"/>
                <a:cs typeface="Helvetica" panose="020B0604020202020204" pitchFamily="34" charset="0"/>
              </a:rPr>
              <a:t>2A) Create It and Present It </a:t>
            </a:r>
          </a:p>
        </p:txBody>
      </p:sp>
      <p:graphicFrame>
        <p:nvGraphicFramePr>
          <p:cNvPr id="4" name="Content Placeholder 3">
            <a:extLst>
              <a:ext uri="{FF2B5EF4-FFF2-40B4-BE49-F238E27FC236}">
                <a16:creationId xmlns:a16="http://schemas.microsoft.com/office/drawing/2014/main" id="{C3B01FD0-E82C-43E5-B4D9-55AE1BC0A110}"/>
              </a:ext>
            </a:extLst>
          </p:cNvPr>
          <p:cNvGraphicFramePr>
            <a:graphicFrameLocks noGrp="1"/>
          </p:cNvGraphicFramePr>
          <p:nvPr>
            <p:ph idx="1"/>
            <p:extLst>
              <p:ext uri="{D42A27DB-BD31-4B8C-83A1-F6EECF244321}">
                <p14:modId xmlns:p14="http://schemas.microsoft.com/office/powerpoint/2010/main" val="3710484761"/>
              </p:ext>
            </p:extLst>
          </p:nvPr>
        </p:nvGraphicFramePr>
        <p:xfrm>
          <a:off x="1202919" y="2011680"/>
          <a:ext cx="9784080" cy="4206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658698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7DDAF-5DE2-4891-8910-3AEC13A76F4F}"/>
              </a:ext>
            </a:extLst>
          </p:cNvPr>
          <p:cNvSpPr>
            <a:spLocks noGrp="1"/>
          </p:cNvSpPr>
          <p:nvPr>
            <p:ph type="title"/>
          </p:nvPr>
        </p:nvSpPr>
        <p:spPr/>
        <p:txBody>
          <a:bodyPr/>
          <a:lstStyle/>
          <a:p>
            <a:r>
              <a:rPr lang="en-US" cap="none" dirty="0">
                <a:latin typeface="Garamond" panose="02020404030301010803" pitchFamily="18" charset="0"/>
              </a:rPr>
              <a:t>The Process</a:t>
            </a:r>
            <a:r>
              <a:rPr lang="en-US" sz="2800" cap="none" dirty="0">
                <a:latin typeface="Garamond" panose="02020404030301010803" pitchFamily="18" charset="0"/>
              </a:rPr>
              <a:t>: (</a:t>
            </a:r>
            <a:r>
              <a:rPr lang="en-US" sz="3600" cap="none" dirty="0">
                <a:latin typeface="Helvetica" panose="020B0604020202020204" pitchFamily="34" charset="0"/>
                <a:cs typeface="Helvetica" panose="020B0604020202020204" pitchFamily="34" charset="0"/>
              </a:rPr>
              <a:t>2A) Create It and Present It </a:t>
            </a:r>
            <a:endParaRPr lang="en-US" cap="none" dirty="0"/>
          </a:p>
        </p:txBody>
      </p:sp>
      <p:graphicFrame>
        <p:nvGraphicFramePr>
          <p:cNvPr id="6" name="Content Placeholder 5">
            <a:extLst>
              <a:ext uri="{FF2B5EF4-FFF2-40B4-BE49-F238E27FC236}">
                <a16:creationId xmlns:a16="http://schemas.microsoft.com/office/drawing/2014/main" id="{E0602DF8-FC51-47ED-909A-BA1F4EF19B6D}"/>
              </a:ext>
            </a:extLst>
          </p:cNvPr>
          <p:cNvGraphicFramePr>
            <a:graphicFrameLocks noGrp="1"/>
          </p:cNvGraphicFramePr>
          <p:nvPr>
            <p:ph idx="1"/>
            <p:extLst>
              <p:ext uri="{D42A27DB-BD31-4B8C-83A1-F6EECF244321}">
                <p14:modId xmlns:p14="http://schemas.microsoft.com/office/powerpoint/2010/main" val="2244088616"/>
              </p:ext>
            </p:extLst>
          </p:nvPr>
        </p:nvGraphicFramePr>
        <p:xfrm>
          <a:off x="1202919" y="1993054"/>
          <a:ext cx="10004689"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370029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63A97-8D6E-4973-A7E3-1C321E39CCC5}"/>
              </a:ext>
            </a:extLst>
          </p:cNvPr>
          <p:cNvSpPr>
            <a:spLocks noGrp="1"/>
          </p:cNvSpPr>
          <p:nvPr>
            <p:ph type="title"/>
          </p:nvPr>
        </p:nvSpPr>
        <p:spPr/>
        <p:txBody>
          <a:bodyPr/>
          <a:lstStyle/>
          <a:p>
            <a:r>
              <a:rPr lang="en-US" cap="none" dirty="0">
                <a:latin typeface="Garamond" panose="02020404030301010803" pitchFamily="18" charset="0"/>
              </a:rPr>
              <a:t>The Process</a:t>
            </a:r>
            <a:r>
              <a:rPr lang="en-US" sz="2800" cap="none" dirty="0">
                <a:latin typeface="Garamond" panose="02020404030301010803" pitchFamily="18" charset="0"/>
              </a:rPr>
              <a:t>: (</a:t>
            </a:r>
            <a:r>
              <a:rPr lang="en-US" sz="3600" cap="none" dirty="0">
                <a:latin typeface="Helvetica" panose="020B0604020202020204" pitchFamily="34" charset="0"/>
                <a:cs typeface="Helvetica" panose="020B0604020202020204" pitchFamily="34" charset="0"/>
              </a:rPr>
              <a:t>2A) Create It and Present It </a:t>
            </a:r>
            <a:endParaRPr lang="en-US" cap="none" dirty="0"/>
          </a:p>
        </p:txBody>
      </p:sp>
      <p:graphicFrame>
        <p:nvGraphicFramePr>
          <p:cNvPr id="8" name="Content Placeholder 7">
            <a:extLst>
              <a:ext uri="{FF2B5EF4-FFF2-40B4-BE49-F238E27FC236}">
                <a16:creationId xmlns:a16="http://schemas.microsoft.com/office/drawing/2014/main" id="{75011872-F7C3-4358-A95E-EB90FE9B9E1B}"/>
              </a:ext>
            </a:extLst>
          </p:cNvPr>
          <p:cNvGraphicFramePr>
            <a:graphicFrameLocks noGrp="1"/>
          </p:cNvGraphicFramePr>
          <p:nvPr>
            <p:ph idx="1"/>
            <p:extLst>
              <p:ext uri="{D42A27DB-BD31-4B8C-83A1-F6EECF244321}">
                <p14:modId xmlns:p14="http://schemas.microsoft.com/office/powerpoint/2010/main" val="3893921018"/>
              </p:ext>
            </p:extLst>
          </p:nvPr>
        </p:nvGraphicFramePr>
        <p:xfrm>
          <a:off x="1202919" y="2011680"/>
          <a:ext cx="9784080" cy="4206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a:extLst>
              <a:ext uri="{FF2B5EF4-FFF2-40B4-BE49-F238E27FC236}">
                <a16:creationId xmlns:a16="http://schemas.microsoft.com/office/drawing/2014/main" id="{3D6A984E-2F8A-4CF6-B494-BED106CAD180}"/>
              </a:ext>
            </a:extLst>
          </p:cNvPr>
          <p:cNvSpPr>
            <a:spLocks noGrp="1"/>
          </p:cNvSpPr>
          <p:nvPr>
            <p:ph type="dt" sz="half" idx="10"/>
          </p:nvPr>
        </p:nvSpPr>
        <p:spPr/>
        <p:txBody>
          <a:bodyPr/>
          <a:lstStyle/>
          <a:p>
            <a:fld id="{E812FC90-7116-467F-9E79-916EF9CFA8F2}" type="datetime1">
              <a:rPr lang="en-US" smtClean="0"/>
              <a:t>8/12/2020</a:t>
            </a:fld>
            <a:endParaRPr lang="en-US" dirty="0"/>
          </a:p>
        </p:txBody>
      </p:sp>
    </p:spTree>
    <p:extLst>
      <p:ext uri="{BB962C8B-B14F-4D97-AF65-F5344CB8AC3E}">
        <p14:creationId xmlns:p14="http://schemas.microsoft.com/office/powerpoint/2010/main" val="25960860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85435-2C13-4097-9DF5-E9A71949F87D}"/>
              </a:ext>
            </a:extLst>
          </p:cNvPr>
          <p:cNvSpPr>
            <a:spLocks noGrp="1"/>
          </p:cNvSpPr>
          <p:nvPr>
            <p:ph type="title"/>
          </p:nvPr>
        </p:nvSpPr>
        <p:spPr>
          <a:xfrm>
            <a:off x="1202919" y="284176"/>
            <a:ext cx="9784080" cy="1508760"/>
          </a:xfrm>
        </p:spPr>
        <p:txBody>
          <a:bodyPr>
            <a:normAutofit/>
          </a:bodyPr>
          <a:lstStyle/>
          <a:p>
            <a:r>
              <a:rPr lang="en-US" cap="none" dirty="0">
                <a:latin typeface="Garamond" panose="02020404030301010803" pitchFamily="18" charset="0"/>
              </a:rPr>
              <a:t>The Process</a:t>
            </a:r>
            <a:r>
              <a:rPr lang="en-US" sz="2800" cap="none" dirty="0">
                <a:latin typeface="Garamond" panose="02020404030301010803" pitchFamily="18" charset="0"/>
              </a:rPr>
              <a:t>: (</a:t>
            </a:r>
            <a:r>
              <a:rPr lang="en-US" sz="3600" cap="none" dirty="0">
                <a:latin typeface="Helvetica" panose="020B0604020202020204" pitchFamily="34" charset="0"/>
                <a:cs typeface="Helvetica" panose="020B0604020202020204" pitchFamily="34" charset="0"/>
              </a:rPr>
              <a:t>2A) Create It and Present It</a:t>
            </a:r>
            <a:br>
              <a:rPr lang="en-US" sz="3600" cap="none" dirty="0">
                <a:latin typeface="Helvetica" panose="020B0604020202020204" pitchFamily="34" charset="0"/>
                <a:cs typeface="Helvetica" panose="020B0604020202020204" pitchFamily="34" charset="0"/>
              </a:rPr>
            </a:br>
            <a:r>
              <a:rPr lang="en-US" sz="3600" cap="none" dirty="0">
                <a:latin typeface="Helvetica" panose="020B0604020202020204" pitchFamily="34" charset="0"/>
                <a:cs typeface="Helvetica" panose="020B0604020202020204" pitchFamily="34" charset="0"/>
              </a:rPr>
              <a:t>(Special Situations)  </a:t>
            </a:r>
            <a:endParaRPr lang="en-US" sz="2800" cap="none" dirty="0"/>
          </a:p>
        </p:txBody>
      </p:sp>
      <p:sp>
        <p:nvSpPr>
          <p:cNvPr id="4" name="Date Placeholder 3">
            <a:extLst>
              <a:ext uri="{FF2B5EF4-FFF2-40B4-BE49-F238E27FC236}">
                <a16:creationId xmlns:a16="http://schemas.microsoft.com/office/drawing/2014/main" id="{464B97D0-BF4D-44EA-8853-1C087A84A52B}"/>
              </a:ext>
            </a:extLst>
          </p:cNvPr>
          <p:cNvSpPr>
            <a:spLocks noGrp="1"/>
          </p:cNvSpPr>
          <p:nvPr>
            <p:ph type="dt" sz="half" idx="10"/>
          </p:nvPr>
        </p:nvSpPr>
        <p:spPr>
          <a:xfrm>
            <a:off x="1202266" y="6422854"/>
            <a:ext cx="3000894" cy="365125"/>
          </a:xfrm>
        </p:spPr>
        <p:txBody>
          <a:bodyPr>
            <a:normAutofit/>
          </a:bodyPr>
          <a:lstStyle/>
          <a:p>
            <a:pPr>
              <a:spcAft>
                <a:spcPts val="600"/>
              </a:spcAft>
            </a:pPr>
            <a:fld id="{21B6E316-FE7C-4D1D-B0FA-593EB59E2796}" type="datetime1">
              <a:rPr lang="en-US" smtClean="0"/>
              <a:pPr>
                <a:spcAft>
                  <a:spcPts val="600"/>
                </a:spcAft>
              </a:pPr>
              <a:t>8/12/2020</a:t>
            </a:fld>
            <a:endParaRPr lang="en-US"/>
          </a:p>
        </p:txBody>
      </p:sp>
      <p:graphicFrame>
        <p:nvGraphicFramePr>
          <p:cNvPr id="5" name="Content Placeholder 4">
            <a:extLst>
              <a:ext uri="{FF2B5EF4-FFF2-40B4-BE49-F238E27FC236}">
                <a16:creationId xmlns:a16="http://schemas.microsoft.com/office/drawing/2014/main" id="{23FD9D5C-FE13-425B-ABAA-001B3ED95821}"/>
              </a:ext>
            </a:extLst>
          </p:cNvPr>
          <p:cNvGraphicFramePr>
            <a:graphicFrameLocks noGrp="1"/>
          </p:cNvGraphicFramePr>
          <p:nvPr>
            <p:ph idx="1"/>
            <p:extLst>
              <p:ext uri="{D42A27DB-BD31-4B8C-83A1-F6EECF244321}">
                <p14:modId xmlns:p14="http://schemas.microsoft.com/office/powerpoint/2010/main" val="2225455632"/>
              </p:ext>
            </p:extLst>
          </p:nvPr>
        </p:nvGraphicFramePr>
        <p:xfrm>
          <a:off x="977183" y="2222091"/>
          <a:ext cx="9783763" cy="40803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2250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017E1-5B22-43A6-91C3-4AD60D848F38}"/>
              </a:ext>
            </a:extLst>
          </p:cNvPr>
          <p:cNvSpPr>
            <a:spLocks noGrp="1"/>
          </p:cNvSpPr>
          <p:nvPr>
            <p:ph type="title"/>
          </p:nvPr>
        </p:nvSpPr>
        <p:spPr/>
        <p:txBody>
          <a:bodyPr/>
          <a:lstStyle/>
          <a:p>
            <a:r>
              <a:rPr lang="en-US" b="1" dirty="0">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What is your motivation today? </a:t>
            </a:r>
          </a:p>
        </p:txBody>
      </p:sp>
      <p:sp>
        <p:nvSpPr>
          <p:cNvPr id="3" name="Content Placeholder 2">
            <a:extLst>
              <a:ext uri="{FF2B5EF4-FFF2-40B4-BE49-F238E27FC236}">
                <a16:creationId xmlns:a16="http://schemas.microsoft.com/office/drawing/2014/main" id="{A34CA909-3DF0-4859-AA79-FECDE93D14FE}"/>
              </a:ext>
            </a:extLst>
          </p:cNvPr>
          <p:cNvSpPr>
            <a:spLocks noGrp="1"/>
          </p:cNvSpPr>
          <p:nvPr>
            <p:ph sz="half" idx="1"/>
          </p:nvPr>
        </p:nvSpPr>
        <p:spPr>
          <a:xfrm>
            <a:off x="1205344" y="2011680"/>
            <a:ext cx="4754880" cy="4206240"/>
          </a:xfrm>
          <a:solidFill>
            <a:schemeClr val="accent3"/>
          </a:solidFill>
        </p:spPr>
        <p:txBody>
          <a:bodyPr>
            <a:normAutofit/>
          </a:bodyPr>
          <a:lstStyle/>
          <a:p>
            <a:pPr marL="0" indent="0" algn="ctr">
              <a:buNone/>
            </a:pPr>
            <a:r>
              <a:rPr lang="en-US" sz="2800" dirty="0">
                <a:latin typeface="Helvetica" panose="020B0604020202020204" pitchFamily="34" charset="0"/>
                <a:cs typeface="Helvetica" panose="020B0604020202020204" pitchFamily="34" charset="0"/>
              </a:rPr>
              <a:t>What do you hope to </a:t>
            </a:r>
          </a:p>
          <a:p>
            <a:pPr marL="0" indent="0" algn="ctr">
              <a:buNone/>
            </a:pPr>
            <a:r>
              <a:rPr lang="en-US" sz="2800" b="1" dirty="0">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GAIN </a:t>
            </a:r>
          </a:p>
          <a:p>
            <a:pPr marL="0" indent="0" algn="ctr">
              <a:buNone/>
            </a:pPr>
            <a:r>
              <a:rPr lang="en-US" sz="2800" dirty="0">
                <a:latin typeface="Helvetica" panose="020B0604020202020204" pitchFamily="34" charset="0"/>
                <a:cs typeface="Helvetica" panose="020B0604020202020204" pitchFamily="34" charset="0"/>
              </a:rPr>
              <a:t>as a result of learning the correct way to carry out the informed consent process with patients or participants in the clinical research setting? </a:t>
            </a:r>
          </a:p>
        </p:txBody>
      </p:sp>
      <p:sp>
        <p:nvSpPr>
          <p:cNvPr id="4" name="Content Placeholder 3">
            <a:extLst>
              <a:ext uri="{FF2B5EF4-FFF2-40B4-BE49-F238E27FC236}">
                <a16:creationId xmlns:a16="http://schemas.microsoft.com/office/drawing/2014/main" id="{8EE12D26-25A8-4660-8A2D-C64C2E2CD30F}"/>
              </a:ext>
            </a:extLst>
          </p:cNvPr>
          <p:cNvSpPr>
            <a:spLocks noGrp="1"/>
          </p:cNvSpPr>
          <p:nvPr>
            <p:ph sz="half" idx="2"/>
          </p:nvPr>
        </p:nvSpPr>
        <p:spPr>
          <a:solidFill>
            <a:schemeClr val="accent2"/>
          </a:solidFill>
        </p:spPr>
        <p:txBody>
          <a:bodyPr>
            <a:normAutofit/>
          </a:bodyPr>
          <a:lstStyle/>
          <a:p>
            <a:pPr marL="0" indent="0" algn="ctr">
              <a:buNone/>
            </a:pPr>
            <a:r>
              <a:rPr lang="en-US" sz="2800" dirty="0">
                <a:latin typeface="Helvetica" panose="020B0604020202020204" pitchFamily="34" charset="0"/>
                <a:cs typeface="Helvetica" panose="020B0604020202020204" pitchFamily="34" charset="0"/>
              </a:rPr>
              <a:t>What are you </a:t>
            </a:r>
          </a:p>
          <a:p>
            <a:pPr marL="0" indent="0" algn="ctr">
              <a:buNone/>
            </a:pPr>
            <a:r>
              <a:rPr lang="en-US" sz="2800" dirty="0">
                <a:latin typeface="Helvetica" panose="020B0604020202020204" pitchFamily="34" charset="0"/>
                <a:cs typeface="Helvetica" panose="020B0604020202020204" pitchFamily="34" charset="0"/>
              </a:rPr>
              <a:t> </a:t>
            </a:r>
            <a:r>
              <a:rPr lang="en-US" sz="2800" b="1" dirty="0">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CONCERNED </a:t>
            </a:r>
          </a:p>
          <a:p>
            <a:pPr marL="0" indent="0" algn="ctr">
              <a:buNone/>
            </a:pPr>
            <a:r>
              <a:rPr lang="en-US" sz="2800" dirty="0">
                <a:latin typeface="Helvetica" panose="020B0604020202020204" pitchFamily="34" charset="0"/>
                <a:cs typeface="Helvetica" panose="020B0604020202020204" pitchFamily="34" charset="0"/>
              </a:rPr>
              <a:t>will happen if you </a:t>
            </a:r>
            <a:r>
              <a:rPr lang="en-US" sz="2800" i="1" dirty="0">
                <a:latin typeface="Helvetica" panose="020B0604020202020204" pitchFamily="34" charset="0"/>
                <a:cs typeface="Helvetica" panose="020B0604020202020204" pitchFamily="34" charset="0"/>
              </a:rPr>
              <a:t>do not </a:t>
            </a:r>
            <a:r>
              <a:rPr lang="en-US" sz="2800" dirty="0">
                <a:latin typeface="Helvetica" panose="020B0604020202020204" pitchFamily="34" charset="0"/>
                <a:cs typeface="Helvetica" panose="020B0604020202020204" pitchFamily="34" charset="0"/>
              </a:rPr>
              <a:t>learn the correct way to carry out the informed consent process with patients or participants in the clinical research setting? </a:t>
            </a:r>
          </a:p>
        </p:txBody>
      </p:sp>
      <p:sp>
        <p:nvSpPr>
          <p:cNvPr id="5" name="Date Placeholder 4">
            <a:extLst>
              <a:ext uri="{FF2B5EF4-FFF2-40B4-BE49-F238E27FC236}">
                <a16:creationId xmlns:a16="http://schemas.microsoft.com/office/drawing/2014/main" id="{D9EF6BB7-2044-4E0B-BDC8-9D2178841F9B}"/>
              </a:ext>
            </a:extLst>
          </p:cNvPr>
          <p:cNvSpPr>
            <a:spLocks noGrp="1"/>
          </p:cNvSpPr>
          <p:nvPr>
            <p:ph type="dt" sz="half" idx="10"/>
          </p:nvPr>
        </p:nvSpPr>
        <p:spPr/>
        <p:txBody>
          <a:bodyPr/>
          <a:lstStyle/>
          <a:p>
            <a:fld id="{9A73A474-054B-4A7C-B7AD-6A4CE6FE2D15}" type="datetime1">
              <a:rPr lang="en-US" smtClean="0"/>
              <a:t>8/12/2020</a:t>
            </a:fld>
            <a:endParaRPr lang="en-US" dirty="0"/>
          </a:p>
        </p:txBody>
      </p:sp>
    </p:spTree>
    <p:extLst>
      <p:ext uri="{BB962C8B-B14F-4D97-AF65-F5344CB8AC3E}">
        <p14:creationId xmlns:p14="http://schemas.microsoft.com/office/powerpoint/2010/main" val="20080971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2A1CD-F66D-497E-B685-3EAE76E37119}"/>
              </a:ext>
            </a:extLst>
          </p:cNvPr>
          <p:cNvSpPr>
            <a:spLocks noGrp="1"/>
          </p:cNvSpPr>
          <p:nvPr>
            <p:ph type="title"/>
          </p:nvPr>
        </p:nvSpPr>
        <p:spPr/>
        <p:txBody>
          <a:bodyPr/>
          <a:lstStyle/>
          <a:p>
            <a:r>
              <a:rPr lang="en-US" cap="none" dirty="0">
                <a:latin typeface="Garamond" panose="02020404030301010803" pitchFamily="18" charset="0"/>
              </a:rPr>
              <a:t>The Process</a:t>
            </a:r>
            <a:r>
              <a:rPr lang="en-US" sz="2800" cap="none" dirty="0">
                <a:latin typeface="Garamond" panose="02020404030301010803" pitchFamily="18" charset="0"/>
              </a:rPr>
              <a:t>: (</a:t>
            </a:r>
            <a:r>
              <a:rPr lang="en-US" sz="3600" cap="none" dirty="0">
                <a:latin typeface="Helvetica" panose="020B0604020202020204" pitchFamily="34" charset="0"/>
                <a:cs typeface="Helvetica" panose="020B0604020202020204" pitchFamily="34" charset="0"/>
              </a:rPr>
              <a:t>2A) Create It and Present It </a:t>
            </a:r>
            <a:endParaRPr lang="en-US" cap="none" dirty="0"/>
          </a:p>
        </p:txBody>
      </p:sp>
      <p:graphicFrame>
        <p:nvGraphicFramePr>
          <p:cNvPr id="5" name="Content Placeholder 4">
            <a:extLst>
              <a:ext uri="{FF2B5EF4-FFF2-40B4-BE49-F238E27FC236}">
                <a16:creationId xmlns:a16="http://schemas.microsoft.com/office/drawing/2014/main" id="{6F6F4021-9200-42A8-8297-5A976732C086}"/>
              </a:ext>
            </a:extLst>
          </p:cNvPr>
          <p:cNvGraphicFramePr>
            <a:graphicFrameLocks noGrp="1"/>
          </p:cNvGraphicFramePr>
          <p:nvPr>
            <p:ph idx="1"/>
            <p:extLst>
              <p:ext uri="{D42A27DB-BD31-4B8C-83A1-F6EECF244321}">
                <p14:modId xmlns:p14="http://schemas.microsoft.com/office/powerpoint/2010/main" val="1368349335"/>
              </p:ext>
            </p:extLst>
          </p:nvPr>
        </p:nvGraphicFramePr>
        <p:xfrm>
          <a:off x="1202918" y="2011680"/>
          <a:ext cx="10015687" cy="4562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01C1C014-16AE-4234-B97D-43997A6DFFB9}"/>
              </a:ext>
            </a:extLst>
          </p:cNvPr>
          <p:cNvSpPr>
            <a:spLocks noGrp="1"/>
          </p:cNvSpPr>
          <p:nvPr>
            <p:ph type="dt" sz="half" idx="10"/>
          </p:nvPr>
        </p:nvSpPr>
        <p:spPr/>
        <p:txBody>
          <a:bodyPr/>
          <a:lstStyle/>
          <a:p>
            <a:fld id="{21B6E316-FE7C-4D1D-B0FA-593EB59E2796}" type="datetime1">
              <a:rPr lang="en-US" smtClean="0"/>
              <a:t>8/12/2020</a:t>
            </a:fld>
            <a:endParaRPr lang="en-US" dirty="0"/>
          </a:p>
        </p:txBody>
      </p:sp>
    </p:spTree>
    <p:extLst>
      <p:ext uri="{BB962C8B-B14F-4D97-AF65-F5344CB8AC3E}">
        <p14:creationId xmlns:p14="http://schemas.microsoft.com/office/powerpoint/2010/main" val="37551959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5EFA06D2-8FF8-4CC4-85BD-BCB6A30D54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07A060C-1090-4A7B-A0C2-50C760596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2122"/>
            <a:ext cx="12192000" cy="16453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5E3F02-FB8B-4CE5-8507-37B48EDD1971}"/>
              </a:ext>
            </a:extLst>
          </p:cNvPr>
          <p:cNvSpPr>
            <a:spLocks noGrp="1"/>
          </p:cNvSpPr>
          <p:nvPr>
            <p:ph type="title"/>
          </p:nvPr>
        </p:nvSpPr>
        <p:spPr>
          <a:xfrm>
            <a:off x="1202919" y="284176"/>
            <a:ext cx="9784080" cy="1508760"/>
          </a:xfrm>
        </p:spPr>
        <p:txBody>
          <a:bodyPr>
            <a:normAutofit/>
          </a:bodyPr>
          <a:lstStyle/>
          <a:p>
            <a:r>
              <a:rPr lang="en-US" cap="none" dirty="0">
                <a:latin typeface="Garamond" panose="02020404030301010803" pitchFamily="18" charset="0"/>
              </a:rPr>
              <a:t>The Process</a:t>
            </a:r>
            <a:r>
              <a:rPr lang="en-US" sz="2800" cap="none" dirty="0">
                <a:latin typeface="Garamond" panose="02020404030301010803" pitchFamily="18" charset="0"/>
              </a:rPr>
              <a:t>: (</a:t>
            </a:r>
            <a:r>
              <a:rPr lang="en-US" sz="3600" cap="none" dirty="0">
                <a:latin typeface="Helvetica" panose="020B0604020202020204" pitchFamily="34" charset="0"/>
                <a:cs typeface="Helvetica" panose="020B0604020202020204" pitchFamily="34" charset="0"/>
              </a:rPr>
              <a:t>2A) Create It and Present It </a:t>
            </a:r>
            <a:endParaRPr lang="en-US" sz="2400" cap="none" dirty="0"/>
          </a:p>
        </p:txBody>
      </p:sp>
      <p:graphicFrame>
        <p:nvGraphicFramePr>
          <p:cNvPr id="5" name="Content Placeholder 4">
            <a:extLst>
              <a:ext uri="{FF2B5EF4-FFF2-40B4-BE49-F238E27FC236}">
                <a16:creationId xmlns:a16="http://schemas.microsoft.com/office/drawing/2014/main" id="{861FB5A0-9ADB-48C1-B0F4-83CC97465C2D}"/>
              </a:ext>
            </a:extLst>
          </p:cNvPr>
          <p:cNvGraphicFramePr>
            <a:graphicFrameLocks noGrp="1"/>
          </p:cNvGraphicFramePr>
          <p:nvPr>
            <p:ph idx="1"/>
            <p:extLst>
              <p:ext uri="{D42A27DB-BD31-4B8C-83A1-F6EECF244321}">
                <p14:modId xmlns:p14="http://schemas.microsoft.com/office/powerpoint/2010/main" val="3996526076"/>
              </p:ext>
            </p:extLst>
          </p:nvPr>
        </p:nvGraphicFramePr>
        <p:xfrm>
          <a:off x="1202919" y="2286000"/>
          <a:ext cx="7570420" cy="39319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D2CA890F-F7E7-47C9-8D1F-7197536BBC49}"/>
              </a:ext>
            </a:extLst>
          </p:cNvPr>
          <p:cNvSpPr>
            <a:spLocks noGrp="1"/>
          </p:cNvSpPr>
          <p:nvPr>
            <p:ph type="dt" sz="half" idx="10"/>
          </p:nvPr>
        </p:nvSpPr>
        <p:spPr>
          <a:xfrm>
            <a:off x="1202266" y="6422854"/>
            <a:ext cx="3000894" cy="365125"/>
          </a:xfrm>
        </p:spPr>
        <p:txBody>
          <a:bodyPr>
            <a:normAutofit/>
          </a:bodyPr>
          <a:lstStyle/>
          <a:p>
            <a:pPr>
              <a:spcAft>
                <a:spcPts val="600"/>
              </a:spcAft>
            </a:pPr>
            <a:fld id="{21B6E316-FE7C-4D1D-B0FA-593EB59E2796}" type="datetime1">
              <a:rPr lang="en-US" smtClean="0"/>
              <a:pPr>
                <a:spcAft>
                  <a:spcPts val="600"/>
                </a:spcAft>
              </a:pPr>
              <a:t>8/12/2020</a:t>
            </a:fld>
            <a:endParaRPr lang="en-US"/>
          </a:p>
        </p:txBody>
      </p:sp>
    </p:spTree>
    <p:extLst>
      <p:ext uri="{BB962C8B-B14F-4D97-AF65-F5344CB8AC3E}">
        <p14:creationId xmlns:p14="http://schemas.microsoft.com/office/powerpoint/2010/main" val="2095103862"/>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D5ADC-C8FA-4256-82E3-96797F3E818F}"/>
              </a:ext>
            </a:extLst>
          </p:cNvPr>
          <p:cNvSpPr>
            <a:spLocks noGrp="1"/>
          </p:cNvSpPr>
          <p:nvPr>
            <p:ph type="title"/>
          </p:nvPr>
        </p:nvSpPr>
        <p:spPr/>
        <p:txBody>
          <a:bodyPr>
            <a:normAutofit/>
          </a:bodyPr>
          <a:lstStyle/>
          <a:p>
            <a:r>
              <a:rPr lang="en-US" cap="none" dirty="0">
                <a:latin typeface="Garamond" panose="02020404030301010803" pitchFamily="18" charset="0"/>
              </a:rPr>
              <a:t>The Process</a:t>
            </a:r>
            <a:r>
              <a:rPr lang="en-US" sz="2800" cap="none" dirty="0">
                <a:latin typeface="Garamond" panose="02020404030301010803" pitchFamily="18" charset="0"/>
              </a:rPr>
              <a:t>: (</a:t>
            </a:r>
            <a:r>
              <a:rPr lang="en-US" sz="3600" cap="none" dirty="0">
                <a:latin typeface="Helvetica" panose="020B0604020202020204" pitchFamily="34" charset="0"/>
                <a:cs typeface="Helvetica" panose="020B0604020202020204" pitchFamily="34" charset="0"/>
              </a:rPr>
              <a:t>2A) Create It and Present It </a:t>
            </a:r>
            <a:endParaRPr lang="en-US" cap="none" dirty="0"/>
          </a:p>
        </p:txBody>
      </p:sp>
      <p:graphicFrame>
        <p:nvGraphicFramePr>
          <p:cNvPr id="5" name="Content Placeholder 4">
            <a:extLst>
              <a:ext uri="{FF2B5EF4-FFF2-40B4-BE49-F238E27FC236}">
                <a16:creationId xmlns:a16="http://schemas.microsoft.com/office/drawing/2014/main" id="{A9B8F314-0DCF-4513-A4C5-188B880EE5D9}"/>
              </a:ext>
            </a:extLst>
          </p:cNvPr>
          <p:cNvGraphicFramePr>
            <a:graphicFrameLocks noGrp="1"/>
          </p:cNvGraphicFramePr>
          <p:nvPr>
            <p:ph idx="1"/>
            <p:extLst>
              <p:ext uri="{D42A27DB-BD31-4B8C-83A1-F6EECF244321}">
                <p14:modId xmlns:p14="http://schemas.microsoft.com/office/powerpoint/2010/main" val="1782239160"/>
              </p:ext>
            </p:extLst>
          </p:nvPr>
        </p:nvGraphicFramePr>
        <p:xfrm>
          <a:off x="1203325" y="2011363"/>
          <a:ext cx="9783763" cy="4206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76E36B78-2FBC-437C-9ADD-A703A902FFB3}"/>
              </a:ext>
            </a:extLst>
          </p:cNvPr>
          <p:cNvSpPr>
            <a:spLocks noGrp="1"/>
          </p:cNvSpPr>
          <p:nvPr>
            <p:ph type="dt" sz="half" idx="10"/>
          </p:nvPr>
        </p:nvSpPr>
        <p:spPr/>
        <p:txBody>
          <a:bodyPr/>
          <a:lstStyle/>
          <a:p>
            <a:fld id="{21B6E316-FE7C-4D1D-B0FA-593EB59E2796}" type="datetime1">
              <a:rPr lang="en-US" smtClean="0"/>
              <a:pPr/>
              <a:t>8/12/2020</a:t>
            </a:fld>
            <a:endParaRPr lang="en-US" dirty="0"/>
          </a:p>
        </p:txBody>
      </p:sp>
    </p:spTree>
    <p:extLst>
      <p:ext uri="{BB962C8B-B14F-4D97-AF65-F5344CB8AC3E}">
        <p14:creationId xmlns:p14="http://schemas.microsoft.com/office/powerpoint/2010/main" val="10085736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CCFBF-DEA7-4247-B0DB-7A74B6FEF622}"/>
              </a:ext>
            </a:extLst>
          </p:cNvPr>
          <p:cNvSpPr>
            <a:spLocks noGrp="1"/>
          </p:cNvSpPr>
          <p:nvPr>
            <p:ph type="title"/>
          </p:nvPr>
        </p:nvSpPr>
        <p:spPr/>
        <p:txBody>
          <a:bodyPr>
            <a:normAutofit/>
          </a:bodyPr>
          <a:lstStyle/>
          <a:p>
            <a:r>
              <a:rPr lang="en-US" cap="none" dirty="0">
                <a:latin typeface="Garamond" panose="02020404030301010803" pitchFamily="18" charset="0"/>
              </a:rPr>
              <a:t>The Process</a:t>
            </a:r>
            <a:r>
              <a:rPr lang="en-US" sz="2800" cap="none" dirty="0">
                <a:latin typeface="Garamond" panose="02020404030301010803" pitchFamily="18" charset="0"/>
              </a:rPr>
              <a:t>: (</a:t>
            </a:r>
            <a:r>
              <a:rPr lang="en-US" sz="3600" cap="none" dirty="0">
                <a:latin typeface="Helvetica" panose="020B0604020202020204" pitchFamily="34" charset="0"/>
                <a:cs typeface="Helvetica" panose="020B0604020202020204" pitchFamily="34" charset="0"/>
              </a:rPr>
              <a:t>2A) Create It and Present It </a:t>
            </a:r>
            <a:endParaRPr lang="en-US" cap="none" dirty="0"/>
          </a:p>
        </p:txBody>
      </p:sp>
      <p:graphicFrame>
        <p:nvGraphicFramePr>
          <p:cNvPr id="6" name="Content Placeholder 5">
            <a:extLst>
              <a:ext uri="{FF2B5EF4-FFF2-40B4-BE49-F238E27FC236}">
                <a16:creationId xmlns:a16="http://schemas.microsoft.com/office/drawing/2014/main" id="{D897CF68-4B92-42E3-8D43-3B91E6D8A3BF}"/>
              </a:ext>
            </a:extLst>
          </p:cNvPr>
          <p:cNvGraphicFramePr>
            <a:graphicFrameLocks noGrp="1"/>
          </p:cNvGraphicFramePr>
          <p:nvPr>
            <p:ph idx="1"/>
            <p:extLst>
              <p:ext uri="{D42A27DB-BD31-4B8C-83A1-F6EECF244321}">
                <p14:modId xmlns:p14="http://schemas.microsoft.com/office/powerpoint/2010/main" val="2569706189"/>
              </p:ext>
            </p:extLst>
          </p:nvPr>
        </p:nvGraphicFramePr>
        <p:xfrm>
          <a:off x="1202919" y="2011680"/>
          <a:ext cx="9784080" cy="4206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C485BEAD-F230-4ED8-AB7C-E94135875A4F}"/>
              </a:ext>
            </a:extLst>
          </p:cNvPr>
          <p:cNvSpPr>
            <a:spLocks noGrp="1"/>
          </p:cNvSpPr>
          <p:nvPr>
            <p:ph type="dt" sz="half" idx="10"/>
          </p:nvPr>
        </p:nvSpPr>
        <p:spPr/>
        <p:txBody>
          <a:bodyPr/>
          <a:lstStyle/>
          <a:p>
            <a:fld id="{21B6E316-FE7C-4D1D-B0FA-593EB59E2796}" type="datetime1">
              <a:rPr lang="en-US" smtClean="0"/>
              <a:t>8/12/2020</a:t>
            </a:fld>
            <a:endParaRPr lang="en-US" dirty="0"/>
          </a:p>
        </p:txBody>
      </p:sp>
    </p:spTree>
    <p:extLst>
      <p:ext uri="{BB962C8B-B14F-4D97-AF65-F5344CB8AC3E}">
        <p14:creationId xmlns:p14="http://schemas.microsoft.com/office/powerpoint/2010/main" val="11366472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A7016-2886-4EC9-9675-CF947F9E9121}"/>
              </a:ext>
            </a:extLst>
          </p:cNvPr>
          <p:cNvSpPr>
            <a:spLocks noGrp="1"/>
          </p:cNvSpPr>
          <p:nvPr>
            <p:ph type="title"/>
          </p:nvPr>
        </p:nvSpPr>
        <p:spPr/>
        <p:txBody>
          <a:bodyPr>
            <a:normAutofit/>
          </a:bodyPr>
          <a:lstStyle/>
          <a:p>
            <a:r>
              <a:rPr lang="en-US" cap="none" dirty="0">
                <a:latin typeface="Garamond" panose="02020404030301010803" pitchFamily="18" charset="0"/>
              </a:rPr>
              <a:t>The Process</a:t>
            </a:r>
            <a:r>
              <a:rPr lang="en-US" sz="2800" cap="none" dirty="0">
                <a:latin typeface="Garamond" panose="02020404030301010803" pitchFamily="18" charset="0"/>
              </a:rPr>
              <a:t>: (</a:t>
            </a:r>
            <a:r>
              <a:rPr lang="en-US" sz="3600" cap="none" dirty="0">
                <a:latin typeface="Helvetica" panose="020B0604020202020204" pitchFamily="34" charset="0"/>
                <a:cs typeface="Helvetica" panose="020B0604020202020204" pitchFamily="34" charset="0"/>
              </a:rPr>
              <a:t>2A) Create It and Present It </a:t>
            </a:r>
            <a:endParaRPr lang="en-US" cap="none" dirty="0"/>
          </a:p>
        </p:txBody>
      </p:sp>
      <p:graphicFrame>
        <p:nvGraphicFramePr>
          <p:cNvPr id="5" name="Content Placeholder 4">
            <a:extLst>
              <a:ext uri="{FF2B5EF4-FFF2-40B4-BE49-F238E27FC236}">
                <a16:creationId xmlns:a16="http://schemas.microsoft.com/office/drawing/2014/main" id="{3A1FC32A-1335-4500-9E1E-7E2A2DC427EB}"/>
              </a:ext>
            </a:extLst>
          </p:cNvPr>
          <p:cNvGraphicFramePr>
            <a:graphicFrameLocks noGrp="1"/>
          </p:cNvGraphicFramePr>
          <p:nvPr>
            <p:ph idx="1"/>
            <p:extLst>
              <p:ext uri="{D42A27DB-BD31-4B8C-83A1-F6EECF244321}">
                <p14:modId xmlns:p14="http://schemas.microsoft.com/office/powerpoint/2010/main" val="4074384522"/>
              </p:ext>
            </p:extLst>
          </p:nvPr>
        </p:nvGraphicFramePr>
        <p:xfrm>
          <a:off x="1202919" y="2011680"/>
          <a:ext cx="9784080" cy="4206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7F630B87-E8FD-4432-AE36-BEBD9F5B6D8B}"/>
              </a:ext>
            </a:extLst>
          </p:cNvPr>
          <p:cNvSpPr>
            <a:spLocks noGrp="1"/>
          </p:cNvSpPr>
          <p:nvPr>
            <p:ph type="dt" sz="half" idx="10"/>
          </p:nvPr>
        </p:nvSpPr>
        <p:spPr/>
        <p:txBody>
          <a:bodyPr/>
          <a:lstStyle/>
          <a:p>
            <a:fld id="{21B6E316-FE7C-4D1D-B0FA-593EB59E2796}" type="datetime1">
              <a:rPr lang="en-US" smtClean="0"/>
              <a:t>8/12/2020</a:t>
            </a:fld>
            <a:endParaRPr lang="en-US" dirty="0"/>
          </a:p>
        </p:txBody>
      </p:sp>
    </p:spTree>
    <p:extLst>
      <p:ext uri="{BB962C8B-B14F-4D97-AF65-F5344CB8AC3E}">
        <p14:creationId xmlns:p14="http://schemas.microsoft.com/office/powerpoint/2010/main" val="12155496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A7016-2886-4EC9-9675-CF947F9E9121}"/>
              </a:ext>
            </a:extLst>
          </p:cNvPr>
          <p:cNvSpPr>
            <a:spLocks noGrp="1"/>
          </p:cNvSpPr>
          <p:nvPr>
            <p:ph type="title"/>
          </p:nvPr>
        </p:nvSpPr>
        <p:spPr/>
        <p:txBody>
          <a:bodyPr>
            <a:normAutofit/>
          </a:bodyPr>
          <a:lstStyle/>
          <a:p>
            <a:r>
              <a:rPr lang="en-US" cap="none" dirty="0">
                <a:latin typeface="Garamond" panose="02020404030301010803" pitchFamily="18" charset="0"/>
              </a:rPr>
              <a:t>The Process</a:t>
            </a:r>
            <a:r>
              <a:rPr lang="en-US" sz="2800" cap="none" dirty="0">
                <a:latin typeface="Garamond" panose="02020404030301010803" pitchFamily="18" charset="0"/>
              </a:rPr>
              <a:t>: (</a:t>
            </a:r>
            <a:r>
              <a:rPr lang="en-US" sz="3600" cap="none" dirty="0">
                <a:latin typeface="Helvetica" panose="020B0604020202020204" pitchFamily="34" charset="0"/>
                <a:cs typeface="Helvetica" panose="020B0604020202020204" pitchFamily="34" charset="0"/>
              </a:rPr>
              <a:t>2A) Create It and Present It </a:t>
            </a:r>
            <a:endParaRPr lang="en-US" cap="none" dirty="0"/>
          </a:p>
        </p:txBody>
      </p:sp>
      <p:graphicFrame>
        <p:nvGraphicFramePr>
          <p:cNvPr id="5" name="Content Placeholder 4">
            <a:extLst>
              <a:ext uri="{FF2B5EF4-FFF2-40B4-BE49-F238E27FC236}">
                <a16:creationId xmlns:a16="http://schemas.microsoft.com/office/drawing/2014/main" id="{3A1FC32A-1335-4500-9E1E-7E2A2DC427EB}"/>
              </a:ext>
            </a:extLst>
          </p:cNvPr>
          <p:cNvGraphicFramePr>
            <a:graphicFrameLocks noGrp="1"/>
          </p:cNvGraphicFramePr>
          <p:nvPr>
            <p:ph idx="1"/>
            <p:extLst>
              <p:ext uri="{D42A27DB-BD31-4B8C-83A1-F6EECF244321}">
                <p14:modId xmlns:p14="http://schemas.microsoft.com/office/powerpoint/2010/main" val="2762505645"/>
              </p:ext>
            </p:extLst>
          </p:nvPr>
        </p:nvGraphicFramePr>
        <p:xfrm>
          <a:off x="1202919" y="2011680"/>
          <a:ext cx="9784080" cy="4206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7F630B87-E8FD-4432-AE36-BEBD9F5B6D8B}"/>
              </a:ext>
            </a:extLst>
          </p:cNvPr>
          <p:cNvSpPr>
            <a:spLocks noGrp="1"/>
          </p:cNvSpPr>
          <p:nvPr>
            <p:ph type="dt" sz="half" idx="10"/>
          </p:nvPr>
        </p:nvSpPr>
        <p:spPr/>
        <p:txBody>
          <a:bodyPr/>
          <a:lstStyle/>
          <a:p>
            <a:fld id="{21B6E316-FE7C-4D1D-B0FA-593EB59E2796}" type="datetime1">
              <a:rPr lang="en-US" smtClean="0"/>
              <a:t>8/12/2020</a:t>
            </a:fld>
            <a:endParaRPr lang="en-US" dirty="0"/>
          </a:p>
        </p:txBody>
      </p:sp>
    </p:spTree>
    <p:extLst>
      <p:ext uri="{BB962C8B-B14F-4D97-AF65-F5344CB8AC3E}">
        <p14:creationId xmlns:p14="http://schemas.microsoft.com/office/powerpoint/2010/main" val="40133017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00313-0BDE-4D57-8EE8-4B96B0017BA1}"/>
              </a:ext>
            </a:extLst>
          </p:cNvPr>
          <p:cNvSpPr>
            <a:spLocks noGrp="1"/>
          </p:cNvSpPr>
          <p:nvPr>
            <p:ph type="title"/>
          </p:nvPr>
        </p:nvSpPr>
        <p:spPr/>
        <p:txBody>
          <a:bodyPr/>
          <a:lstStyle/>
          <a:p>
            <a:r>
              <a:rPr lang="en-US" cap="none" dirty="0">
                <a:latin typeface="Garamond" panose="02020404030301010803" pitchFamily="18" charset="0"/>
              </a:rPr>
              <a:t>The Process</a:t>
            </a:r>
            <a:r>
              <a:rPr lang="en-US" sz="2800" cap="none" dirty="0">
                <a:latin typeface="Garamond" panose="02020404030301010803" pitchFamily="18" charset="0"/>
              </a:rPr>
              <a:t>: (</a:t>
            </a:r>
            <a:r>
              <a:rPr lang="en-US" sz="3600" cap="none" dirty="0">
                <a:latin typeface="Helvetica" panose="020B0604020202020204" pitchFamily="34" charset="0"/>
                <a:cs typeface="Helvetica" panose="020B0604020202020204" pitchFamily="34" charset="0"/>
              </a:rPr>
              <a:t>2A) Create It and Present It </a:t>
            </a:r>
            <a:endParaRPr lang="en-US" cap="none" dirty="0"/>
          </a:p>
        </p:txBody>
      </p:sp>
      <p:graphicFrame>
        <p:nvGraphicFramePr>
          <p:cNvPr id="5" name="Content Placeholder 4">
            <a:extLst>
              <a:ext uri="{FF2B5EF4-FFF2-40B4-BE49-F238E27FC236}">
                <a16:creationId xmlns:a16="http://schemas.microsoft.com/office/drawing/2014/main" id="{BD7174E1-1B92-4F36-9CE0-079B56E4A8B4}"/>
              </a:ext>
            </a:extLst>
          </p:cNvPr>
          <p:cNvGraphicFramePr>
            <a:graphicFrameLocks noGrp="1"/>
          </p:cNvGraphicFramePr>
          <p:nvPr>
            <p:ph idx="1"/>
            <p:extLst>
              <p:ext uri="{D42A27DB-BD31-4B8C-83A1-F6EECF244321}">
                <p14:modId xmlns:p14="http://schemas.microsoft.com/office/powerpoint/2010/main" val="2887230085"/>
              </p:ext>
            </p:extLst>
          </p:nvPr>
        </p:nvGraphicFramePr>
        <p:xfrm>
          <a:off x="838200" y="2011680"/>
          <a:ext cx="10148799" cy="44111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BD624AD7-7D4B-4166-B0EC-433822C5129D}"/>
              </a:ext>
            </a:extLst>
          </p:cNvPr>
          <p:cNvSpPr>
            <a:spLocks noGrp="1"/>
          </p:cNvSpPr>
          <p:nvPr>
            <p:ph type="dt" sz="half" idx="10"/>
          </p:nvPr>
        </p:nvSpPr>
        <p:spPr/>
        <p:txBody>
          <a:bodyPr/>
          <a:lstStyle/>
          <a:p>
            <a:fld id="{21B6E316-FE7C-4D1D-B0FA-593EB59E2796}" type="datetime1">
              <a:rPr lang="en-US" smtClean="0"/>
              <a:t>8/12/2020</a:t>
            </a:fld>
            <a:endParaRPr lang="en-US" dirty="0"/>
          </a:p>
        </p:txBody>
      </p:sp>
    </p:spTree>
    <p:extLst>
      <p:ext uri="{BB962C8B-B14F-4D97-AF65-F5344CB8AC3E}">
        <p14:creationId xmlns:p14="http://schemas.microsoft.com/office/powerpoint/2010/main" val="38215775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D9D61F-D0B9-4204-A88D-A6D487DE3977}"/>
              </a:ext>
            </a:extLst>
          </p:cNvPr>
          <p:cNvSpPr>
            <a:spLocks noGrp="1"/>
          </p:cNvSpPr>
          <p:nvPr>
            <p:ph type="title"/>
          </p:nvPr>
        </p:nvSpPr>
        <p:spPr>
          <a:xfrm>
            <a:off x="1277007" y="284176"/>
            <a:ext cx="9709992" cy="1508760"/>
          </a:xfrm>
        </p:spPr>
        <p:txBody>
          <a:bodyPr>
            <a:normAutofit/>
          </a:bodyPr>
          <a:lstStyle/>
          <a:p>
            <a:r>
              <a:rPr lang="en-US" cap="none" dirty="0">
                <a:latin typeface="Garamond" panose="02020404030301010803" pitchFamily="18" charset="0"/>
              </a:rPr>
              <a:t>The Process</a:t>
            </a:r>
            <a:r>
              <a:rPr lang="en-US" sz="2800" cap="none" dirty="0">
                <a:latin typeface="Garamond" panose="02020404030301010803" pitchFamily="18" charset="0"/>
              </a:rPr>
              <a:t>: (</a:t>
            </a:r>
            <a:r>
              <a:rPr lang="en-US" sz="3600" cap="none" dirty="0">
                <a:latin typeface="Helvetica" panose="020B0604020202020204" pitchFamily="34" charset="0"/>
                <a:cs typeface="Helvetica" panose="020B0604020202020204" pitchFamily="34" charset="0"/>
              </a:rPr>
              <a:t>2B) Assess for Understanding</a:t>
            </a:r>
            <a:endParaRPr lang="en-US" sz="3600" cap="none" dirty="0"/>
          </a:p>
        </p:txBody>
      </p:sp>
      <p:graphicFrame>
        <p:nvGraphicFramePr>
          <p:cNvPr id="10" name="Content Placeholder 9">
            <a:extLst>
              <a:ext uri="{FF2B5EF4-FFF2-40B4-BE49-F238E27FC236}">
                <a16:creationId xmlns:a16="http://schemas.microsoft.com/office/drawing/2014/main" id="{006DA944-B406-43AF-8824-39E7B75E17BD}"/>
              </a:ext>
            </a:extLst>
          </p:cNvPr>
          <p:cNvGraphicFramePr>
            <a:graphicFrameLocks noGrp="1"/>
          </p:cNvGraphicFramePr>
          <p:nvPr>
            <p:ph idx="1"/>
            <p:extLst>
              <p:ext uri="{D42A27DB-BD31-4B8C-83A1-F6EECF244321}">
                <p14:modId xmlns:p14="http://schemas.microsoft.com/office/powerpoint/2010/main" val="1134692933"/>
              </p:ext>
            </p:extLst>
          </p:nvPr>
        </p:nvGraphicFramePr>
        <p:xfrm>
          <a:off x="1202919" y="2011680"/>
          <a:ext cx="9784080" cy="4206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255550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50839-6B4C-4878-B286-0FFA13603098}"/>
              </a:ext>
            </a:extLst>
          </p:cNvPr>
          <p:cNvSpPr>
            <a:spLocks noGrp="1"/>
          </p:cNvSpPr>
          <p:nvPr>
            <p:ph type="title"/>
          </p:nvPr>
        </p:nvSpPr>
        <p:spPr>
          <a:xfrm>
            <a:off x="919140" y="297986"/>
            <a:ext cx="9784080" cy="1508760"/>
          </a:xfrm>
        </p:spPr>
        <p:txBody>
          <a:bodyPr>
            <a:normAutofit/>
          </a:bodyPr>
          <a:lstStyle/>
          <a:p>
            <a:r>
              <a:rPr lang="en-US" cap="none" dirty="0">
                <a:latin typeface="Garamond" panose="02020404030301010803" pitchFamily="18" charset="0"/>
              </a:rPr>
              <a:t>The Process</a:t>
            </a:r>
            <a:r>
              <a:rPr lang="en-US" sz="2800" cap="none" dirty="0">
                <a:latin typeface="Garamond" panose="02020404030301010803" pitchFamily="18" charset="0"/>
              </a:rPr>
              <a:t>: (</a:t>
            </a:r>
            <a:r>
              <a:rPr lang="en-US" sz="3600" cap="none" dirty="0">
                <a:latin typeface="Helvetica" panose="020B0604020202020204" pitchFamily="34" charset="0"/>
                <a:cs typeface="Helvetica" panose="020B0604020202020204" pitchFamily="34" charset="0"/>
              </a:rPr>
              <a:t>2B) Assess for Understanding</a:t>
            </a:r>
            <a:endParaRPr lang="en-US" cap="none" dirty="0"/>
          </a:p>
        </p:txBody>
      </p:sp>
      <p:sp>
        <p:nvSpPr>
          <p:cNvPr id="3" name="Content Placeholder 2">
            <a:extLst>
              <a:ext uri="{FF2B5EF4-FFF2-40B4-BE49-F238E27FC236}">
                <a16:creationId xmlns:a16="http://schemas.microsoft.com/office/drawing/2014/main" id="{B38E3638-2F8C-4649-B2BC-668076A57440}"/>
              </a:ext>
            </a:extLst>
          </p:cNvPr>
          <p:cNvSpPr>
            <a:spLocks noGrp="1"/>
          </p:cNvSpPr>
          <p:nvPr>
            <p:ph idx="1"/>
          </p:nvPr>
        </p:nvSpPr>
        <p:spPr/>
        <p:txBody>
          <a:bodyPr>
            <a:normAutofit/>
          </a:bodyPr>
          <a:lstStyle/>
          <a:p>
            <a:r>
              <a:rPr lang="en-US" sz="2400" b="1" dirty="0">
                <a:solidFill>
                  <a:schemeClr val="bg1"/>
                </a:solidFill>
              </a:rPr>
              <a:t>Communication Challenges: </a:t>
            </a:r>
          </a:p>
          <a:p>
            <a:pPr marL="171450" indent="-171450">
              <a:buFont typeface="Arial" panose="020B0604020202020204" pitchFamily="34" charset="0"/>
              <a:buChar char="•"/>
            </a:pPr>
            <a:r>
              <a:rPr lang="en-US" sz="2400" dirty="0">
                <a:solidFill>
                  <a:schemeClr val="bg1"/>
                </a:solidFill>
              </a:rPr>
              <a:t>The need to communicate the purposes, technical aspects and implications of a clinical trial </a:t>
            </a:r>
          </a:p>
          <a:p>
            <a:pPr marL="171450" indent="-171450">
              <a:buFont typeface="Arial" panose="020B0604020202020204" pitchFamily="34" charset="0"/>
              <a:buChar char="•"/>
            </a:pPr>
            <a:r>
              <a:rPr lang="en-US" sz="2400" dirty="0">
                <a:solidFill>
                  <a:schemeClr val="bg1"/>
                </a:solidFill>
              </a:rPr>
              <a:t>Assist the patients in the decision-making process</a:t>
            </a:r>
          </a:p>
          <a:p>
            <a:pPr marL="171450" indent="-171450">
              <a:buFont typeface="Arial" panose="020B0604020202020204" pitchFamily="34" charset="0"/>
              <a:buChar char="•"/>
            </a:pPr>
            <a:r>
              <a:rPr lang="en-US" sz="2400" dirty="0">
                <a:solidFill>
                  <a:schemeClr val="bg1"/>
                </a:solidFill>
              </a:rPr>
              <a:t>Challenges can lead to patient misconceptions and gaps in knowledge about clinical trials </a:t>
            </a:r>
          </a:p>
          <a:p>
            <a:pPr marL="171450" indent="-171450">
              <a:buFont typeface="Arial" panose="020B0604020202020204" pitchFamily="34" charset="0"/>
              <a:buChar char="•"/>
            </a:pPr>
            <a:endParaRPr lang="en-US" sz="2400" dirty="0">
              <a:solidFill>
                <a:schemeClr val="bg1"/>
              </a:solidFill>
            </a:endParaRPr>
          </a:p>
          <a:p>
            <a:endParaRPr lang="en-US" dirty="0"/>
          </a:p>
        </p:txBody>
      </p:sp>
      <p:sp>
        <p:nvSpPr>
          <p:cNvPr id="4" name="Date Placeholder 3">
            <a:extLst>
              <a:ext uri="{FF2B5EF4-FFF2-40B4-BE49-F238E27FC236}">
                <a16:creationId xmlns:a16="http://schemas.microsoft.com/office/drawing/2014/main" id="{B8568766-DF2C-4AF6-BDC5-D02623358480}"/>
              </a:ext>
            </a:extLst>
          </p:cNvPr>
          <p:cNvSpPr>
            <a:spLocks noGrp="1"/>
          </p:cNvSpPr>
          <p:nvPr>
            <p:ph type="dt" sz="half" idx="10"/>
          </p:nvPr>
        </p:nvSpPr>
        <p:spPr/>
        <p:txBody>
          <a:bodyPr/>
          <a:lstStyle/>
          <a:p>
            <a:fld id="{21B6E316-FE7C-4D1D-B0FA-593EB59E2796}" type="datetime1">
              <a:rPr lang="en-US" smtClean="0"/>
              <a:t>8/12/2020</a:t>
            </a:fld>
            <a:endParaRPr lang="en-US" dirty="0"/>
          </a:p>
        </p:txBody>
      </p:sp>
    </p:spTree>
    <p:extLst>
      <p:ext uri="{BB962C8B-B14F-4D97-AF65-F5344CB8AC3E}">
        <p14:creationId xmlns:p14="http://schemas.microsoft.com/office/powerpoint/2010/main" val="36026589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50839-6B4C-4878-B286-0FFA13603098}"/>
              </a:ext>
            </a:extLst>
          </p:cNvPr>
          <p:cNvSpPr>
            <a:spLocks noGrp="1"/>
          </p:cNvSpPr>
          <p:nvPr>
            <p:ph type="title"/>
          </p:nvPr>
        </p:nvSpPr>
        <p:spPr/>
        <p:txBody>
          <a:bodyPr>
            <a:normAutofit/>
          </a:bodyPr>
          <a:lstStyle/>
          <a:p>
            <a:r>
              <a:rPr lang="en-US" cap="none" dirty="0">
                <a:latin typeface="Garamond" panose="02020404030301010803" pitchFamily="18" charset="0"/>
              </a:rPr>
              <a:t>The Process</a:t>
            </a:r>
            <a:r>
              <a:rPr lang="en-US" sz="2800" cap="none" dirty="0">
                <a:latin typeface="Garamond" panose="02020404030301010803" pitchFamily="18" charset="0"/>
              </a:rPr>
              <a:t>: (</a:t>
            </a:r>
            <a:r>
              <a:rPr lang="en-US" sz="3600" cap="none" dirty="0">
                <a:latin typeface="Helvetica" panose="020B0604020202020204" pitchFamily="34" charset="0"/>
                <a:cs typeface="Helvetica" panose="020B0604020202020204" pitchFamily="34" charset="0"/>
              </a:rPr>
              <a:t>2B) Assess for Understanding</a:t>
            </a:r>
            <a:endParaRPr lang="en-US" cap="none" dirty="0"/>
          </a:p>
        </p:txBody>
      </p:sp>
      <p:sp>
        <p:nvSpPr>
          <p:cNvPr id="3" name="Content Placeholder 2">
            <a:extLst>
              <a:ext uri="{FF2B5EF4-FFF2-40B4-BE49-F238E27FC236}">
                <a16:creationId xmlns:a16="http://schemas.microsoft.com/office/drawing/2014/main" id="{B38E3638-2F8C-4649-B2BC-668076A57440}"/>
              </a:ext>
            </a:extLst>
          </p:cNvPr>
          <p:cNvSpPr>
            <a:spLocks noGrp="1"/>
          </p:cNvSpPr>
          <p:nvPr>
            <p:ph idx="1"/>
          </p:nvPr>
        </p:nvSpPr>
        <p:spPr/>
        <p:txBody>
          <a:bodyPr>
            <a:normAutofit/>
          </a:bodyPr>
          <a:lstStyle/>
          <a:p>
            <a:pPr marL="171450" indent="-171450">
              <a:buFont typeface="Arial" panose="020B0604020202020204" pitchFamily="34" charset="0"/>
              <a:buChar char="•"/>
            </a:pPr>
            <a:endParaRPr lang="en-US" sz="2400" dirty="0">
              <a:solidFill>
                <a:schemeClr val="bg1"/>
              </a:solidFill>
            </a:endParaRPr>
          </a:p>
          <a:p>
            <a:r>
              <a:rPr lang="en-US" sz="2400" b="1" dirty="0">
                <a:solidFill>
                  <a:schemeClr val="bg1"/>
                </a:solidFill>
              </a:rPr>
              <a:t>Importance of understanding? </a:t>
            </a:r>
          </a:p>
          <a:p>
            <a:pPr marL="171450" indent="-171450">
              <a:buFont typeface="Arial" panose="020B0604020202020204" pitchFamily="34" charset="0"/>
              <a:buChar char="•"/>
            </a:pPr>
            <a:r>
              <a:rPr lang="en-US" sz="2400" dirty="0">
                <a:solidFill>
                  <a:schemeClr val="bg1"/>
                </a:solidFill>
              </a:rPr>
              <a:t>Repercussions: If the risks, benefits and aim of the research are not fully understood, there is no valid informed consent; In the absence of informed consent, research doctors and staff may be charged with negligence if the outcomes of the patient participation fails to meet the patient’s expectations or if any complications occur </a:t>
            </a:r>
          </a:p>
          <a:p>
            <a:endParaRPr lang="en-US" sz="2400" dirty="0">
              <a:solidFill>
                <a:schemeClr val="bg1"/>
              </a:solidFill>
            </a:endParaRPr>
          </a:p>
          <a:p>
            <a:endParaRPr lang="en-US" dirty="0"/>
          </a:p>
        </p:txBody>
      </p:sp>
      <p:sp>
        <p:nvSpPr>
          <p:cNvPr id="4" name="Date Placeholder 3">
            <a:extLst>
              <a:ext uri="{FF2B5EF4-FFF2-40B4-BE49-F238E27FC236}">
                <a16:creationId xmlns:a16="http://schemas.microsoft.com/office/drawing/2014/main" id="{B8568766-DF2C-4AF6-BDC5-D02623358480}"/>
              </a:ext>
            </a:extLst>
          </p:cNvPr>
          <p:cNvSpPr>
            <a:spLocks noGrp="1"/>
          </p:cNvSpPr>
          <p:nvPr>
            <p:ph type="dt" sz="half" idx="10"/>
          </p:nvPr>
        </p:nvSpPr>
        <p:spPr/>
        <p:txBody>
          <a:bodyPr/>
          <a:lstStyle/>
          <a:p>
            <a:fld id="{21B6E316-FE7C-4D1D-B0FA-593EB59E2796}" type="datetime1">
              <a:rPr lang="en-US" smtClean="0"/>
              <a:t>8/12/2020</a:t>
            </a:fld>
            <a:endParaRPr lang="en-US" dirty="0"/>
          </a:p>
        </p:txBody>
      </p:sp>
    </p:spTree>
    <p:extLst>
      <p:ext uri="{BB962C8B-B14F-4D97-AF65-F5344CB8AC3E}">
        <p14:creationId xmlns:p14="http://schemas.microsoft.com/office/powerpoint/2010/main" val="2954935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28876-EB5C-40C5-9FA4-211540F745A1}"/>
              </a:ext>
            </a:extLst>
          </p:cNvPr>
          <p:cNvSpPr>
            <a:spLocks noGrp="1"/>
          </p:cNvSpPr>
          <p:nvPr>
            <p:ph type="title"/>
          </p:nvPr>
        </p:nvSpPr>
        <p:spPr/>
        <p:txBody>
          <a:bodyPr/>
          <a:lstStyle/>
          <a:p>
            <a:r>
              <a:rPr lang="en-US" b="1" dirty="0">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Take-aways  </a:t>
            </a:r>
          </a:p>
        </p:txBody>
      </p:sp>
      <p:graphicFrame>
        <p:nvGraphicFramePr>
          <p:cNvPr id="5" name="Content Placeholder 4">
            <a:extLst>
              <a:ext uri="{FF2B5EF4-FFF2-40B4-BE49-F238E27FC236}">
                <a16:creationId xmlns:a16="http://schemas.microsoft.com/office/drawing/2014/main" id="{B8F791D8-01E1-462D-B13B-06DC3B013595}"/>
              </a:ext>
            </a:extLst>
          </p:cNvPr>
          <p:cNvGraphicFramePr>
            <a:graphicFrameLocks noGrp="1"/>
          </p:cNvGraphicFramePr>
          <p:nvPr>
            <p:ph idx="1"/>
            <p:extLst>
              <p:ext uri="{D42A27DB-BD31-4B8C-83A1-F6EECF244321}">
                <p14:modId xmlns:p14="http://schemas.microsoft.com/office/powerpoint/2010/main" val="2861169605"/>
              </p:ext>
            </p:extLst>
          </p:nvPr>
        </p:nvGraphicFramePr>
        <p:xfrm>
          <a:off x="1202919" y="2011680"/>
          <a:ext cx="9784080" cy="4206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Date Placeholder 2">
            <a:extLst>
              <a:ext uri="{FF2B5EF4-FFF2-40B4-BE49-F238E27FC236}">
                <a16:creationId xmlns:a16="http://schemas.microsoft.com/office/drawing/2014/main" id="{D0B6EC2D-140C-414B-A110-5F5AD820E660}"/>
              </a:ext>
            </a:extLst>
          </p:cNvPr>
          <p:cNvSpPr>
            <a:spLocks noGrp="1"/>
          </p:cNvSpPr>
          <p:nvPr>
            <p:ph type="dt" sz="half" idx="10"/>
          </p:nvPr>
        </p:nvSpPr>
        <p:spPr/>
        <p:txBody>
          <a:bodyPr/>
          <a:lstStyle/>
          <a:p>
            <a:fld id="{AE259F0F-BA71-4227-9079-FA8C51831C2E}" type="datetime1">
              <a:rPr lang="en-US" smtClean="0"/>
              <a:t>8/12/2020</a:t>
            </a:fld>
            <a:endParaRPr lang="en-US" dirty="0"/>
          </a:p>
        </p:txBody>
      </p:sp>
    </p:spTree>
    <p:extLst>
      <p:ext uri="{BB962C8B-B14F-4D97-AF65-F5344CB8AC3E}">
        <p14:creationId xmlns:p14="http://schemas.microsoft.com/office/powerpoint/2010/main" val="31052873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50839-6B4C-4878-B286-0FFA13603098}"/>
              </a:ext>
            </a:extLst>
          </p:cNvPr>
          <p:cNvSpPr>
            <a:spLocks noGrp="1"/>
          </p:cNvSpPr>
          <p:nvPr>
            <p:ph type="title"/>
          </p:nvPr>
        </p:nvSpPr>
        <p:spPr/>
        <p:txBody>
          <a:bodyPr>
            <a:normAutofit/>
          </a:bodyPr>
          <a:lstStyle/>
          <a:p>
            <a:r>
              <a:rPr lang="en-US" cap="none" dirty="0">
                <a:latin typeface="Garamond" panose="02020404030301010803" pitchFamily="18" charset="0"/>
              </a:rPr>
              <a:t>The Process</a:t>
            </a:r>
            <a:r>
              <a:rPr lang="en-US" sz="2800" cap="none" dirty="0">
                <a:latin typeface="Garamond" panose="02020404030301010803" pitchFamily="18" charset="0"/>
              </a:rPr>
              <a:t>: (</a:t>
            </a:r>
            <a:r>
              <a:rPr lang="en-US" sz="3600" cap="none" dirty="0">
                <a:latin typeface="Helvetica" panose="020B0604020202020204" pitchFamily="34" charset="0"/>
                <a:cs typeface="Helvetica" panose="020B0604020202020204" pitchFamily="34" charset="0"/>
              </a:rPr>
              <a:t>2B) Assess for Understanding</a:t>
            </a:r>
            <a:endParaRPr lang="en-US" cap="none" dirty="0"/>
          </a:p>
        </p:txBody>
      </p:sp>
      <p:sp>
        <p:nvSpPr>
          <p:cNvPr id="3" name="Content Placeholder 2">
            <a:extLst>
              <a:ext uri="{FF2B5EF4-FFF2-40B4-BE49-F238E27FC236}">
                <a16:creationId xmlns:a16="http://schemas.microsoft.com/office/drawing/2014/main" id="{B38E3638-2F8C-4649-B2BC-668076A57440}"/>
              </a:ext>
            </a:extLst>
          </p:cNvPr>
          <p:cNvSpPr>
            <a:spLocks noGrp="1"/>
          </p:cNvSpPr>
          <p:nvPr>
            <p:ph idx="1"/>
          </p:nvPr>
        </p:nvSpPr>
        <p:spPr/>
        <p:txBody>
          <a:bodyPr>
            <a:normAutofit lnSpcReduction="10000"/>
          </a:bodyPr>
          <a:lstStyle/>
          <a:p>
            <a:endParaRPr lang="en-US" sz="2400" dirty="0">
              <a:solidFill>
                <a:schemeClr val="bg1"/>
              </a:solidFill>
            </a:endParaRPr>
          </a:p>
          <a:p>
            <a:r>
              <a:rPr lang="en-US" sz="2400" b="1" dirty="0">
                <a:solidFill>
                  <a:schemeClr val="bg1"/>
                </a:solidFill>
              </a:rPr>
              <a:t>Definition of Health Literacy (From the Affordable Care Act) </a:t>
            </a:r>
          </a:p>
          <a:p>
            <a:pPr marL="171450" indent="-171450">
              <a:buFont typeface="Arial" panose="020B0604020202020204" pitchFamily="34" charset="0"/>
              <a:buChar char="•"/>
            </a:pPr>
            <a:r>
              <a:rPr lang="en-US" sz="2400" dirty="0">
                <a:solidFill>
                  <a:schemeClr val="bg1"/>
                </a:solidFill>
              </a:rPr>
              <a:t>The degree to which individuals have the capacity to obtain, communicate, process, and understand basic health information and services needed to make appropriate health decisions. </a:t>
            </a:r>
          </a:p>
          <a:p>
            <a:pPr marL="171450" indent="-171450">
              <a:buFont typeface="Arial" panose="020B0604020202020204" pitchFamily="34" charset="0"/>
              <a:buChar char="•"/>
            </a:pPr>
            <a:r>
              <a:rPr lang="en-US" sz="2400" dirty="0">
                <a:solidFill>
                  <a:schemeClr val="bg1"/>
                </a:solidFill>
              </a:rPr>
              <a:t>General literacy and  health literacy are not the same things one does not ensure the other.  </a:t>
            </a:r>
          </a:p>
          <a:p>
            <a:pPr marL="171450" indent="-171450">
              <a:buFont typeface="Arial" panose="020B0604020202020204" pitchFamily="34" charset="0"/>
              <a:buChar char="•"/>
            </a:pPr>
            <a:endParaRPr lang="en-US" sz="2400" dirty="0">
              <a:solidFill>
                <a:schemeClr val="bg1"/>
              </a:solidFill>
            </a:endParaRPr>
          </a:p>
          <a:p>
            <a:r>
              <a:rPr lang="en-US" sz="2400" i="1" dirty="0">
                <a:solidFill>
                  <a:schemeClr val="bg1"/>
                </a:solidFill>
              </a:rPr>
              <a:t>Source of data points: the Health Resources and Services Administration (HRSA) webpages </a:t>
            </a:r>
          </a:p>
          <a:p>
            <a:endParaRPr lang="en-US" dirty="0"/>
          </a:p>
        </p:txBody>
      </p:sp>
      <p:sp>
        <p:nvSpPr>
          <p:cNvPr id="4" name="Date Placeholder 3">
            <a:extLst>
              <a:ext uri="{FF2B5EF4-FFF2-40B4-BE49-F238E27FC236}">
                <a16:creationId xmlns:a16="http://schemas.microsoft.com/office/drawing/2014/main" id="{B8568766-DF2C-4AF6-BDC5-D02623358480}"/>
              </a:ext>
            </a:extLst>
          </p:cNvPr>
          <p:cNvSpPr>
            <a:spLocks noGrp="1"/>
          </p:cNvSpPr>
          <p:nvPr>
            <p:ph type="dt" sz="half" idx="10"/>
          </p:nvPr>
        </p:nvSpPr>
        <p:spPr/>
        <p:txBody>
          <a:bodyPr/>
          <a:lstStyle/>
          <a:p>
            <a:fld id="{21B6E316-FE7C-4D1D-B0FA-593EB59E2796}" type="datetime1">
              <a:rPr lang="en-US" smtClean="0"/>
              <a:t>8/12/2020</a:t>
            </a:fld>
            <a:endParaRPr lang="en-US" dirty="0"/>
          </a:p>
        </p:txBody>
      </p:sp>
    </p:spTree>
    <p:extLst>
      <p:ext uri="{BB962C8B-B14F-4D97-AF65-F5344CB8AC3E}">
        <p14:creationId xmlns:p14="http://schemas.microsoft.com/office/powerpoint/2010/main" val="11138951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18CC6-2053-476A-8F95-D85795617948}"/>
              </a:ext>
            </a:extLst>
          </p:cNvPr>
          <p:cNvSpPr>
            <a:spLocks noGrp="1"/>
          </p:cNvSpPr>
          <p:nvPr>
            <p:ph type="title"/>
          </p:nvPr>
        </p:nvSpPr>
        <p:spPr/>
        <p:txBody>
          <a:bodyPr>
            <a:normAutofit/>
          </a:bodyPr>
          <a:lstStyle/>
          <a:p>
            <a:r>
              <a:rPr lang="en-US" cap="none" dirty="0">
                <a:latin typeface="Garamond" panose="02020404030301010803" pitchFamily="18" charset="0"/>
              </a:rPr>
              <a:t>The Process</a:t>
            </a:r>
            <a:r>
              <a:rPr lang="en-US" sz="2800" cap="none" dirty="0">
                <a:latin typeface="Garamond" panose="02020404030301010803" pitchFamily="18" charset="0"/>
              </a:rPr>
              <a:t>: (</a:t>
            </a:r>
            <a:r>
              <a:rPr lang="en-US" sz="3600" cap="none" dirty="0">
                <a:latin typeface="Helvetica" panose="020B0604020202020204" pitchFamily="34" charset="0"/>
                <a:cs typeface="Helvetica" panose="020B0604020202020204" pitchFamily="34" charset="0"/>
              </a:rPr>
              <a:t>2B) Assess for Understanding</a:t>
            </a:r>
            <a:endParaRPr lang="en-US" cap="none" dirty="0"/>
          </a:p>
        </p:txBody>
      </p:sp>
      <p:sp>
        <p:nvSpPr>
          <p:cNvPr id="3" name="Content Placeholder 2">
            <a:extLst>
              <a:ext uri="{FF2B5EF4-FFF2-40B4-BE49-F238E27FC236}">
                <a16:creationId xmlns:a16="http://schemas.microsoft.com/office/drawing/2014/main" id="{6595B280-7E13-4F9D-B6C0-25BECBA4D7AE}"/>
              </a:ext>
            </a:extLst>
          </p:cNvPr>
          <p:cNvSpPr>
            <a:spLocks noGrp="1"/>
          </p:cNvSpPr>
          <p:nvPr>
            <p:ph idx="1"/>
          </p:nvPr>
        </p:nvSpPr>
        <p:spPr/>
        <p:txBody>
          <a:bodyPr>
            <a:normAutofit fontScale="70000" lnSpcReduction="20000"/>
          </a:bodyPr>
          <a:lstStyle/>
          <a:p>
            <a:r>
              <a:rPr lang="en-US" sz="2000" b="1" dirty="0">
                <a:solidFill>
                  <a:schemeClr val="bg1"/>
                </a:solidFill>
              </a:rPr>
              <a:t>Present the facts: 57% of patients understand benefits &amp; &lt;50% aware of risks &amp; 54% understood the aim </a:t>
            </a:r>
          </a:p>
          <a:p>
            <a:pPr marL="171450" indent="-171450">
              <a:buFont typeface="Arial" panose="020B0604020202020204" pitchFamily="34" charset="0"/>
              <a:buChar char="•"/>
            </a:pPr>
            <a:r>
              <a:rPr lang="en-US" sz="2000" dirty="0">
                <a:solidFill>
                  <a:schemeClr val="bg1"/>
                </a:solidFill>
              </a:rPr>
              <a:t>Discuss available tools to assess communication and educational needs </a:t>
            </a:r>
          </a:p>
          <a:p>
            <a:pPr marL="171450" indent="-171450">
              <a:buFont typeface="Arial" panose="020B0604020202020204" pitchFamily="34" charset="0"/>
              <a:buChar char="•"/>
            </a:pPr>
            <a:r>
              <a:rPr lang="en-US" sz="2000" dirty="0">
                <a:solidFill>
                  <a:schemeClr val="bg1"/>
                </a:solidFill>
              </a:rPr>
              <a:t>Discuss what has been determined to be effective ways to verify comprehension and assure understanding </a:t>
            </a:r>
          </a:p>
          <a:p>
            <a:pPr marL="171450" indent="-171450">
              <a:buFont typeface="Arial" panose="020B0604020202020204" pitchFamily="34" charset="0"/>
              <a:buChar char="•"/>
            </a:pPr>
            <a:r>
              <a:rPr lang="en-US" sz="2000" dirty="0">
                <a:solidFill>
                  <a:schemeClr val="bg1"/>
                </a:solidFill>
              </a:rPr>
              <a:t>Show slides of data that validate the lack of patient understanding</a:t>
            </a:r>
          </a:p>
          <a:p>
            <a:pPr marL="171450" indent="-171450">
              <a:buFont typeface="Arial" panose="020B0604020202020204" pitchFamily="34" charset="0"/>
              <a:buChar char="•"/>
            </a:pPr>
            <a:r>
              <a:rPr lang="en-US" sz="2000" dirty="0">
                <a:solidFill>
                  <a:schemeClr val="bg1"/>
                </a:solidFill>
              </a:rPr>
              <a:t>Only 25% of research staff assess comprehension </a:t>
            </a:r>
          </a:p>
          <a:p>
            <a:endParaRPr lang="en-US" sz="2000" dirty="0">
              <a:solidFill>
                <a:schemeClr val="bg1"/>
              </a:solidFill>
            </a:endParaRPr>
          </a:p>
          <a:p>
            <a:r>
              <a:rPr lang="en-US" sz="2000" b="1" dirty="0">
                <a:solidFill>
                  <a:schemeClr val="bg1"/>
                </a:solidFill>
              </a:rPr>
              <a:t>What works to assess &amp; improve understanding? </a:t>
            </a:r>
          </a:p>
          <a:p>
            <a:pPr marL="171450" indent="-171450">
              <a:buFont typeface="Arial" panose="020B0604020202020204" pitchFamily="34" charset="0"/>
              <a:buChar char="•"/>
            </a:pPr>
            <a:r>
              <a:rPr lang="en-US" sz="2000" dirty="0">
                <a:solidFill>
                  <a:schemeClr val="bg1"/>
                </a:solidFill>
              </a:rPr>
              <a:t>Take it home? NO</a:t>
            </a:r>
          </a:p>
          <a:p>
            <a:pPr marL="171450" indent="-171450">
              <a:buFont typeface="Arial" panose="020B0604020202020204" pitchFamily="34" charset="0"/>
              <a:buChar char="•"/>
            </a:pPr>
            <a:r>
              <a:rPr lang="en-US" sz="2000" dirty="0">
                <a:solidFill>
                  <a:schemeClr val="bg1"/>
                </a:solidFill>
              </a:rPr>
              <a:t>Asking questions such as “Do you understand?” NO </a:t>
            </a:r>
          </a:p>
          <a:p>
            <a:pPr marL="171450" indent="-171450">
              <a:buFont typeface="Arial" panose="020B0604020202020204" pitchFamily="34" charset="0"/>
              <a:buChar char="•"/>
            </a:pPr>
            <a:r>
              <a:rPr lang="en-US" sz="2000" dirty="0">
                <a:solidFill>
                  <a:schemeClr val="bg1"/>
                </a:solidFill>
              </a:rPr>
              <a:t>Sign or initial every page of the consent form? NO</a:t>
            </a:r>
          </a:p>
          <a:p>
            <a:pPr marL="171450" indent="-171450">
              <a:buFont typeface="Arial" panose="020B0604020202020204" pitchFamily="34" charset="0"/>
              <a:buChar char="•"/>
            </a:pPr>
            <a:r>
              <a:rPr lang="en-US" sz="2000" dirty="0">
                <a:solidFill>
                  <a:schemeClr val="bg1"/>
                </a:solidFill>
              </a:rPr>
              <a:t>Asking open-ended questions? YES </a:t>
            </a:r>
          </a:p>
          <a:p>
            <a:pPr marL="171450" indent="-171450">
              <a:buFont typeface="Arial" panose="020B0604020202020204" pitchFamily="34" charset="0"/>
              <a:buChar char="•"/>
            </a:pPr>
            <a:r>
              <a:rPr lang="en-US" sz="2000" dirty="0">
                <a:solidFill>
                  <a:schemeClr val="bg1"/>
                </a:solidFill>
              </a:rPr>
              <a:t>Teach-back method? YES </a:t>
            </a:r>
          </a:p>
          <a:p>
            <a:pPr marL="171450" indent="-171450">
              <a:buFont typeface="Arial" panose="020B0604020202020204" pitchFamily="34" charset="0"/>
              <a:buChar char="•"/>
            </a:pPr>
            <a:r>
              <a:rPr lang="en-US" sz="2000" dirty="0">
                <a:solidFill>
                  <a:schemeClr val="bg1"/>
                </a:solidFill>
              </a:rPr>
              <a:t>One-on-one discussion; more than one meeting; video? YES </a:t>
            </a:r>
          </a:p>
          <a:p>
            <a:endParaRPr lang="en-US" dirty="0"/>
          </a:p>
        </p:txBody>
      </p:sp>
      <p:sp>
        <p:nvSpPr>
          <p:cNvPr id="4" name="Date Placeholder 3">
            <a:extLst>
              <a:ext uri="{FF2B5EF4-FFF2-40B4-BE49-F238E27FC236}">
                <a16:creationId xmlns:a16="http://schemas.microsoft.com/office/drawing/2014/main" id="{C37BF5E2-FA1D-44A4-A1FB-8B07363E9AC3}"/>
              </a:ext>
            </a:extLst>
          </p:cNvPr>
          <p:cNvSpPr>
            <a:spLocks noGrp="1"/>
          </p:cNvSpPr>
          <p:nvPr>
            <p:ph type="dt" sz="half" idx="10"/>
          </p:nvPr>
        </p:nvSpPr>
        <p:spPr/>
        <p:txBody>
          <a:bodyPr/>
          <a:lstStyle/>
          <a:p>
            <a:fld id="{21B6E316-FE7C-4D1D-B0FA-593EB59E2796}" type="datetime1">
              <a:rPr lang="en-US" smtClean="0"/>
              <a:t>8/12/2020</a:t>
            </a:fld>
            <a:endParaRPr lang="en-US" dirty="0"/>
          </a:p>
        </p:txBody>
      </p:sp>
    </p:spTree>
    <p:extLst>
      <p:ext uri="{BB962C8B-B14F-4D97-AF65-F5344CB8AC3E}">
        <p14:creationId xmlns:p14="http://schemas.microsoft.com/office/powerpoint/2010/main" val="4262156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7DDAF-5DE2-4891-8910-3AEC13A76F4F}"/>
              </a:ext>
            </a:extLst>
          </p:cNvPr>
          <p:cNvSpPr>
            <a:spLocks noGrp="1"/>
          </p:cNvSpPr>
          <p:nvPr>
            <p:ph type="title"/>
          </p:nvPr>
        </p:nvSpPr>
        <p:spPr/>
        <p:txBody>
          <a:bodyPr/>
          <a:lstStyle/>
          <a:p>
            <a:r>
              <a:rPr lang="en-US" cap="none" dirty="0">
                <a:latin typeface="Garamond" panose="02020404030301010803" pitchFamily="18" charset="0"/>
              </a:rPr>
              <a:t>The Process</a:t>
            </a:r>
            <a:r>
              <a:rPr lang="en-US" sz="2800" cap="none" dirty="0">
                <a:latin typeface="Garamond" panose="02020404030301010803" pitchFamily="18" charset="0"/>
              </a:rPr>
              <a:t>: (</a:t>
            </a:r>
            <a:r>
              <a:rPr lang="en-US" sz="3600" cap="none" dirty="0">
                <a:latin typeface="Helvetica" panose="020B0604020202020204" pitchFamily="34" charset="0"/>
                <a:cs typeface="Helvetica" panose="020B0604020202020204" pitchFamily="34" charset="0"/>
              </a:rPr>
              <a:t>2C) Document It</a:t>
            </a:r>
            <a:endParaRPr lang="en-US" cap="none" dirty="0"/>
          </a:p>
        </p:txBody>
      </p:sp>
      <p:graphicFrame>
        <p:nvGraphicFramePr>
          <p:cNvPr id="8" name="Content Placeholder 7">
            <a:extLst>
              <a:ext uri="{FF2B5EF4-FFF2-40B4-BE49-F238E27FC236}">
                <a16:creationId xmlns:a16="http://schemas.microsoft.com/office/drawing/2014/main" id="{2173815A-DC8D-430C-8714-84BD03697047}"/>
              </a:ext>
            </a:extLst>
          </p:cNvPr>
          <p:cNvGraphicFramePr>
            <a:graphicFrameLocks noGrp="1"/>
          </p:cNvGraphicFramePr>
          <p:nvPr>
            <p:ph idx="1"/>
          </p:nvPr>
        </p:nvGraphicFramePr>
        <p:xfrm>
          <a:off x="1202919" y="2011680"/>
          <a:ext cx="9784080" cy="4206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871650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E499C-83E1-433C-BFFC-2B2E07160307}"/>
              </a:ext>
            </a:extLst>
          </p:cNvPr>
          <p:cNvSpPr>
            <a:spLocks noGrp="1"/>
          </p:cNvSpPr>
          <p:nvPr>
            <p:ph type="title"/>
          </p:nvPr>
        </p:nvSpPr>
        <p:spPr/>
        <p:txBody>
          <a:bodyPr>
            <a:normAutofit/>
          </a:bodyPr>
          <a:lstStyle/>
          <a:p>
            <a:r>
              <a:rPr lang="en-US" cap="none" dirty="0">
                <a:latin typeface="Garamond" panose="02020404030301010803" pitchFamily="18" charset="0"/>
              </a:rPr>
              <a:t>The Process</a:t>
            </a:r>
            <a:r>
              <a:rPr lang="en-US" sz="2800" cap="none" dirty="0">
                <a:latin typeface="Garamond" panose="02020404030301010803" pitchFamily="18" charset="0"/>
              </a:rPr>
              <a:t>: (</a:t>
            </a:r>
            <a:r>
              <a:rPr lang="en-US" sz="3600" cap="none" dirty="0">
                <a:latin typeface="Helvetica" panose="020B0604020202020204" pitchFamily="34" charset="0"/>
                <a:cs typeface="Helvetica" panose="020B0604020202020204" pitchFamily="34" charset="0"/>
              </a:rPr>
              <a:t>2C) Document It</a:t>
            </a:r>
            <a:endParaRPr lang="en-US" cap="none" dirty="0"/>
          </a:p>
        </p:txBody>
      </p:sp>
      <p:sp>
        <p:nvSpPr>
          <p:cNvPr id="3" name="Content Placeholder 2">
            <a:extLst>
              <a:ext uri="{FF2B5EF4-FFF2-40B4-BE49-F238E27FC236}">
                <a16:creationId xmlns:a16="http://schemas.microsoft.com/office/drawing/2014/main" id="{86836F83-9BF1-4B83-A9D0-625C99EFF267}"/>
              </a:ext>
            </a:extLst>
          </p:cNvPr>
          <p:cNvSpPr>
            <a:spLocks noGrp="1"/>
          </p:cNvSpPr>
          <p:nvPr>
            <p:ph idx="1"/>
          </p:nvPr>
        </p:nvSpPr>
        <p:spPr/>
        <p:txBody>
          <a:bodyPr/>
          <a:lstStyle/>
          <a:p>
            <a:pPr marL="0" indent="0">
              <a:buNone/>
            </a:pPr>
            <a:endParaRPr lang="en-US" dirty="0"/>
          </a:p>
        </p:txBody>
      </p:sp>
      <p:sp>
        <p:nvSpPr>
          <p:cNvPr id="4" name="Date Placeholder 3">
            <a:extLst>
              <a:ext uri="{FF2B5EF4-FFF2-40B4-BE49-F238E27FC236}">
                <a16:creationId xmlns:a16="http://schemas.microsoft.com/office/drawing/2014/main" id="{921CF8FE-9682-4BE5-8AFE-53C183DA0F8F}"/>
              </a:ext>
            </a:extLst>
          </p:cNvPr>
          <p:cNvSpPr>
            <a:spLocks noGrp="1"/>
          </p:cNvSpPr>
          <p:nvPr>
            <p:ph type="dt" sz="half" idx="10"/>
          </p:nvPr>
        </p:nvSpPr>
        <p:spPr/>
        <p:txBody>
          <a:bodyPr/>
          <a:lstStyle/>
          <a:p>
            <a:fld id="{21B6E316-FE7C-4D1D-B0FA-593EB59E2796}" type="datetime1">
              <a:rPr lang="en-US" smtClean="0"/>
              <a:t>8/12/2020</a:t>
            </a:fld>
            <a:endParaRPr lang="en-US" dirty="0"/>
          </a:p>
        </p:txBody>
      </p:sp>
      <p:sp>
        <p:nvSpPr>
          <p:cNvPr id="7" name="Rectangle 1">
            <a:extLst>
              <a:ext uri="{FF2B5EF4-FFF2-40B4-BE49-F238E27FC236}">
                <a16:creationId xmlns:a16="http://schemas.microsoft.com/office/drawing/2014/main" id="{9928E0A7-2A95-4230-8F89-71DB75CD7348}"/>
              </a:ext>
            </a:extLst>
          </p:cNvPr>
          <p:cNvSpPr>
            <a:spLocks noChangeArrowheads="1"/>
          </p:cNvSpPr>
          <p:nvPr/>
        </p:nvSpPr>
        <p:spPr bwMode="auto">
          <a:xfrm>
            <a:off x="694194" y="3800436"/>
            <a:ext cx="11714594" cy="307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8" name="Table 7">
            <a:extLst>
              <a:ext uri="{FF2B5EF4-FFF2-40B4-BE49-F238E27FC236}">
                <a16:creationId xmlns:a16="http://schemas.microsoft.com/office/drawing/2014/main" id="{CBBD8A53-371B-4B44-A88F-C362F9BE449E}"/>
              </a:ext>
            </a:extLst>
          </p:cNvPr>
          <p:cNvGraphicFramePr>
            <a:graphicFrameLocks noGrp="1"/>
          </p:cNvGraphicFramePr>
          <p:nvPr>
            <p:extLst>
              <p:ext uri="{D42A27DB-BD31-4B8C-83A1-F6EECF244321}">
                <p14:modId xmlns:p14="http://schemas.microsoft.com/office/powerpoint/2010/main" val="4159722087"/>
              </p:ext>
            </p:extLst>
          </p:nvPr>
        </p:nvGraphicFramePr>
        <p:xfrm>
          <a:off x="2702713" y="2627048"/>
          <a:ext cx="5937703" cy="3590872"/>
        </p:xfrm>
        <a:graphic>
          <a:graphicData uri="http://schemas.openxmlformats.org/drawingml/2006/table">
            <a:tbl>
              <a:tblPr firstRow="1" firstCol="1" bandRow="1"/>
              <a:tblGrid>
                <a:gridCol w="1160431">
                  <a:extLst>
                    <a:ext uri="{9D8B030D-6E8A-4147-A177-3AD203B41FA5}">
                      <a16:colId xmlns:a16="http://schemas.microsoft.com/office/drawing/2014/main" val="2274723802"/>
                    </a:ext>
                  </a:extLst>
                </a:gridCol>
                <a:gridCol w="837758">
                  <a:extLst>
                    <a:ext uri="{9D8B030D-6E8A-4147-A177-3AD203B41FA5}">
                      <a16:colId xmlns:a16="http://schemas.microsoft.com/office/drawing/2014/main" val="3582654751"/>
                    </a:ext>
                  </a:extLst>
                </a:gridCol>
                <a:gridCol w="787506">
                  <a:extLst>
                    <a:ext uri="{9D8B030D-6E8A-4147-A177-3AD203B41FA5}">
                      <a16:colId xmlns:a16="http://schemas.microsoft.com/office/drawing/2014/main" val="413445149"/>
                    </a:ext>
                  </a:extLst>
                </a:gridCol>
                <a:gridCol w="685679">
                  <a:extLst>
                    <a:ext uri="{9D8B030D-6E8A-4147-A177-3AD203B41FA5}">
                      <a16:colId xmlns:a16="http://schemas.microsoft.com/office/drawing/2014/main" val="86918618"/>
                    </a:ext>
                  </a:extLst>
                </a:gridCol>
                <a:gridCol w="830485">
                  <a:extLst>
                    <a:ext uri="{9D8B030D-6E8A-4147-A177-3AD203B41FA5}">
                      <a16:colId xmlns:a16="http://schemas.microsoft.com/office/drawing/2014/main" val="3415972501"/>
                    </a:ext>
                  </a:extLst>
                </a:gridCol>
                <a:gridCol w="983226">
                  <a:extLst>
                    <a:ext uri="{9D8B030D-6E8A-4147-A177-3AD203B41FA5}">
                      <a16:colId xmlns:a16="http://schemas.microsoft.com/office/drawing/2014/main" val="2381108705"/>
                    </a:ext>
                  </a:extLst>
                </a:gridCol>
                <a:gridCol w="652618">
                  <a:extLst>
                    <a:ext uri="{9D8B030D-6E8A-4147-A177-3AD203B41FA5}">
                      <a16:colId xmlns:a16="http://schemas.microsoft.com/office/drawing/2014/main" val="2277206977"/>
                    </a:ext>
                  </a:extLst>
                </a:gridCol>
              </a:tblGrid>
              <a:tr h="547766">
                <a:tc gridSpan="7">
                  <a:txBody>
                    <a:bodyPr/>
                    <a:lstStyle/>
                    <a:p>
                      <a:pPr marL="0" marR="0" algn="ctr">
                        <a:lnSpc>
                          <a:spcPct val="106000"/>
                        </a:lnSpc>
                        <a:spcBef>
                          <a:spcPts val="0"/>
                        </a:spcBef>
                        <a:spcAft>
                          <a:spcPts val="0"/>
                        </a:spcAft>
                        <a:tabLst>
                          <a:tab pos="1075055" algn="l"/>
                        </a:tabLst>
                      </a:pPr>
                      <a:r>
                        <a:rPr lang="en-US" sz="1000" b="1" kern="1200">
                          <a:solidFill>
                            <a:srgbClr val="FFFFFF"/>
                          </a:solidFill>
                          <a:effectLst/>
                          <a:latin typeface="Helvetica" panose="020B060402020202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6000"/>
                        </a:lnSpc>
                        <a:spcBef>
                          <a:spcPts val="0"/>
                        </a:spcBef>
                        <a:spcAft>
                          <a:spcPts val="0"/>
                        </a:spcAft>
                        <a:tabLst>
                          <a:tab pos="1075055" algn="l"/>
                        </a:tabLst>
                      </a:pPr>
                      <a:r>
                        <a:rPr lang="en-US" sz="1100" b="1" kern="1200">
                          <a:solidFill>
                            <a:srgbClr val="FFFFFF"/>
                          </a:solidFill>
                          <a:effectLst/>
                          <a:latin typeface="Helvetica" panose="020B0604020202020204" pitchFamily="34" charset="0"/>
                          <a:ea typeface="Times New Roman" panose="02020603050405020304" pitchFamily="18" charset="0"/>
                          <a:cs typeface="Arial" panose="020B0604020202020204" pitchFamily="34" charset="0"/>
                        </a:rPr>
                        <a:t>SIGNATURE CHECKLIST CHART FOR DOCUMENTATION OF INFORMED CONSENT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6000"/>
                        </a:lnSpc>
                        <a:spcBef>
                          <a:spcPts val="0"/>
                        </a:spcBef>
                        <a:spcAft>
                          <a:spcPts val="0"/>
                        </a:spcAft>
                        <a:tabLst>
                          <a:tab pos="1075055" algn="l"/>
                        </a:tabLst>
                      </a:pPr>
                      <a:r>
                        <a:rPr lang="en-US" sz="1000" b="1" kern="1200">
                          <a:solidFill>
                            <a:srgbClr val="FFFFFF"/>
                          </a:solidFill>
                          <a:effectLst/>
                          <a:latin typeface="Helvetica" panose="020B060402020202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18AB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61894487"/>
                  </a:ext>
                </a:extLst>
              </a:tr>
              <a:tr h="795410">
                <a:tc>
                  <a:txBody>
                    <a:bodyPr/>
                    <a:lstStyle/>
                    <a:p>
                      <a:pPr marL="0" marR="0">
                        <a:lnSpc>
                          <a:spcPct val="107000"/>
                        </a:lnSpc>
                        <a:spcBef>
                          <a:spcPts val="0"/>
                        </a:spcBef>
                        <a:spcAft>
                          <a:spcPts val="0"/>
                        </a:spcAft>
                        <a:tabLst>
                          <a:tab pos="1075055" algn="l"/>
                        </a:tabLst>
                      </a:pPr>
                      <a:endParaRPr lang="en-US" sz="900" b="1" kern="1200" dirty="0">
                        <a:solidFill>
                          <a:srgbClr val="FFFFFF"/>
                        </a:solidFill>
                        <a:effectLst/>
                        <a:latin typeface="Helvetica" panose="020B060402020202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tabLst>
                          <a:tab pos="1075055" algn="l"/>
                        </a:tabLst>
                      </a:pPr>
                      <a:r>
                        <a:rPr lang="en-US" sz="900" b="1" kern="1200" dirty="0">
                          <a:solidFill>
                            <a:srgbClr val="FFFFFF"/>
                          </a:solidFill>
                          <a:effectLst/>
                          <a:latin typeface="Helvetica" panose="020B0604020202020204" pitchFamily="34" charset="0"/>
                          <a:ea typeface="Times New Roman" panose="02020603050405020304" pitchFamily="18" charset="0"/>
                          <a:cs typeface="Arial" panose="020B0604020202020204" pitchFamily="34" charset="0"/>
                        </a:rPr>
                        <a:t>PATIENT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18AB3"/>
                    </a:solidFill>
                  </a:tcPr>
                </a:tc>
                <a:tc>
                  <a:txBody>
                    <a:bodyPr/>
                    <a:lstStyle/>
                    <a:p>
                      <a:pPr marL="0" marR="0" algn="ctr">
                        <a:lnSpc>
                          <a:spcPct val="106000"/>
                        </a:lnSpc>
                        <a:spcBef>
                          <a:spcPts val="0"/>
                        </a:spcBef>
                        <a:spcAft>
                          <a:spcPts val="0"/>
                        </a:spcAft>
                        <a:tabLst>
                          <a:tab pos="1075055" algn="l"/>
                        </a:tabLst>
                      </a:pPr>
                      <a:r>
                        <a:rPr lang="en-US" sz="900" kern="1200">
                          <a:solidFill>
                            <a:srgbClr val="000000"/>
                          </a:solidFill>
                          <a:effectLst/>
                          <a:latin typeface="Helvetica" panose="020B0604020202020204" pitchFamily="34" charset="0"/>
                          <a:ea typeface="Times New Roman" panose="02020603050405020304" pitchFamily="18" charset="0"/>
                          <a:cs typeface="Arial" panose="020B0604020202020204" pitchFamily="34" charset="0"/>
                        </a:rPr>
                        <a:t>PT’s OWN SIGNATURE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AE5"/>
                    </a:solidFill>
                  </a:tcPr>
                </a:tc>
                <a:tc>
                  <a:txBody>
                    <a:bodyPr/>
                    <a:lstStyle/>
                    <a:p>
                      <a:pPr marL="0" marR="0" algn="ctr">
                        <a:lnSpc>
                          <a:spcPct val="106000"/>
                        </a:lnSpc>
                        <a:spcBef>
                          <a:spcPts val="0"/>
                        </a:spcBef>
                        <a:spcAft>
                          <a:spcPts val="0"/>
                        </a:spcAft>
                        <a:tabLst>
                          <a:tab pos="1075055" algn="l"/>
                        </a:tabLst>
                      </a:pPr>
                      <a:r>
                        <a:rPr lang="en-US" sz="900" kern="1200" dirty="0">
                          <a:solidFill>
                            <a:srgbClr val="000000"/>
                          </a:solidFill>
                          <a:effectLst/>
                          <a:latin typeface="Helvetica" panose="020B0604020202020204" pitchFamily="34" charset="0"/>
                          <a:ea typeface="Times New Roman" panose="02020603050405020304" pitchFamily="18" charset="0"/>
                          <a:cs typeface="Arial" panose="020B0604020202020204" pitchFamily="34" charset="0"/>
                        </a:rPr>
                        <a:t>PI and or PERSON CARRYING OUT CONSENT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AE5"/>
                    </a:solidFill>
                  </a:tcPr>
                </a:tc>
                <a:tc>
                  <a:txBody>
                    <a:bodyPr/>
                    <a:lstStyle/>
                    <a:p>
                      <a:pPr marL="0" marR="0" algn="ctr">
                        <a:lnSpc>
                          <a:spcPct val="106000"/>
                        </a:lnSpc>
                        <a:spcBef>
                          <a:spcPts val="0"/>
                        </a:spcBef>
                        <a:spcAft>
                          <a:spcPts val="0"/>
                        </a:spcAft>
                        <a:tabLst>
                          <a:tab pos="1075055" algn="l"/>
                        </a:tabLst>
                      </a:pPr>
                      <a:r>
                        <a:rPr lang="en-US" sz="900" kern="1200">
                          <a:solidFill>
                            <a:srgbClr val="000000"/>
                          </a:solidFill>
                          <a:effectLst/>
                          <a:latin typeface="Helvetica" panose="020B0604020202020204" pitchFamily="34" charset="0"/>
                          <a:ea typeface="Times New Roman" panose="02020603050405020304" pitchFamily="18" charset="0"/>
                          <a:cs typeface="Arial" panose="020B0604020202020204" pitchFamily="34" charset="0"/>
                        </a:rPr>
                        <a:t>WITNESS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AE5"/>
                    </a:solidFill>
                  </a:tcPr>
                </a:tc>
                <a:tc>
                  <a:txBody>
                    <a:bodyPr/>
                    <a:lstStyle/>
                    <a:p>
                      <a:pPr marL="0" marR="0" algn="ctr">
                        <a:lnSpc>
                          <a:spcPct val="106000"/>
                        </a:lnSpc>
                        <a:spcBef>
                          <a:spcPts val="0"/>
                        </a:spcBef>
                        <a:spcAft>
                          <a:spcPts val="0"/>
                        </a:spcAft>
                        <a:tabLst>
                          <a:tab pos="1075055" algn="l"/>
                        </a:tabLst>
                      </a:pPr>
                      <a:r>
                        <a:rPr lang="en-US" sz="900" kern="1200">
                          <a:solidFill>
                            <a:srgbClr val="000000"/>
                          </a:solidFill>
                          <a:effectLst/>
                          <a:latin typeface="Helvetica" panose="020B0604020202020204" pitchFamily="34" charset="0"/>
                          <a:ea typeface="Times New Roman" panose="02020603050405020304" pitchFamily="18" charset="0"/>
                          <a:cs typeface="Arial" panose="020B0604020202020204" pitchFamily="34" charset="0"/>
                        </a:rPr>
                        <a:t>ASSENT DOCUMENT USED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AE5"/>
                    </a:solidFill>
                  </a:tcPr>
                </a:tc>
                <a:tc>
                  <a:txBody>
                    <a:bodyPr/>
                    <a:lstStyle/>
                    <a:p>
                      <a:pPr marL="0" marR="0" algn="ctr">
                        <a:lnSpc>
                          <a:spcPct val="106000"/>
                        </a:lnSpc>
                        <a:spcBef>
                          <a:spcPts val="0"/>
                        </a:spcBef>
                        <a:spcAft>
                          <a:spcPts val="0"/>
                        </a:spcAft>
                        <a:tabLst>
                          <a:tab pos="1075055" algn="l"/>
                        </a:tabLst>
                      </a:pPr>
                      <a:r>
                        <a:rPr lang="en-US" sz="900" kern="1200">
                          <a:solidFill>
                            <a:srgbClr val="000000"/>
                          </a:solidFill>
                          <a:effectLst/>
                          <a:latin typeface="Helvetica" panose="020B0604020202020204" pitchFamily="34" charset="0"/>
                          <a:ea typeface="Times New Roman" panose="02020603050405020304" pitchFamily="18" charset="0"/>
                          <a:cs typeface="Arial" panose="020B0604020202020204" pitchFamily="34" charset="0"/>
                        </a:rPr>
                        <a:t>TRANSLATOR OR INTERPRETER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AE5"/>
                    </a:solidFill>
                  </a:tcPr>
                </a:tc>
                <a:tc>
                  <a:txBody>
                    <a:bodyPr/>
                    <a:lstStyle/>
                    <a:p>
                      <a:pPr marL="0" marR="0" algn="ctr">
                        <a:lnSpc>
                          <a:spcPct val="106000"/>
                        </a:lnSpc>
                        <a:spcBef>
                          <a:spcPts val="0"/>
                        </a:spcBef>
                        <a:spcAft>
                          <a:spcPts val="0"/>
                        </a:spcAft>
                        <a:tabLst>
                          <a:tab pos="1075055" algn="l"/>
                        </a:tabLst>
                      </a:pPr>
                      <a:r>
                        <a:rPr lang="en-US" sz="900" kern="1200">
                          <a:solidFill>
                            <a:srgbClr val="000000"/>
                          </a:solidFill>
                          <a:effectLst/>
                          <a:latin typeface="Helvetica" panose="020B0604020202020204" pitchFamily="34" charset="0"/>
                          <a:ea typeface="Times New Roman" panose="02020603050405020304" pitchFamily="18" charset="0"/>
                          <a:cs typeface="Arial" panose="020B0604020202020204" pitchFamily="34" charset="0"/>
                        </a:rPr>
                        <a:t>LAR or PROXY (parent/s)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AE5"/>
                    </a:solidFill>
                  </a:tcPr>
                </a:tc>
                <a:extLst>
                  <a:ext uri="{0D108BD9-81ED-4DB2-BD59-A6C34878D82A}">
                    <a16:rowId xmlns:a16="http://schemas.microsoft.com/office/drawing/2014/main" val="3599585737"/>
                  </a:ext>
                </a:extLst>
              </a:tr>
              <a:tr h="534750">
                <a:tc>
                  <a:txBody>
                    <a:bodyPr/>
                    <a:lstStyle/>
                    <a:p>
                      <a:pPr marL="0" marR="0">
                        <a:lnSpc>
                          <a:spcPct val="107000"/>
                        </a:lnSpc>
                        <a:spcBef>
                          <a:spcPts val="0"/>
                        </a:spcBef>
                        <a:spcAft>
                          <a:spcPts val="0"/>
                        </a:spcAft>
                        <a:tabLst>
                          <a:tab pos="1075055" algn="l"/>
                        </a:tabLst>
                      </a:pPr>
                      <a:r>
                        <a:rPr lang="en-US" sz="1000" b="1" kern="1200">
                          <a:solidFill>
                            <a:srgbClr val="FFFFFF"/>
                          </a:solidFill>
                          <a:effectLst/>
                          <a:latin typeface="Helvetica" panose="020B0604020202020204" pitchFamily="34" charset="0"/>
                          <a:ea typeface="Times New Roman" panose="02020603050405020304" pitchFamily="18" charset="0"/>
                          <a:cs typeface="Arial" panose="020B0604020202020204" pitchFamily="34" charset="0"/>
                        </a:rPr>
                        <a:t>Adult with no special consent issues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18AB3"/>
                    </a:solidFill>
                  </a:tcPr>
                </a:tc>
                <a:tc>
                  <a:txBody>
                    <a:bodyPr/>
                    <a:lstStyle/>
                    <a:p>
                      <a:pPr marL="0" marR="0">
                        <a:lnSpc>
                          <a:spcPct val="150000"/>
                        </a:lnSpc>
                        <a:spcBef>
                          <a:spcPts val="0"/>
                        </a:spcBef>
                        <a:spcAft>
                          <a:spcPts val="0"/>
                        </a:spcAft>
                        <a:tabLst>
                          <a:tab pos="1075055" algn="l"/>
                        </a:tabLst>
                      </a:pPr>
                      <a:r>
                        <a:rPr lang="en-US" sz="1000" kern="1200">
                          <a:solidFill>
                            <a:srgbClr val="000000"/>
                          </a:solidFill>
                          <a:effectLst/>
                          <a:latin typeface="Helvetica" panose="020B0604020202020204" pitchFamily="34" charset="0"/>
                          <a:ea typeface="Times New Roman" panose="02020603050405020304" pitchFamily="18" charset="0"/>
                          <a:cs typeface="Arial" panose="020B0604020202020204" pitchFamily="34"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DF2"/>
                    </a:solidFill>
                  </a:tcPr>
                </a:tc>
                <a:tc>
                  <a:txBody>
                    <a:bodyPr/>
                    <a:lstStyle/>
                    <a:p>
                      <a:pPr marL="0" marR="0">
                        <a:lnSpc>
                          <a:spcPct val="150000"/>
                        </a:lnSpc>
                        <a:spcBef>
                          <a:spcPts val="0"/>
                        </a:spcBef>
                        <a:spcAft>
                          <a:spcPts val="0"/>
                        </a:spcAft>
                        <a:tabLst>
                          <a:tab pos="1075055" algn="l"/>
                        </a:tabLst>
                      </a:pPr>
                      <a:r>
                        <a:rPr lang="en-US" sz="1000" kern="1200">
                          <a:solidFill>
                            <a:srgbClr val="000000"/>
                          </a:solidFill>
                          <a:effectLst/>
                          <a:latin typeface="Helvetica" panose="020B0604020202020204" pitchFamily="34" charset="0"/>
                          <a:ea typeface="Times New Roman" panose="02020603050405020304" pitchFamily="18" charset="0"/>
                          <a:cs typeface="Arial" panose="020B0604020202020204" pitchFamily="34"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DF2"/>
                    </a:solidFill>
                  </a:tcPr>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DF2"/>
                    </a:solidFill>
                  </a:tcPr>
                </a:tc>
                <a:tc>
                  <a:txBody>
                    <a:bodyPr/>
                    <a:lstStyle/>
                    <a:p>
                      <a:pPr marL="0" marR="0">
                        <a:lnSpc>
                          <a:spcPct val="150000"/>
                        </a:lnSpc>
                        <a:spcBef>
                          <a:spcPts val="0"/>
                        </a:spcBef>
                        <a:spcAft>
                          <a:spcPts val="0"/>
                        </a:spcAft>
                        <a:tabLst>
                          <a:tab pos="1075055" algn="l"/>
                        </a:tabLst>
                      </a:pPr>
                      <a:r>
                        <a:rPr lang="en-US" sz="1000" kern="1200">
                          <a:solidFill>
                            <a:srgbClr val="000000"/>
                          </a:solidFill>
                          <a:effectLst/>
                          <a:latin typeface="Helvetica" panose="020B060402020202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DF2"/>
                    </a:solidFill>
                  </a:tcPr>
                </a:tc>
                <a:tc>
                  <a:txBody>
                    <a:bodyPr/>
                    <a:lstStyle/>
                    <a:p>
                      <a:pPr marL="0" marR="0">
                        <a:lnSpc>
                          <a:spcPct val="150000"/>
                        </a:lnSpc>
                        <a:spcBef>
                          <a:spcPts val="0"/>
                        </a:spcBef>
                        <a:spcAft>
                          <a:spcPts val="0"/>
                        </a:spcAft>
                        <a:tabLst>
                          <a:tab pos="1075055" algn="l"/>
                        </a:tabLst>
                      </a:pPr>
                      <a:r>
                        <a:rPr lang="en-US" sz="1000" kern="1200">
                          <a:solidFill>
                            <a:srgbClr val="000000"/>
                          </a:solidFill>
                          <a:effectLst/>
                          <a:latin typeface="Helvetica" panose="020B060402020202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DF2"/>
                    </a:solidFill>
                  </a:tcPr>
                </a:tc>
                <a:tc>
                  <a:txBody>
                    <a:bodyPr/>
                    <a:lstStyle/>
                    <a:p>
                      <a:pPr marL="0" marR="0">
                        <a:lnSpc>
                          <a:spcPct val="150000"/>
                        </a:lnSpc>
                        <a:spcBef>
                          <a:spcPts val="0"/>
                        </a:spcBef>
                        <a:spcAft>
                          <a:spcPts val="0"/>
                        </a:spcAft>
                        <a:tabLst>
                          <a:tab pos="1075055" algn="l"/>
                        </a:tabLst>
                      </a:pPr>
                      <a:r>
                        <a:rPr lang="en-US" sz="1400" kern="1200">
                          <a:solidFill>
                            <a:srgbClr val="000000"/>
                          </a:solidFill>
                          <a:effectLst/>
                          <a:latin typeface="Helvetica" panose="020B060402020202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DF2"/>
                    </a:solidFill>
                  </a:tcPr>
                </a:tc>
                <a:extLst>
                  <a:ext uri="{0D108BD9-81ED-4DB2-BD59-A6C34878D82A}">
                    <a16:rowId xmlns:a16="http://schemas.microsoft.com/office/drawing/2014/main" val="1151463485"/>
                  </a:ext>
                </a:extLst>
              </a:tr>
              <a:tr h="534750">
                <a:tc>
                  <a:txBody>
                    <a:bodyPr/>
                    <a:lstStyle/>
                    <a:p>
                      <a:pPr marL="0" marR="0">
                        <a:lnSpc>
                          <a:spcPct val="107000"/>
                        </a:lnSpc>
                        <a:spcBef>
                          <a:spcPts val="0"/>
                        </a:spcBef>
                        <a:spcAft>
                          <a:spcPts val="0"/>
                        </a:spcAft>
                        <a:tabLst>
                          <a:tab pos="1075055" algn="l"/>
                        </a:tabLst>
                      </a:pPr>
                      <a:r>
                        <a:rPr lang="en-US" sz="1000" b="1" kern="1200">
                          <a:solidFill>
                            <a:srgbClr val="FFFFFF"/>
                          </a:solidFill>
                          <a:effectLst/>
                          <a:latin typeface="Helvetica" panose="020B0604020202020204" pitchFamily="34" charset="0"/>
                          <a:ea typeface="Times New Roman" panose="02020603050405020304" pitchFamily="18" charset="0"/>
                          <a:cs typeface="Arial" panose="020B0604020202020204" pitchFamily="34" charset="0"/>
                        </a:rPr>
                        <a:t>Decisionally challenged adult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18AB3"/>
                    </a:solidFill>
                  </a:tcPr>
                </a:tc>
                <a:tc>
                  <a:txBody>
                    <a:bodyPr/>
                    <a:lstStyle/>
                    <a:p>
                      <a:pPr marL="0" marR="0">
                        <a:lnSpc>
                          <a:spcPct val="150000"/>
                        </a:lnSpc>
                        <a:spcBef>
                          <a:spcPts val="0"/>
                        </a:spcBef>
                        <a:spcAft>
                          <a:spcPts val="0"/>
                        </a:spcAft>
                        <a:tabLst>
                          <a:tab pos="1075055" algn="l"/>
                        </a:tabLst>
                      </a:pPr>
                      <a:r>
                        <a:rPr lang="en-US" sz="1000" kern="1200">
                          <a:solidFill>
                            <a:srgbClr val="000000"/>
                          </a:solidFill>
                          <a:effectLst/>
                          <a:latin typeface="Helvetica" panose="020B0604020202020204" pitchFamily="34" charset="0"/>
                          <a:ea typeface="Times New Roman" panose="02020603050405020304" pitchFamily="18" charset="0"/>
                          <a:cs typeface="Arial" panose="020B0604020202020204" pitchFamily="34"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AE5"/>
                    </a:solidFill>
                  </a:tcPr>
                </a:tc>
                <a:tc>
                  <a:txBody>
                    <a:bodyPr/>
                    <a:lstStyle/>
                    <a:p>
                      <a:pPr marL="0" marR="0">
                        <a:lnSpc>
                          <a:spcPct val="150000"/>
                        </a:lnSpc>
                        <a:spcBef>
                          <a:spcPts val="0"/>
                        </a:spcBef>
                        <a:spcAft>
                          <a:spcPts val="0"/>
                        </a:spcAft>
                        <a:tabLst>
                          <a:tab pos="1075055" algn="l"/>
                        </a:tabLst>
                      </a:pPr>
                      <a:r>
                        <a:rPr lang="en-US" sz="1000" kern="1200">
                          <a:solidFill>
                            <a:srgbClr val="000000"/>
                          </a:solidFill>
                          <a:effectLst/>
                          <a:latin typeface="Helvetica" panose="020B0604020202020204" pitchFamily="34" charset="0"/>
                          <a:ea typeface="Times New Roman" panose="02020603050405020304" pitchFamily="18" charset="0"/>
                          <a:cs typeface="Arial" panose="020B0604020202020204" pitchFamily="34"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AE5"/>
                    </a:solidFill>
                  </a:tcPr>
                </a:tc>
                <a:tc>
                  <a:txBody>
                    <a:bodyPr/>
                    <a:lstStyle/>
                    <a:p>
                      <a:pPr marL="0" marR="0">
                        <a:lnSpc>
                          <a:spcPct val="150000"/>
                        </a:lnSpc>
                        <a:spcBef>
                          <a:spcPts val="0"/>
                        </a:spcBef>
                        <a:spcAft>
                          <a:spcPts val="0"/>
                        </a:spcAft>
                        <a:tabLst>
                          <a:tab pos="1075055" algn="l"/>
                        </a:tabLst>
                      </a:pPr>
                      <a:r>
                        <a:rPr lang="en-US" sz="1000" kern="1200">
                          <a:solidFill>
                            <a:srgbClr val="000000"/>
                          </a:solidFill>
                          <a:effectLst/>
                          <a:latin typeface="Helvetica" panose="020B0604020202020204" pitchFamily="34" charset="0"/>
                          <a:ea typeface="Times New Roman" panose="02020603050405020304" pitchFamily="18" charset="0"/>
                          <a:cs typeface="Arial" panose="020B0604020202020204" pitchFamily="34"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AE5"/>
                    </a:solidFill>
                  </a:tcPr>
                </a:tc>
                <a:tc>
                  <a:txBody>
                    <a:bodyPr/>
                    <a:lstStyle/>
                    <a:p>
                      <a:pPr marL="0" marR="0">
                        <a:lnSpc>
                          <a:spcPct val="150000"/>
                        </a:lnSpc>
                        <a:spcBef>
                          <a:spcPts val="0"/>
                        </a:spcBef>
                        <a:spcAft>
                          <a:spcPts val="0"/>
                        </a:spcAft>
                        <a:tabLst>
                          <a:tab pos="1075055" algn="l"/>
                        </a:tabLst>
                      </a:pPr>
                      <a:r>
                        <a:rPr lang="en-US" sz="1000" kern="1200">
                          <a:solidFill>
                            <a:srgbClr val="000000"/>
                          </a:solidFill>
                          <a:effectLst/>
                          <a:latin typeface="Helvetica" panose="020B0604020202020204" pitchFamily="34" charset="0"/>
                          <a:ea typeface="Times New Roman" panose="02020603050405020304" pitchFamily="18" charset="0"/>
                          <a:cs typeface="Arial" panose="020B0604020202020204" pitchFamily="34"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AE5"/>
                    </a:solidFill>
                  </a:tcPr>
                </a:tc>
                <a:tc>
                  <a:txBody>
                    <a:bodyPr/>
                    <a:lstStyle/>
                    <a:p>
                      <a:pPr marL="0" marR="0">
                        <a:lnSpc>
                          <a:spcPct val="150000"/>
                        </a:lnSpc>
                        <a:spcBef>
                          <a:spcPts val="0"/>
                        </a:spcBef>
                        <a:spcAft>
                          <a:spcPts val="0"/>
                        </a:spcAft>
                        <a:tabLst>
                          <a:tab pos="1075055" algn="l"/>
                        </a:tabLst>
                      </a:pPr>
                      <a:r>
                        <a:rPr lang="en-US" sz="1000" kern="1200">
                          <a:solidFill>
                            <a:srgbClr val="000000"/>
                          </a:solidFill>
                          <a:effectLst/>
                          <a:latin typeface="Helvetica" panose="020B0604020202020204" pitchFamily="34" charset="0"/>
                          <a:ea typeface="Times New Roman" panose="02020603050405020304" pitchFamily="18" charset="0"/>
                          <a:cs typeface="Arial" panose="020B0604020202020204" pitchFamily="34"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AE5"/>
                    </a:solidFill>
                  </a:tcPr>
                </a:tc>
                <a:tc>
                  <a:txBody>
                    <a:bodyPr/>
                    <a:lstStyle/>
                    <a:p>
                      <a:pPr marL="0" marR="0">
                        <a:lnSpc>
                          <a:spcPct val="150000"/>
                        </a:lnSpc>
                        <a:spcBef>
                          <a:spcPts val="0"/>
                        </a:spcBef>
                        <a:spcAft>
                          <a:spcPts val="0"/>
                        </a:spcAft>
                        <a:tabLst>
                          <a:tab pos="1075055" algn="l"/>
                        </a:tabLst>
                      </a:pPr>
                      <a:r>
                        <a:rPr lang="en-US" sz="1000">
                          <a:solidFill>
                            <a:srgbClr val="000000"/>
                          </a:solidFill>
                          <a:effectLst/>
                          <a:latin typeface="Helvetica" panose="020B0604020202020204" pitchFamily="34" charset="0"/>
                          <a:ea typeface="Times New Roman" panose="02020603050405020304" pitchFamily="18" charset="0"/>
                          <a:cs typeface="Arial" panose="020B0604020202020204" pitchFamily="34"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AE5"/>
                    </a:solidFill>
                  </a:tcPr>
                </a:tc>
                <a:extLst>
                  <a:ext uri="{0D108BD9-81ED-4DB2-BD59-A6C34878D82A}">
                    <a16:rowId xmlns:a16="http://schemas.microsoft.com/office/drawing/2014/main" val="281558496"/>
                  </a:ext>
                </a:extLst>
              </a:tr>
              <a:tr h="534750">
                <a:tc>
                  <a:txBody>
                    <a:bodyPr/>
                    <a:lstStyle/>
                    <a:p>
                      <a:pPr marL="0" marR="0">
                        <a:lnSpc>
                          <a:spcPct val="107000"/>
                        </a:lnSpc>
                        <a:spcBef>
                          <a:spcPts val="0"/>
                        </a:spcBef>
                        <a:spcAft>
                          <a:spcPts val="0"/>
                        </a:spcAft>
                        <a:tabLst>
                          <a:tab pos="1075055" algn="l"/>
                        </a:tabLst>
                      </a:pPr>
                      <a:r>
                        <a:rPr lang="en-US" sz="1000" b="1" kern="1200">
                          <a:solidFill>
                            <a:srgbClr val="FFFFFF"/>
                          </a:solidFill>
                          <a:effectLst/>
                          <a:latin typeface="Helvetica" panose="020B0604020202020204" pitchFamily="34" charset="0"/>
                          <a:ea typeface="Times New Roman" panose="02020603050405020304" pitchFamily="18" charset="0"/>
                          <a:cs typeface="Arial" panose="020B0604020202020204" pitchFamily="34" charset="0"/>
                        </a:rPr>
                        <a:t>Adult with Limited English Proficiency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18AB3"/>
                    </a:solidFill>
                  </a:tcPr>
                </a:tc>
                <a:tc>
                  <a:txBody>
                    <a:bodyPr/>
                    <a:lstStyle/>
                    <a:p>
                      <a:pPr marL="0" marR="0">
                        <a:lnSpc>
                          <a:spcPct val="150000"/>
                        </a:lnSpc>
                        <a:spcBef>
                          <a:spcPts val="0"/>
                        </a:spcBef>
                        <a:spcAft>
                          <a:spcPts val="0"/>
                        </a:spcAft>
                        <a:tabLst>
                          <a:tab pos="1075055" algn="l"/>
                        </a:tabLst>
                      </a:pPr>
                      <a:r>
                        <a:rPr lang="en-US" sz="1000" kern="1200">
                          <a:solidFill>
                            <a:srgbClr val="000000"/>
                          </a:solidFill>
                          <a:effectLst/>
                          <a:latin typeface="Helvetica" panose="020B0604020202020204" pitchFamily="34" charset="0"/>
                          <a:ea typeface="Times New Roman" panose="02020603050405020304" pitchFamily="18" charset="0"/>
                          <a:cs typeface="Arial" panose="020B0604020202020204" pitchFamily="34"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DF2"/>
                    </a:solidFill>
                  </a:tcPr>
                </a:tc>
                <a:tc>
                  <a:txBody>
                    <a:bodyPr/>
                    <a:lstStyle/>
                    <a:p>
                      <a:pPr marL="0" marR="0">
                        <a:lnSpc>
                          <a:spcPct val="150000"/>
                        </a:lnSpc>
                        <a:spcBef>
                          <a:spcPts val="0"/>
                        </a:spcBef>
                        <a:spcAft>
                          <a:spcPts val="0"/>
                        </a:spcAft>
                        <a:tabLst>
                          <a:tab pos="1075055" algn="l"/>
                        </a:tabLst>
                      </a:pPr>
                      <a:r>
                        <a:rPr lang="en-US" sz="1000" kern="1200">
                          <a:solidFill>
                            <a:srgbClr val="000000"/>
                          </a:solidFill>
                          <a:effectLst/>
                          <a:latin typeface="Helvetica" panose="020B0604020202020204" pitchFamily="34" charset="0"/>
                          <a:ea typeface="Times New Roman" panose="02020603050405020304" pitchFamily="18" charset="0"/>
                          <a:cs typeface="Arial" panose="020B0604020202020204" pitchFamily="34"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DF2"/>
                    </a:solidFill>
                  </a:tcPr>
                </a:tc>
                <a:tc>
                  <a:txBody>
                    <a:bodyPr/>
                    <a:lstStyle/>
                    <a:p>
                      <a:pPr marL="0" marR="0">
                        <a:lnSpc>
                          <a:spcPct val="150000"/>
                        </a:lnSpc>
                        <a:spcBef>
                          <a:spcPts val="0"/>
                        </a:spcBef>
                        <a:spcAft>
                          <a:spcPts val="0"/>
                        </a:spcAft>
                        <a:tabLst>
                          <a:tab pos="1075055" algn="l"/>
                        </a:tabLst>
                      </a:pPr>
                      <a:r>
                        <a:rPr lang="en-US" sz="1000" kern="1200">
                          <a:solidFill>
                            <a:srgbClr val="000000"/>
                          </a:solidFill>
                          <a:effectLst/>
                          <a:latin typeface="Helvetica" panose="020B0604020202020204" pitchFamily="34" charset="0"/>
                          <a:ea typeface="Times New Roman" panose="02020603050405020304" pitchFamily="18" charset="0"/>
                          <a:cs typeface="Arial" panose="020B0604020202020204" pitchFamily="34"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DF2"/>
                    </a:solidFill>
                  </a:tcPr>
                </a:tc>
                <a:tc>
                  <a:txBody>
                    <a:bodyPr/>
                    <a:lstStyle/>
                    <a:p>
                      <a:pPr marL="0" marR="0">
                        <a:lnSpc>
                          <a:spcPct val="150000"/>
                        </a:lnSpc>
                        <a:spcBef>
                          <a:spcPts val="0"/>
                        </a:spcBef>
                        <a:spcAft>
                          <a:spcPts val="0"/>
                        </a:spcAft>
                        <a:tabLst>
                          <a:tab pos="1075055" algn="l"/>
                        </a:tabLst>
                      </a:pPr>
                      <a:r>
                        <a:rPr lang="en-US" sz="1000" kern="1200">
                          <a:solidFill>
                            <a:srgbClr val="000000"/>
                          </a:solidFill>
                          <a:effectLst/>
                          <a:latin typeface="Helvetica" panose="020B060402020202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DF2"/>
                    </a:solidFill>
                  </a:tcPr>
                </a:tc>
                <a:tc>
                  <a:txBody>
                    <a:bodyPr/>
                    <a:lstStyle/>
                    <a:p>
                      <a:pPr marL="0" marR="0">
                        <a:lnSpc>
                          <a:spcPct val="150000"/>
                        </a:lnSpc>
                        <a:spcBef>
                          <a:spcPts val="0"/>
                        </a:spcBef>
                        <a:spcAft>
                          <a:spcPts val="0"/>
                        </a:spcAft>
                        <a:tabLst>
                          <a:tab pos="1075055" algn="l"/>
                        </a:tabLst>
                      </a:pPr>
                      <a:r>
                        <a:rPr lang="en-US" sz="1000" kern="1200">
                          <a:solidFill>
                            <a:srgbClr val="000000"/>
                          </a:solidFill>
                          <a:effectLst/>
                          <a:latin typeface="Helvetica" panose="020B0604020202020204" pitchFamily="34" charset="0"/>
                          <a:ea typeface="Times New Roman" panose="02020603050405020304" pitchFamily="18" charset="0"/>
                          <a:cs typeface="Arial" panose="020B0604020202020204" pitchFamily="34"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DF2"/>
                    </a:solidFill>
                  </a:tcPr>
                </a:tc>
                <a:tc>
                  <a:txBody>
                    <a:bodyPr/>
                    <a:lstStyle/>
                    <a:p>
                      <a:pPr marL="0" marR="0">
                        <a:lnSpc>
                          <a:spcPct val="150000"/>
                        </a:lnSpc>
                        <a:spcBef>
                          <a:spcPts val="0"/>
                        </a:spcBef>
                        <a:spcAft>
                          <a:spcPts val="0"/>
                        </a:spcAft>
                        <a:tabLst>
                          <a:tab pos="1075055" algn="l"/>
                        </a:tabLst>
                      </a:pPr>
                      <a:r>
                        <a:rPr lang="en-US" sz="1400" kern="1200">
                          <a:solidFill>
                            <a:srgbClr val="000000"/>
                          </a:solidFill>
                          <a:effectLst/>
                          <a:latin typeface="Helvetica" panose="020B060402020202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DF2"/>
                    </a:solidFill>
                  </a:tcPr>
                </a:tc>
                <a:extLst>
                  <a:ext uri="{0D108BD9-81ED-4DB2-BD59-A6C34878D82A}">
                    <a16:rowId xmlns:a16="http://schemas.microsoft.com/office/drawing/2014/main" val="1895547618"/>
                  </a:ext>
                </a:extLst>
              </a:tr>
              <a:tr h="321723">
                <a:tc>
                  <a:txBody>
                    <a:bodyPr/>
                    <a:lstStyle/>
                    <a:p>
                      <a:pPr marL="0" marR="0">
                        <a:lnSpc>
                          <a:spcPct val="107000"/>
                        </a:lnSpc>
                        <a:spcBef>
                          <a:spcPts val="0"/>
                        </a:spcBef>
                        <a:spcAft>
                          <a:spcPts val="0"/>
                        </a:spcAft>
                        <a:tabLst>
                          <a:tab pos="1075055" algn="l"/>
                        </a:tabLst>
                      </a:pPr>
                      <a:r>
                        <a:rPr lang="en-US" sz="1000" b="1" kern="1200">
                          <a:solidFill>
                            <a:srgbClr val="FFFFFF"/>
                          </a:solidFill>
                          <a:effectLst/>
                          <a:latin typeface="Helvetica" panose="020B0604020202020204" pitchFamily="34" charset="0"/>
                          <a:ea typeface="Times New Roman" panose="02020603050405020304" pitchFamily="18" charset="0"/>
                          <a:cs typeface="Arial" panose="020B0604020202020204" pitchFamily="34" charset="0"/>
                        </a:rPr>
                        <a:t>Child (Young)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18AB3"/>
                    </a:solidFill>
                  </a:tcPr>
                </a:tc>
                <a:tc>
                  <a:txBody>
                    <a:bodyPr/>
                    <a:lstStyle/>
                    <a:p>
                      <a:pPr marL="0" marR="0">
                        <a:lnSpc>
                          <a:spcPct val="150000"/>
                        </a:lnSpc>
                        <a:spcBef>
                          <a:spcPts val="0"/>
                        </a:spcBef>
                        <a:spcAft>
                          <a:spcPts val="0"/>
                        </a:spcAft>
                        <a:tabLst>
                          <a:tab pos="1075055" algn="l"/>
                        </a:tabLst>
                      </a:pPr>
                      <a:r>
                        <a:rPr lang="en-US" sz="1000" kern="1200">
                          <a:solidFill>
                            <a:srgbClr val="000000"/>
                          </a:solidFill>
                          <a:effectLst/>
                          <a:latin typeface="Helvetica" panose="020B0604020202020204" pitchFamily="34" charset="0"/>
                          <a:ea typeface="Times New Roman" panose="02020603050405020304" pitchFamily="18" charset="0"/>
                          <a:cs typeface="Arial" panose="020B0604020202020204" pitchFamily="34"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AE5"/>
                    </a:solidFill>
                  </a:tcPr>
                </a:tc>
                <a:tc>
                  <a:txBody>
                    <a:bodyPr/>
                    <a:lstStyle/>
                    <a:p>
                      <a:pPr marL="0" marR="0">
                        <a:lnSpc>
                          <a:spcPct val="150000"/>
                        </a:lnSpc>
                        <a:spcBef>
                          <a:spcPts val="0"/>
                        </a:spcBef>
                        <a:spcAft>
                          <a:spcPts val="0"/>
                        </a:spcAft>
                        <a:tabLst>
                          <a:tab pos="1075055" algn="l"/>
                        </a:tabLst>
                      </a:pPr>
                      <a:r>
                        <a:rPr lang="en-US" sz="1000" kern="1200">
                          <a:solidFill>
                            <a:srgbClr val="000000"/>
                          </a:solidFill>
                          <a:effectLst/>
                          <a:latin typeface="Helvetica" panose="020B0604020202020204" pitchFamily="34" charset="0"/>
                          <a:ea typeface="Times New Roman" panose="02020603050405020304" pitchFamily="18" charset="0"/>
                          <a:cs typeface="Arial" panose="020B0604020202020204" pitchFamily="34"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AE5"/>
                    </a:solidFill>
                  </a:tcPr>
                </a:tc>
                <a:tc>
                  <a:txBody>
                    <a:bodyPr/>
                    <a:lstStyle/>
                    <a:p>
                      <a:pPr marL="0" marR="0">
                        <a:lnSpc>
                          <a:spcPct val="150000"/>
                        </a:lnSpc>
                        <a:spcBef>
                          <a:spcPts val="0"/>
                        </a:spcBef>
                        <a:spcAft>
                          <a:spcPts val="0"/>
                        </a:spcAft>
                        <a:tabLst>
                          <a:tab pos="1075055" algn="l"/>
                        </a:tabLst>
                      </a:pPr>
                      <a:r>
                        <a:rPr lang="en-US" sz="1400" kern="1200">
                          <a:solidFill>
                            <a:srgbClr val="000000"/>
                          </a:solidFill>
                          <a:effectLst/>
                          <a:latin typeface="Helvetica" panose="020B060402020202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AE5"/>
                    </a:solidFill>
                  </a:tcPr>
                </a:tc>
                <a:tc>
                  <a:txBody>
                    <a:bodyPr/>
                    <a:lstStyle/>
                    <a:p>
                      <a:pPr marL="0" marR="0">
                        <a:lnSpc>
                          <a:spcPct val="150000"/>
                        </a:lnSpc>
                        <a:spcBef>
                          <a:spcPts val="0"/>
                        </a:spcBef>
                        <a:spcAft>
                          <a:spcPts val="0"/>
                        </a:spcAft>
                        <a:tabLst>
                          <a:tab pos="1075055" algn="l"/>
                        </a:tabLst>
                      </a:pPr>
                      <a:r>
                        <a:rPr lang="en-US" sz="1000" kern="1200">
                          <a:solidFill>
                            <a:srgbClr val="000000"/>
                          </a:solidFill>
                          <a:effectLst/>
                          <a:latin typeface="Helvetica" panose="020B0604020202020204" pitchFamily="34" charset="0"/>
                          <a:ea typeface="Times New Roman" panose="02020603050405020304" pitchFamily="18" charset="0"/>
                          <a:cs typeface="Arial" panose="020B0604020202020204" pitchFamily="34"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AE5"/>
                    </a:solidFill>
                  </a:tcPr>
                </a:tc>
                <a:tc>
                  <a:txBody>
                    <a:bodyPr/>
                    <a:lstStyle/>
                    <a:p>
                      <a:pPr marL="0" marR="0">
                        <a:lnSpc>
                          <a:spcPct val="150000"/>
                        </a:lnSpc>
                        <a:spcBef>
                          <a:spcPts val="0"/>
                        </a:spcBef>
                        <a:spcAft>
                          <a:spcPts val="0"/>
                        </a:spcAft>
                        <a:tabLst>
                          <a:tab pos="1075055" algn="l"/>
                        </a:tabLst>
                      </a:pPr>
                      <a:r>
                        <a:rPr lang="en-US" sz="1000" kern="1200">
                          <a:solidFill>
                            <a:srgbClr val="000000"/>
                          </a:solidFill>
                          <a:effectLst/>
                          <a:latin typeface="Helvetica" panose="020B060402020202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AE5"/>
                    </a:solidFill>
                  </a:tcPr>
                </a:tc>
                <a:tc>
                  <a:txBody>
                    <a:bodyPr/>
                    <a:lstStyle/>
                    <a:p>
                      <a:pPr marL="0" marR="0">
                        <a:lnSpc>
                          <a:spcPct val="150000"/>
                        </a:lnSpc>
                        <a:spcBef>
                          <a:spcPts val="0"/>
                        </a:spcBef>
                        <a:spcAft>
                          <a:spcPts val="0"/>
                        </a:spcAft>
                        <a:tabLst>
                          <a:tab pos="1075055" algn="l"/>
                        </a:tabLst>
                      </a:pPr>
                      <a:r>
                        <a:rPr lang="en-US" sz="1000" kern="1200">
                          <a:solidFill>
                            <a:srgbClr val="000000"/>
                          </a:solidFill>
                          <a:effectLst/>
                          <a:latin typeface="Helvetica" panose="020B0604020202020204" pitchFamily="34" charset="0"/>
                          <a:ea typeface="Times New Roman" panose="02020603050405020304" pitchFamily="18" charset="0"/>
                          <a:cs typeface="Arial" panose="020B0604020202020204" pitchFamily="34"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AE5"/>
                    </a:solidFill>
                  </a:tcPr>
                </a:tc>
                <a:extLst>
                  <a:ext uri="{0D108BD9-81ED-4DB2-BD59-A6C34878D82A}">
                    <a16:rowId xmlns:a16="http://schemas.microsoft.com/office/drawing/2014/main" val="2486288369"/>
                  </a:ext>
                </a:extLst>
              </a:tr>
              <a:tr h="321723">
                <a:tc>
                  <a:txBody>
                    <a:bodyPr/>
                    <a:lstStyle/>
                    <a:p>
                      <a:pPr marL="0" marR="0">
                        <a:lnSpc>
                          <a:spcPct val="107000"/>
                        </a:lnSpc>
                        <a:spcBef>
                          <a:spcPts val="0"/>
                        </a:spcBef>
                        <a:spcAft>
                          <a:spcPts val="0"/>
                        </a:spcAft>
                        <a:tabLst>
                          <a:tab pos="1075055" algn="l"/>
                        </a:tabLst>
                      </a:pPr>
                      <a:r>
                        <a:rPr lang="en-US" sz="1000" b="1" kern="1200">
                          <a:solidFill>
                            <a:srgbClr val="FFFFFF"/>
                          </a:solidFill>
                          <a:effectLst/>
                          <a:latin typeface="Helvetica" panose="020B0604020202020204" pitchFamily="34" charset="0"/>
                          <a:ea typeface="Times New Roman" panose="02020603050405020304" pitchFamily="18" charset="0"/>
                          <a:cs typeface="Arial" panose="020B0604020202020204" pitchFamily="34" charset="0"/>
                        </a:rPr>
                        <a:t>Child (Older)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18AB3"/>
                    </a:solidFill>
                  </a:tcPr>
                </a:tc>
                <a:tc>
                  <a:txBody>
                    <a:bodyPr/>
                    <a:lstStyle/>
                    <a:p>
                      <a:pPr marL="0" marR="0">
                        <a:lnSpc>
                          <a:spcPct val="150000"/>
                        </a:lnSpc>
                        <a:spcBef>
                          <a:spcPts val="0"/>
                        </a:spcBef>
                        <a:spcAft>
                          <a:spcPts val="0"/>
                        </a:spcAft>
                        <a:tabLst>
                          <a:tab pos="1075055" algn="l"/>
                        </a:tabLst>
                      </a:pPr>
                      <a:r>
                        <a:rPr lang="en-US" sz="1000" kern="1200">
                          <a:solidFill>
                            <a:srgbClr val="000000"/>
                          </a:solidFill>
                          <a:effectLst/>
                          <a:latin typeface="Helvetica" panose="020B0604020202020204" pitchFamily="34" charset="0"/>
                          <a:ea typeface="Times New Roman" panose="02020603050405020304" pitchFamily="18" charset="0"/>
                          <a:cs typeface="Arial" panose="020B0604020202020204" pitchFamily="34"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DF2"/>
                    </a:solidFill>
                  </a:tcPr>
                </a:tc>
                <a:tc>
                  <a:txBody>
                    <a:bodyPr/>
                    <a:lstStyle/>
                    <a:p>
                      <a:pPr marL="0" marR="0">
                        <a:lnSpc>
                          <a:spcPct val="150000"/>
                        </a:lnSpc>
                        <a:spcBef>
                          <a:spcPts val="0"/>
                        </a:spcBef>
                        <a:spcAft>
                          <a:spcPts val="0"/>
                        </a:spcAft>
                        <a:tabLst>
                          <a:tab pos="1075055" algn="l"/>
                        </a:tabLst>
                      </a:pPr>
                      <a:r>
                        <a:rPr lang="en-US" sz="1000" kern="1200">
                          <a:solidFill>
                            <a:srgbClr val="000000"/>
                          </a:solidFill>
                          <a:effectLst/>
                          <a:latin typeface="Helvetica" panose="020B0604020202020204" pitchFamily="34" charset="0"/>
                          <a:ea typeface="Times New Roman" panose="02020603050405020304" pitchFamily="18" charset="0"/>
                          <a:cs typeface="Arial" panose="020B0604020202020204" pitchFamily="34"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DF2"/>
                    </a:solidFill>
                  </a:tcPr>
                </a:tc>
                <a:tc>
                  <a:txBody>
                    <a:bodyPr/>
                    <a:lstStyle/>
                    <a:p>
                      <a:pPr marL="0" marR="0">
                        <a:lnSpc>
                          <a:spcPct val="150000"/>
                        </a:lnSpc>
                        <a:spcBef>
                          <a:spcPts val="0"/>
                        </a:spcBef>
                        <a:spcAft>
                          <a:spcPts val="0"/>
                        </a:spcAft>
                        <a:tabLst>
                          <a:tab pos="1075055" algn="l"/>
                        </a:tabLst>
                      </a:pPr>
                      <a:r>
                        <a:rPr lang="en-US" sz="1400" kern="1200">
                          <a:solidFill>
                            <a:srgbClr val="000000"/>
                          </a:solidFill>
                          <a:effectLst/>
                          <a:latin typeface="Helvetica" panose="020B060402020202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DF2"/>
                    </a:solidFill>
                  </a:tcPr>
                </a:tc>
                <a:tc>
                  <a:txBody>
                    <a:bodyPr/>
                    <a:lstStyle/>
                    <a:p>
                      <a:pPr marL="0" marR="0">
                        <a:lnSpc>
                          <a:spcPct val="150000"/>
                        </a:lnSpc>
                        <a:spcBef>
                          <a:spcPts val="0"/>
                        </a:spcBef>
                        <a:spcAft>
                          <a:spcPts val="0"/>
                        </a:spcAft>
                        <a:tabLst>
                          <a:tab pos="1075055" algn="l"/>
                        </a:tabLst>
                      </a:pPr>
                      <a:r>
                        <a:rPr lang="en-US" sz="1000" kern="1200">
                          <a:solidFill>
                            <a:srgbClr val="000000"/>
                          </a:solidFill>
                          <a:effectLst/>
                          <a:latin typeface="Helvetica" panose="020B0604020202020204" pitchFamily="34" charset="0"/>
                          <a:ea typeface="Times New Roman" panose="02020603050405020304" pitchFamily="18" charset="0"/>
                          <a:cs typeface="Arial" panose="020B0604020202020204" pitchFamily="34"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DF2"/>
                    </a:solidFill>
                  </a:tcPr>
                </a:tc>
                <a:tc>
                  <a:txBody>
                    <a:bodyPr/>
                    <a:lstStyle/>
                    <a:p>
                      <a:pPr marL="0" marR="0">
                        <a:lnSpc>
                          <a:spcPct val="150000"/>
                        </a:lnSpc>
                        <a:spcBef>
                          <a:spcPts val="0"/>
                        </a:spcBef>
                        <a:spcAft>
                          <a:spcPts val="0"/>
                        </a:spcAft>
                        <a:tabLst>
                          <a:tab pos="1075055" algn="l"/>
                        </a:tabLst>
                      </a:pPr>
                      <a:r>
                        <a:rPr lang="en-US" sz="1000" kern="1200">
                          <a:solidFill>
                            <a:srgbClr val="000000"/>
                          </a:solidFill>
                          <a:effectLst/>
                          <a:latin typeface="Helvetica" panose="020B060402020202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DF2"/>
                    </a:solidFill>
                  </a:tcPr>
                </a:tc>
                <a:tc>
                  <a:txBody>
                    <a:bodyPr/>
                    <a:lstStyle/>
                    <a:p>
                      <a:pPr marL="0" marR="0">
                        <a:lnSpc>
                          <a:spcPct val="150000"/>
                        </a:lnSpc>
                        <a:spcBef>
                          <a:spcPts val="0"/>
                        </a:spcBef>
                        <a:spcAft>
                          <a:spcPts val="0"/>
                        </a:spcAft>
                        <a:tabLst>
                          <a:tab pos="1075055" algn="l"/>
                        </a:tabLst>
                      </a:pPr>
                      <a:r>
                        <a:rPr lang="en-US" sz="1000" kern="1200" dirty="0">
                          <a:solidFill>
                            <a:srgbClr val="000000"/>
                          </a:solidFill>
                          <a:effectLst/>
                          <a:latin typeface="Helvetica" panose="020B0604020202020204" pitchFamily="34" charset="0"/>
                          <a:ea typeface="Times New Roman" panose="02020603050405020304" pitchFamily="18" charset="0"/>
                          <a:cs typeface="Arial" panose="020B0604020202020204" pitchFamily="34" charset="0"/>
                        </a:rPr>
                        <a:t>X</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DF2"/>
                    </a:solidFill>
                  </a:tcPr>
                </a:tc>
                <a:extLst>
                  <a:ext uri="{0D108BD9-81ED-4DB2-BD59-A6C34878D82A}">
                    <a16:rowId xmlns:a16="http://schemas.microsoft.com/office/drawing/2014/main" val="128714304"/>
                  </a:ext>
                </a:extLst>
              </a:tr>
            </a:tbl>
          </a:graphicData>
        </a:graphic>
      </p:graphicFrame>
    </p:spTree>
    <p:extLst>
      <p:ext uri="{BB962C8B-B14F-4D97-AF65-F5344CB8AC3E}">
        <p14:creationId xmlns:p14="http://schemas.microsoft.com/office/powerpoint/2010/main" val="39757796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16296-A954-4B59-897B-3EF919E89BAF}"/>
              </a:ext>
            </a:extLst>
          </p:cNvPr>
          <p:cNvSpPr>
            <a:spLocks noGrp="1"/>
          </p:cNvSpPr>
          <p:nvPr>
            <p:ph type="title"/>
          </p:nvPr>
        </p:nvSpPr>
        <p:spPr/>
        <p:txBody>
          <a:bodyPr/>
          <a:lstStyle/>
          <a:p>
            <a:r>
              <a:rPr lang="en-US" dirty="0"/>
              <a:t>The resources </a:t>
            </a:r>
          </a:p>
        </p:txBody>
      </p:sp>
      <p:sp>
        <p:nvSpPr>
          <p:cNvPr id="3" name="Text Placeholder 2">
            <a:extLst>
              <a:ext uri="{FF2B5EF4-FFF2-40B4-BE49-F238E27FC236}">
                <a16:creationId xmlns:a16="http://schemas.microsoft.com/office/drawing/2014/main" id="{86ED7156-C588-4E96-A8CB-333EF63CE409}"/>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DA537796-7A63-4B5F-9C55-C0978F3CC7EE}"/>
              </a:ext>
            </a:extLst>
          </p:cNvPr>
          <p:cNvSpPr>
            <a:spLocks noGrp="1"/>
          </p:cNvSpPr>
          <p:nvPr>
            <p:ph type="dt" sz="half" idx="10"/>
          </p:nvPr>
        </p:nvSpPr>
        <p:spPr/>
        <p:txBody>
          <a:bodyPr/>
          <a:lstStyle/>
          <a:p>
            <a:fld id="{E21AA5A6-B3AB-46D8-9BC0-7AF7A5B61E0C}" type="datetime1">
              <a:rPr lang="en-US" smtClean="0"/>
              <a:t>8/12/2020</a:t>
            </a:fld>
            <a:endParaRPr lang="en-US" dirty="0"/>
          </a:p>
        </p:txBody>
      </p:sp>
    </p:spTree>
    <p:extLst>
      <p:ext uri="{BB962C8B-B14F-4D97-AF65-F5344CB8AC3E}">
        <p14:creationId xmlns:p14="http://schemas.microsoft.com/office/powerpoint/2010/main" val="16936267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3AA0C-5553-457C-9EBA-7EAE706D5E37}"/>
              </a:ext>
            </a:extLst>
          </p:cNvPr>
          <p:cNvSpPr>
            <a:spLocks noGrp="1"/>
          </p:cNvSpPr>
          <p:nvPr>
            <p:ph type="title"/>
          </p:nvPr>
        </p:nvSpPr>
        <p:spPr/>
        <p:txBody>
          <a:bodyPr>
            <a:normAutofit fontScale="90000"/>
          </a:bodyPr>
          <a:lstStyle/>
          <a:p>
            <a:r>
              <a:rPr lang="en-US" sz="4400" cap="none" dirty="0">
                <a:latin typeface="Garamond" panose="02020404030301010803" pitchFamily="18" charset="0"/>
              </a:rPr>
              <a:t>The Process</a:t>
            </a:r>
            <a:r>
              <a:rPr lang="en-US" sz="2800" cap="none" dirty="0">
                <a:latin typeface="Garamond" panose="02020404030301010803" pitchFamily="18" charset="0"/>
              </a:rPr>
              <a:t>: </a:t>
            </a:r>
            <a:r>
              <a:rPr lang="en-US" sz="4000" cap="none" dirty="0">
                <a:latin typeface="Helvetica" panose="020B0604020202020204" pitchFamily="34" charset="0"/>
                <a:cs typeface="Helvetica" panose="020B0604020202020204" pitchFamily="34" charset="0"/>
              </a:rPr>
              <a:t>(3) The Resources</a:t>
            </a:r>
            <a:br>
              <a:rPr lang="en-US" cap="none" dirty="0">
                <a:latin typeface="Helvetica" panose="020B0604020202020204" pitchFamily="34" charset="0"/>
                <a:cs typeface="Helvetica" panose="020B0604020202020204" pitchFamily="34" charset="0"/>
              </a:rPr>
            </a:br>
            <a:endParaRPr lang="en-US" cap="none" dirty="0"/>
          </a:p>
        </p:txBody>
      </p:sp>
      <p:sp>
        <p:nvSpPr>
          <p:cNvPr id="3" name="Text Placeholder 2">
            <a:extLst>
              <a:ext uri="{FF2B5EF4-FFF2-40B4-BE49-F238E27FC236}">
                <a16:creationId xmlns:a16="http://schemas.microsoft.com/office/drawing/2014/main" id="{B95EB8F9-3025-4F07-903C-F49C69492C79}"/>
              </a:ext>
            </a:extLst>
          </p:cNvPr>
          <p:cNvSpPr>
            <a:spLocks noGrp="1"/>
          </p:cNvSpPr>
          <p:nvPr>
            <p:ph type="body" idx="1"/>
          </p:nvPr>
        </p:nvSpPr>
        <p:spPr/>
        <p:txBody>
          <a:bodyPr/>
          <a:lstStyle/>
          <a:p>
            <a:r>
              <a:rPr lang="en-US" dirty="0">
                <a:solidFill>
                  <a:schemeClr val="tx1"/>
                </a:solidFill>
              </a:rPr>
              <a:t>	</a:t>
            </a:r>
          </a:p>
        </p:txBody>
      </p:sp>
      <p:sp>
        <p:nvSpPr>
          <p:cNvPr id="4" name="Text Placeholder 3">
            <a:extLst>
              <a:ext uri="{FF2B5EF4-FFF2-40B4-BE49-F238E27FC236}">
                <a16:creationId xmlns:a16="http://schemas.microsoft.com/office/drawing/2014/main" id="{590DAC88-C20D-42D6-A7FA-BF9E58F80185}"/>
              </a:ext>
            </a:extLst>
          </p:cNvPr>
          <p:cNvSpPr>
            <a:spLocks noGrp="1"/>
          </p:cNvSpPr>
          <p:nvPr>
            <p:ph type="body" sz="half" idx="15"/>
          </p:nvPr>
        </p:nvSpPr>
        <p:spPr/>
        <p:txBody>
          <a:bodyPr/>
          <a:lstStyle/>
          <a:p>
            <a:endParaRPr lang="en-US" dirty="0"/>
          </a:p>
        </p:txBody>
      </p:sp>
      <p:sp>
        <p:nvSpPr>
          <p:cNvPr id="6" name="Text Placeholder 5">
            <a:extLst>
              <a:ext uri="{FF2B5EF4-FFF2-40B4-BE49-F238E27FC236}">
                <a16:creationId xmlns:a16="http://schemas.microsoft.com/office/drawing/2014/main" id="{D2D9584E-7B2D-4A1C-BB31-8F7951AF9E55}"/>
              </a:ext>
            </a:extLst>
          </p:cNvPr>
          <p:cNvSpPr>
            <a:spLocks noGrp="1"/>
          </p:cNvSpPr>
          <p:nvPr>
            <p:ph type="body" sz="half" idx="16"/>
          </p:nvPr>
        </p:nvSpPr>
        <p:spPr/>
        <p:txBody>
          <a:bodyPr/>
          <a:lstStyle/>
          <a:p>
            <a:endParaRPr lang="en-US" dirty="0"/>
          </a:p>
        </p:txBody>
      </p:sp>
      <p:sp>
        <p:nvSpPr>
          <p:cNvPr id="8" name="Text Placeholder 7">
            <a:extLst>
              <a:ext uri="{FF2B5EF4-FFF2-40B4-BE49-F238E27FC236}">
                <a16:creationId xmlns:a16="http://schemas.microsoft.com/office/drawing/2014/main" id="{D7DA291C-3A5F-4B97-AE07-C74D7E069D4A}"/>
              </a:ext>
            </a:extLst>
          </p:cNvPr>
          <p:cNvSpPr>
            <a:spLocks noGrp="1"/>
          </p:cNvSpPr>
          <p:nvPr>
            <p:ph type="body" sz="half" idx="17"/>
          </p:nvPr>
        </p:nvSpPr>
        <p:spPr/>
        <p:txBody>
          <a:bodyPr/>
          <a:lstStyle/>
          <a:p>
            <a:endParaRPr lang="en-US" dirty="0"/>
          </a:p>
        </p:txBody>
      </p:sp>
      <p:graphicFrame>
        <p:nvGraphicFramePr>
          <p:cNvPr id="10" name="Diagram 9">
            <a:extLst>
              <a:ext uri="{FF2B5EF4-FFF2-40B4-BE49-F238E27FC236}">
                <a16:creationId xmlns:a16="http://schemas.microsoft.com/office/drawing/2014/main" id="{AEED814F-B140-4917-8EBA-04EBB6D48320}"/>
              </a:ext>
            </a:extLst>
          </p:cNvPr>
          <p:cNvGraphicFramePr/>
          <p:nvPr>
            <p:extLst>
              <p:ext uri="{D42A27DB-BD31-4B8C-83A1-F6EECF244321}">
                <p14:modId xmlns:p14="http://schemas.microsoft.com/office/powerpoint/2010/main" val="4087105684"/>
              </p:ext>
            </p:extLst>
          </p:nvPr>
        </p:nvGraphicFramePr>
        <p:xfrm>
          <a:off x="486697" y="2094271"/>
          <a:ext cx="3810134" cy="44392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Diagram 10">
            <a:extLst>
              <a:ext uri="{FF2B5EF4-FFF2-40B4-BE49-F238E27FC236}">
                <a16:creationId xmlns:a16="http://schemas.microsoft.com/office/drawing/2014/main" id="{42B0EA46-F969-4F63-B0AF-004A2B92B85F}"/>
              </a:ext>
            </a:extLst>
          </p:cNvPr>
          <p:cNvGraphicFramePr/>
          <p:nvPr>
            <p:extLst>
              <p:ext uri="{D42A27DB-BD31-4B8C-83A1-F6EECF244321}">
                <p14:modId xmlns:p14="http://schemas.microsoft.com/office/powerpoint/2010/main" val="33708952"/>
              </p:ext>
            </p:extLst>
          </p:nvPr>
        </p:nvGraphicFramePr>
        <p:xfrm>
          <a:off x="4512720" y="2094271"/>
          <a:ext cx="3643138" cy="443926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2" name="Diagram 11">
            <a:extLst>
              <a:ext uri="{FF2B5EF4-FFF2-40B4-BE49-F238E27FC236}">
                <a16:creationId xmlns:a16="http://schemas.microsoft.com/office/drawing/2014/main" id="{DC695844-5547-47A8-8560-6C694007829D}"/>
              </a:ext>
            </a:extLst>
          </p:cNvPr>
          <p:cNvGraphicFramePr/>
          <p:nvPr>
            <p:extLst>
              <p:ext uri="{D42A27DB-BD31-4B8C-83A1-F6EECF244321}">
                <p14:modId xmlns:p14="http://schemas.microsoft.com/office/powerpoint/2010/main" val="528977088"/>
              </p:ext>
            </p:extLst>
          </p:nvPr>
        </p:nvGraphicFramePr>
        <p:xfrm>
          <a:off x="8371746" y="2094271"/>
          <a:ext cx="3485957" cy="4439263"/>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5" name="Date Placeholder 4">
            <a:extLst>
              <a:ext uri="{FF2B5EF4-FFF2-40B4-BE49-F238E27FC236}">
                <a16:creationId xmlns:a16="http://schemas.microsoft.com/office/drawing/2014/main" id="{4786B0D2-A470-4A70-9326-954B6D9140A8}"/>
              </a:ext>
            </a:extLst>
          </p:cNvPr>
          <p:cNvSpPr>
            <a:spLocks noGrp="1"/>
          </p:cNvSpPr>
          <p:nvPr>
            <p:ph type="dt" sz="half" idx="10"/>
          </p:nvPr>
        </p:nvSpPr>
        <p:spPr/>
        <p:txBody>
          <a:bodyPr/>
          <a:lstStyle/>
          <a:p>
            <a:fld id="{8212F199-032F-41AA-99FF-50469A71934B}" type="datetime1">
              <a:rPr lang="en-US" smtClean="0"/>
              <a:t>8/12/2020</a:t>
            </a:fld>
            <a:endParaRPr lang="en-US" dirty="0"/>
          </a:p>
        </p:txBody>
      </p:sp>
    </p:spTree>
    <p:extLst>
      <p:ext uri="{BB962C8B-B14F-4D97-AF65-F5344CB8AC3E}">
        <p14:creationId xmlns:p14="http://schemas.microsoft.com/office/powerpoint/2010/main" val="9893114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A851E-B496-4E01-8661-7BC8D7F4F0D8}"/>
              </a:ext>
            </a:extLst>
          </p:cNvPr>
          <p:cNvSpPr>
            <a:spLocks noGrp="1"/>
          </p:cNvSpPr>
          <p:nvPr>
            <p:ph type="title"/>
          </p:nvPr>
        </p:nvSpPr>
        <p:spPr>
          <a:xfrm>
            <a:off x="1459753" y="922868"/>
            <a:ext cx="8761413" cy="706964"/>
          </a:xfrm>
        </p:spPr>
        <p:txBody>
          <a:bodyPr>
            <a:normAutofit/>
          </a:bodyPr>
          <a:lstStyle/>
          <a:p>
            <a:r>
              <a:rPr lang="en-US" dirty="0"/>
              <a:t>Resources overview  </a:t>
            </a:r>
          </a:p>
        </p:txBody>
      </p:sp>
      <p:sp>
        <p:nvSpPr>
          <p:cNvPr id="3" name="Text Placeholder 2">
            <a:extLst>
              <a:ext uri="{FF2B5EF4-FFF2-40B4-BE49-F238E27FC236}">
                <a16:creationId xmlns:a16="http://schemas.microsoft.com/office/drawing/2014/main" id="{CB2F4AE4-C06C-411A-AC63-FC3706FE302A}"/>
              </a:ext>
            </a:extLst>
          </p:cNvPr>
          <p:cNvSpPr>
            <a:spLocks noGrp="1"/>
          </p:cNvSpPr>
          <p:nvPr>
            <p:ph type="body" idx="1"/>
          </p:nvPr>
        </p:nvSpPr>
        <p:spPr>
          <a:xfrm>
            <a:off x="1269254" y="1933897"/>
            <a:ext cx="3129168" cy="576262"/>
          </a:xfrm>
        </p:spPr>
        <p:txBody>
          <a:bodyPr/>
          <a:lstStyle/>
          <a:p>
            <a:pPr algn="ctr"/>
            <a:r>
              <a:rPr lang="en-US" b="1" dirty="0">
                <a:solidFill>
                  <a:schemeClr val="accent1">
                    <a:lumMod val="75000"/>
                  </a:schemeClr>
                </a:solidFill>
                <a:effectLst>
                  <a:outerShdw blurRad="38100" dist="38100" dir="2700000" algn="tl">
                    <a:srgbClr val="000000">
                      <a:alpha val="43137"/>
                    </a:srgbClr>
                  </a:outerShdw>
                </a:effectLst>
              </a:rPr>
              <a:t>Institutional</a:t>
            </a:r>
          </a:p>
        </p:txBody>
      </p:sp>
      <p:graphicFrame>
        <p:nvGraphicFramePr>
          <p:cNvPr id="10" name="Diagram 9">
            <a:extLst>
              <a:ext uri="{FF2B5EF4-FFF2-40B4-BE49-F238E27FC236}">
                <a16:creationId xmlns:a16="http://schemas.microsoft.com/office/drawing/2014/main" id="{FB4FD0B1-DEC2-42F2-B404-D8B7A717CDF4}"/>
              </a:ext>
            </a:extLst>
          </p:cNvPr>
          <p:cNvGraphicFramePr/>
          <p:nvPr>
            <p:extLst>
              <p:ext uri="{D42A27DB-BD31-4B8C-83A1-F6EECF244321}">
                <p14:modId xmlns:p14="http://schemas.microsoft.com/office/powerpoint/2010/main" val="1209667691"/>
              </p:ext>
            </p:extLst>
          </p:nvPr>
        </p:nvGraphicFramePr>
        <p:xfrm>
          <a:off x="738231" y="2510159"/>
          <a:ext cx="3454572" cy="35168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Placeholder 4">
            <a:extLst>
              <a:ext uri="{FF2B5EF4-FFF2-40B4-BE49-F238E27FC236}">
                <a16:creationId xmlns:a16="http://schemas.microsoft.com/office/drawing/2014/main" id="{79BA906F-653F-49E9-B38C-32486F81AC28}"/>
              </a:ext>
            </a:extLst>
          </p:cNvPr>
          <p:cNvSpPr>
            <a:spLocks noGrp="1"/>
          </p:cNvSpPr>
          <p:nvPr>
            <p:ph type="body" sz="quarter" idx="3"/>
          </p:nvPr>
        </p:nvSpPr>
        <p:spPr>
          <a:xfrm>
            <a:off x="4523310" y="1933897"/>
            <a:ext cx="3145380" cy="576262"/>
          </a:xfrm>
        </p:spPr>
        <p:txBody>
          <a:bodyPr/>
          <a:lstStyle/>
          <a:p>
            <a:pPr algn="ctr"/>
            <a:r>
              <a:rPr lang="en-US" b="1" dirty="0">
                <a:solidFill>
                  <a:schemeClr val="accent1">
                    <a:lumMod val="75000"/>
                  </a:schemeClr>
                </a:solidFill>
                <a:effectLst>
                  <a:outerShdw blurRad="38100" dist="38100" dir="2700000" algn="tl">
                    <a:srgbClr val="000000">
                      <a:alpha val="43137"/>
                    </a:srgbClr>
                  </a:outerShdw>
                </a:effectLst>
              </a:rPr>
              <a:t>Organizations </a:t>
            </a:r>
          </a:p>
        </p:txBody>
      </p:sp>
      <p:graphicFrame>
        <p:nvGraphicFramePr>
          <p:cNvPr id="11" name="Diagram 10">
            <a:extLst>
              <a:ext uri="{FF2B5EF4-FFF2-40B4-BE49-F238E27FC236}">
                <a16:creationId xmlns:a16="http://schemas.microsoft.com/office/drawing/2014/main" id="{A7167325-D4A0-41EC-84BC-6ED4492BD9BD}"/>
              </a:ext>
            </a:extLst>
          </p:cNvPr>
          <p:cNvGraphicFramePr/>
          <p:nvPr>
            <p:extLst>
              <p:ext uri="{D42A27DB-BD31-4B8C-83A1-F6EECF244321}">
                <p14:modId xmlns:p14="http://schemas.microsoft.com/office/powerpoint/2010/main" val="1865346995"/>
              </p:ext>
            </p:extLst>
          </p:nvPr>
        </p:nvGraphicFramePr>
        <p:xfrm>
          <a:off x="4205159" y="2510159"/>
          <a:ext cx="3454571" cy="351689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Text Placeholder 6">
            <a:extLst>
              <a:ext uri="{FF2B5EF4-FFF2-40B4-BE49-F238E27FC236}">
                <a16:creationId xmlns:a16="http://schemas.microsoft.com/office/drawing/2014/main" id="{86421C1B-1A00-4630-A45B-BA17D547687F}"/>
              </a:ext>
            </a:extLst>
          </p:cNvPr>
          <p:cNvSpPr>
            <a:spLocks noGrp="1"/>
          </p:cNvSpPr>
          <p:nvPr>
            <p:ph type="body" sz="quarter" idx="13"/>
          </p:nvPr>
        </p:nvSpPr>
        <p:spPr>
          <a:xfrm>
            <a:off x="7888329" y="1933898"/>
            <a:ext cx="3161029" cy="576261"/>
          </a:xfrm>
        </p:spPr>
        <p:txBody>
          <a:bodyPr/>
          <a:lstStyle/>
          <a:p>
            <a:pPr algn="ctr"/>
            <a:r>
              <a:rPr lang="en-US" b="1" dirty="0">
                <a:solidFill>
                  <a:schemeClr val="accent1">
                    <a:lumMod val="75000"/>
                  </a:schemeClr>
                </a:solidFill>
                <a:effectLst>
                  <a:outerShdw blurRad="38100" dist="38100" dir="2700000" algn="tl">
                    <a:srgbClr val="000000">
                      <a:alpha val="43137"/>
                    </a:srgbClr>
                  </a:outerShdw>
                </a:effectLst>
              </a:rPr>
              <a:t>On-Line </a:t>
            </a:r>
          </a:p>
        </p:txBody>
      </p:sp>
      <p:graphicFrame>
        <p:nvGraphicFramePr>
          <p:cNvPr id="12" name="Diagram 11">
            <a:extLst>
              <a:ext uri="{FF2B5EF4-FFF2-40B4-BE49-F238E27FC236}">
                <a16:creationId xmlns:a16="http://schemas.microsoft.com/office/drawing/2014/main" id="{27CFF2AB-E117-44A3-87DF-1EB379B169E5}"/>
              </a:ext>
            </a:extLst>
          </p:cNvPr>
          <p:cNvGraphicFramePr/>
          <p:nvPr>
            <p:extLst>
              <p:ext uri="{D42A27DB-BD31-4B8C-83A1-F6EECF244321}">
                <p14:modId xmlns:p14="http://schemas.microsoft.com/office/powerpoint/2010/main" val="3668290055"/>
              </p:ext>
            </p:extLst>
          </p:nvPr>
        </p:nvGraphicFramePr>
        <p:xfrm>
          <a:off x="7776594" y="2510159"/>
          <a:ext cx="3257271" cy="351689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4" name="Date Placeholder 3">
            <a:extLst>
              <a:ext uri="{FF2B5EF4-FFF2-40B4-BE49-F238E27FC236}">
                <a16:creationId xmlns:a16="http://schemas.microsoft.com/office/drawing/2014/main" id="{8EB26802-B3DE-458F-A07E-680BB775B528}"/>
              </a:ext>
            </a:extLst>
          </p:cNvPr>
          <p:cNvSpPr>
            <a:spLocks noGrp="1"/>
          </p:cNvSpPr>
          <p:nvPr>
            <p:ph type="dt" sz="half" idx="10"/>
          </p:nvPr>
        </p:nvSpPr>
        <p:spPr/>
        <p:txBody>
          <a:bodyPr/>
          <a:lstStyle/>
          <a:p>
            <a:fld id="{5910EB7D-5EC8-4CE9-8E93-BF38F63684A5}" type="datetime1">
              <a:rPr lang="en-US" smtClean="0"/>
              <a:t>8/12/2020</a:t>
            </a:fld>
            <a:endParaRPr lang="en-US" dirty="0"/>
          </a:p>
        </p:txBody>
      </p:sp>
    </p:spTree>
    <p:extLst>
      <p:ext uri="{BB962C8B-B14F-4D97-AF65-F5344CB8AC3E}">
        <p14:creationId xmlns:p14="http://schemas.microsoft.com/office/powerpoint/2010/main" val="23459633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966CC-C0F7-428D-92EE-800709A0A34D}"/>
              </a:ext>
            </a:extLst>
          </p:cNvPr>
          <p:cNvSpPr>
            <a:spLocks noGrp="1"/>
          </p:cNvSpPr>
          <p:nvPr>
            <p:ph type="title"/>
          </p:nvPr>
        </p:nvSpPr>
        <p:spPr/>
        <p:txBody>
          <a:bodyPr/>
          <a:lstStyle/>
          <a:p>
            <a:r>
              <a:rPr lang="en-US" cap="none" dirty="0">
                <a:latin typeface="Helvetica" panose="020B0604020202020204" pitchFamily="34" charset="0"/>
                <a:cs typeface="Helvetica" panose="020B0604020202020204" pitchFamily="34" charset="0"/>
              </a:rPr>
              <a:t>Links to Resources – page 1</a:t>
            </a:r>
          </a:p>
        </p:txBody>
      </p:sp>
      <p:graphicFrame>
        <p:nvGraphicFramePr>
          <p:cNvPr id="4" name="Content Placeholder 3">
            <a:extLst>
              <a:ext uri="{FF2B5EF4-FFF2-40B4-BE49-F238E27FC236}">
                <a16:creationId xmlns:a16="http://schemas.microsoft.com/office/drawing/2014/main" id="{FAE91103-F79C-452D-8F6A-04867BEE6A2F}"/>
              </a:ext>
            </a:extLst>
          </p:cNvPr>
          <p:cNvGraphicFramePr>
            <a:graphicFrameLocks noGrp="1"/>
          </p:cNvGraphicFramePr>
          <p:nvPr>
            <p:ph idx="1"/>
            <p:extLst>
              <p:ext uri="{D42A27DB-BD31-4B8C-83A1-F6EECF244321}">
                <p14:modId xmlns:p14="http://schemas.microsoft.com/office/powerpoint/2010/main" val="2040384213"/>
              </p:ext>
            </p:extLst>
          </p:nvPr>
        </p:nvGraphicFramePr>
        <p:xfrm>
          <a:off x="1202919" y="2011680"/>
          <a:ext cx="9784080" cy="4206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850609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7C81A-29D6-4E31-A7F1-E8A50A2752E2}"/>
              </a:ext>
            </a:extLst>
          </p:cNvPr>
          <p:cNvSpPr>
            <a:spLocks noGrp="1"/>
          </p:cNvSpPr>
          <p:nvPr>
            <p:ph type="title"/>
          </p:nvPr>
        </p:nvSpPr>
        <p:spPr/>
        <p:txBody>
          <a:bodyPr/>
          <a:lstStyle/>
          <a:p>
            <a:r>
              <a:rPr lang="en-US" cap="none" dirty="0">
                <a:latin typeface="Helvetica" panose="020B0604020202020204" pitchFamily="34" charset="0"/>
                <a:cs typeface="Helvetica" panose="020B0604020202020204" pitchFamily="34" charset="0"/>
              </a:rPr>
              <a:t>Links to Resources – page 2</a:t>
            </a:r>
            <a:endParaRPr lang="en-US" cap="none" dirty="0"/>
          </a:p>
        </p:txBody>
      </p:sp>
      <p:sp>
        <p:nvSpPr>
          <p:cNvPr id="8" name="Text Placeholder 7">
            <a:extLst>
              <a:ext uri="{FF2B5EF4-FFF2-40B4-BE49-F238E27FC236}">
                <a16:creationId xmlns:a16="http://schemas.microsoft.com/office/drawing/2014/main" id="{81BFDA08-F6B0-4BC5-A30F-A3646AEE2C66}"/>
              </a:ext>
            </a:extLst>
          </p:cNvPr>
          <p:cNvSpPr>
            <a:spLocks noGrp="1"/>
          </p:cNvSpPr>
          <p:nvPr>
            <p:ph type="body" sz="half" idx="2"/>
          </p:nvPr>
        </p:nvSpPr>
        <p:spPr>
          <a:xfrm>
            <a:off x="6438378" y="2147486"/>
            <a:ext cx="4551045" cy="3926050"/>
          </a:xfrm>
        </p:spPr>
        <p:txBody>
          <a:bodyPr>
            <a:normAutofit/>
          </a:bodyPr>
          <a:lstStyle/>
          <a:p>
            <a:endParaRPr lang="en-US" dirty="0">
              <a:hlinkClick r:id="" action="ppaction://noaction"/>
            </a:endParaRPr>
          </a:p>
          <a:p>
            <a:endParaRPr lang="en-US" dirty="0">
              <a:hlinkClick r:id="" action="ppaction://noaction"/>
            </a:endParaRPr>
          </a:p>
          <a:p>
            <a:endParaRPr lang="en-US" dirty="0">
              <a:hlinkClick r:id="" action="ppaction://noaction"/>
            </a:endParaRPr>
          </a:p>
          <a:p>
            <a:endParaRPr lang="en-US" dirty="0">
              <a:hlinkClick r:id="" action="ppaction://noaction"/>
            </a:endParaRPr>
          </a:p>
          <a:p>
            <a:endParaRPr lang="en-US" dirty="0">
              <a:hlinkClick r:id="" action="ppaction://noaction"/>
            </a:endParaRPr>
          </a:p>
          <a:p>
            <a:endParaRPr lang="en-US" dirty="0">
              <a:hlinkClick r:id="" action="ppaction://noaction"/>
            </a:endParaRPr>
          </a:p>
          <a:p>
            <a:r>
              <a:rPr lang="en-US" dirty="0">
                <a:hlinkClick r:id="" action="ppaction://noaction"/>
              </a:rPr>
              <a:t>ACTIVE LINK: </a:t>
            </a:r>
          </a:p>
          <a:p>
            <a:r>
              <a:rPr lang="en-US" dirty="0">
                <a:hlinkClick r:id="" action="ppaction://noaction"/>
              </a:rPr>
              <a:t>http://pilot.train.hrsa.gov/uhc/mainmenu.htm</a:t>
            </a:r>
            <a:endParaRPr lang="en-US" dirty="0"/>
          </a:p>
          <a:p>
            <a:endParaRPr lang="en-US" dirty="0"/>
          </a:p>
        </p:txBody>
      </p:sp>
      <p:pic>
        <p:nvPicPr>
          <p:cNvPr id="9" name="Content Placeholder 3">
            <a:extLst>
              <a:ext uri="{FF2B5EF4-FFF2-40B4-BE49-F238E27FC236}">
                <a16:creationId xmlns:a16="http://schemas.microsoft.com/office/drawing/2014/main" id="{273CA2C2-807E-4E69-9C2C-42015BD2A820}"/>
              </a:ext>
            </a:extLst>
          </p:cNvPr>
          <p:cNvPicPr>
            <a:picLocks noGrp="1" noChangeAspect="1"/>
          </p:cNvPicPr>
          <p:nvPr>
            <p:ph idx="1"/>
          </p:nvPr>
        </p:nvPicPr>
        <p:blipFill>
          <a:blip r:embed="rId3"/>
          <a:stretch>
            <a:fillRect/>
          </a:stretch>
        </p:blipFill>
        <p:spPr>
          <a:xfrm>
            <a:off x="167134" y="2147487"/>
            <a:ext cx="6033250" cy="3926050"/>
          </a:xfrm>
          <a:prstGeom prst="rect">
            <a:avLst/>
          </a:prstGeom>
        </p:spPr>
      </p:pic>
      <p:cxnSp>
        <p:nvCxnSpPr>
          <p:cNvPr id="5" name="Straight Arrow Connector 4">
            <a:extLst>
              <a:ext uri="{FF2B5EF4-FFF2-40B4-BE49-F238E27FC236}">
                <a16:creationId xmlns:a16="http://schemas.microsoft.com/office/drawing/2014/main" id="{34C51E3A-57A4-4D45-9C11-AC9DE1AB50BC}"/>
              </a:ext>
            </a:extLst>
          </p:cNvPr>
          <p:cNvCxnSpPr>
            <a:cxnSpLocks/>
          </p:cNvCxnSpPr>
          <p:nvPr/>
        </p:nvCxnSpPr>
        <p:spPr>
          <a:xfrm flipV="1">
            <a:off x="4493345" y="5469467"/>
            <a:ext cx="1945033" cy="262239"/>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60818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29F71-03EB-4A00-9D30-7E7E314638C6}"/>
              </a:ext>
            </a:extLst>
          </p:cNvPr>
          <p:cNvSpPr>
            <a:spLocks noGrp="1"/>
          </p:cNvSpPr>
          <p:nvPr>
            <p:ph type="title"/>
          </p:nvPr>
        </p:nvSpPr>
        <p:spPr/>
        <p:txBody>
          <a:bodyPr/>
          <a:lstStyle/>
          <a:p>
            <a:r>
              <a:rPr lang="en-US" cap="none" dirty="0">
                <a:latin typeface="Helvetica" panose="020B0604020202020204" pitchFamily="34" charset="0"/>
                <a:cs typeface="Helvetica" panose="020B0604020202020204" pitchFamily="34" charset="0"/>
              </a:rPr>
              <a:t>Links to Resources – page 3</a:t>
            </a:r>
            <a:endParaRPr lang="en-US" cap="none" dirty="0"/>
          </a:p>
        </p:txBody>
      </p:sp>
      <p:sp>
        <p:nvSpPr>
          <p:cNvPr id="3" name="Content Placeholder 2">
            <a:extLst>
              <a:ext uri="{FF2B5EF4-FFF2-40B4-BE49-F238E27FC236}">
                <a16:creationId xmlns:a16="http://schemas.microsoft.com/office/drawing/2014/main" id="{1AD2D78B-D764-4713-886A-5C03C632772B}"/>
              </a:ext>
            </a:extLst>
          </p:cNvPr>
          <p:cNvSpPr>
            <a:spLocks noGrp="1"/>
          </p:cNvSpPr>
          <p:nvPr>
            <p:ph idx="1"/>
          </p:nvPr>
        </p:nvSpPr>
        <p:spPr/>
        <p:txBody>
          <a:bodyPr>
            <a:normAutofit/>
          </a:bodyPr>
          <a:lstStyle/>
          <a:p>
            <a:pPr marL="0" indent="0" fontAlgn="base">
              <a:buNone/>
            </a:pPr>
            <a:r>
              <a:rPr lang="en-US" b="1" dirty="0">
                <a:solidFill>
                  <a:schemeClr val="accent3">
                    <a:lumMod val="20000"/>
                    <a:lumOff val="80000"/>
                  </a:schemeClr>
                </a:solidFill>
                <a:latin typeface="Garamond" panose="02020404030301010803" pitchFamily="18" charset="0"/>
              </a:rPr>
              <a:t>Plain Language Resources </a:t>
            </a:r>
          </a:p>
          <a:p>
            <a:pPr fontAlgn="base"/>
            <a:r>
              <a:rPr lang="en-US" b="1" dirty="0">
                <a:solidFill>
                  <a:srgbClr val="00B050"/>
                </a:solidFill>
                <a:latin typeface="Garamond" panose="02020404030301010803" pitchFamily="18" charset="0"/>
              </a:rPr>
              <a:t>RESOURCE ONLINE: http://www.plainlanguage.gov/ </a:t>
            </a:r>
          </a:p>
          <a:p>
            <a:pPr fontAlgn="base"/>
            <a:r>
              <a:rPr kumimoji="1" lang="en-US" dirty="0">
                <a:latin typeface="Garamond" panose="02020404030301010803" pitchFamily="18" charset="0"/>
              </a:rPr>
              <a:t>The Group Health Cooperative in Seattle has assembled training materials for writing in plain language. Their </a:t>
            </a:r>
            <a:r>
              <a:rPr kumimoji="1" lang="en-US" dirty="0">
                <a:latin typeface="Garamond" panose="02020404030301010803" pitchFamily="18" charset="0"/>
                <a:hlinkClick r:id="rId3"/>
              </a:rPr>
              <a:t>Plain Language Toolkit(link is external)</a:t>
            </a:r>
            <a:r>
              <a:rPr kumimoji="1" lang="en-US" dirty="0">
                <a:latin typeface="Garamond" panose="02020404030301010803" pitchFamily="18" charset="0"/>
              </a:rPr>
              <a:t> is an 81 page document with numerous before and after examples. </a:t>
            </a:r>
          </a:p>
          <a:p>
            <a:pPr fontAlgn="base"/>
            <a:r>
              <a:rPr kumimoji="1" lang="en-US" dirty="0">
                <a:latin typeface="Garamond" panose="02020404030301010803" pitchFamily="18" charset="0"/>
              </a:rPr>
              <a:t>They also provide PRISM Online Training, which is an hour-long, Web-based plain language tutorial created for research professionals, including scientists, research staff, Institutional Review Boards (IRBs), or communications staff. It covers health literacy and readability, plain language strategies and examples, and interactive editing examples and exercises. </a:t>
            </a:r>
          </a:p>
          <a:p>
            <a:pPr fontAlgn="base"/>
            <a:r>
              <a:rPr kumimoji="1" lang="en-US" dirty="0">
                <a:latin typeface="Garamond" panose="02020404030301010803" pitchFamily="18" charset="0"/>
              </a:rPr>
              <a:t>Access the course for free at  </a:t>
            </a:r>
            <a:r>
              <a:rPr kumimoji="1" lang="en-US" dirty="0">
                <a:latin typeface="Garamond" panose="02020404030301010803" pitchFamily="18" charset="0"/>
                <a:hlinkClick r:id="rId4"/>
              </a:rPr>
              <a:t>http://prism.grouphealthresearch.org(link is external)</a:t>
            </a:r>
            <a:r>
              <a:rPr kumimoji="1" lang="en-US" dirty="0">
                <a:latin typeface="Garamond" panose="02020404030301010803" pitchFamily="18" charset="0"/>
              </a:rPr>
              <a:t>.</a:t>
            </a:r>
          </a:p>
          <a:p>
            <a:pPr marL="0" indent="0">
              <a:buNone/>
            </a:pPr>
            <a:endParaRPr lang="en-US" dirty="0"/>
          </a:p>
        </p:txBody>
      </p:sp>
    </p:spTree>
    <p:extLst>
      <p:ext uri="{BB962C8B-B14F-4D97-AF65-F5344CB8AC3E}">
        <p14:creationId xmlns:p14="http://schemas.microsoft.com/office/powerpoint/2010/main" val="4215157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422EE-F153-49F5-B9D6-8C1590799D47}"/>
              </a:ext>
            </a:extLst>
          </p:cNvPr>
          <p:cNvSpPr>
            <a:spLocks noGrp="1"/>
          </p:cNvSpPr>
          <p:nvPr>
            <p:ph type="title"/>
          </p:nvPr>
        </p:nvSpPr>
        <p:spPr/>
        <p:txBody>
          <a:bodyPr/>
          <a:lstStyle/>
          <a:p>
            <a:r>
              <a:rPr lang="en-US" b="1" dirty="0">
                <a:solidFill>
                  <a:schemeClr val="tx1"/>
                </a:solidFill>
                <a:latin typeface="Helvetica" panose="020B0604020202020204" pitchFamily="34" charset="0"/>
                <a:cs typeface="Helvetica" panose="020B0604020202020204" pitchFamily="34" charset="0"/>
              </a:rPr>
              <a:t>Informed consent video </a:t>
            </a:r>
          </a:p>
        </p:txBody>
      </p:sp>
      <p:sp>
        <p:nvSpPr>
          <p:cNvPr id="4" name="Date Placeholder 3">
            <a:extLst>
              <a:ext uri="{FF2B5EF4-FFF2-40B4-BE49-F238E27FC236}">
                <a16:creationId xmlns:a16="http://schemas.microsoft.com/office/drawing/2014/main" id="{64D8FCF8-DD1B-4C8D-8BAC-1B84BF9B263C}"/>
              </a:ext>
            </a:extLst>
          </p:cNvPr>
          <p:cNvSpPr>
            <a:spLocks noGrp="1"/>
          </p:cNvSpPr>
          <p:nvPr>
            <p:ph type="dt" sz="half" idx="10"/>
          </p:nvPr>
        </p:nvSpPr>
        <p:spPr/>
        <p:txBody>
          <a:bodyPr/>
          <a:lstStyle/>
          <a:p>
            <a:fld id="{EC76CEF0-5B49-44E4-B064-D2AFA4060BD3}" type="datetime1">
              <a:rPr lang="en-US" smtClean="0"/>
              <a:t>8/12/2020</a:t>
            </a:fld>
            <a:endParaRPr lang="en-US" dirty="0"/>
          </a:p>
        </p:txBody>
      </p:sp>
      <p:sp>
        <p:nvSpPr>
          <p:cNvPr id="5" name="Text Placeholder 4">
            <a:extLst>
              <a:ext uri="{FF2B5EF4-FFF2-40B4-BE49-F238E27FC236}">
                <a16:creationId xmlns:a16="http://schemas.microsoft.com/office/drawing/2014/main" id="{81C86F8F-A034-4A70-97BA-08F775AE962E}"/>
              </a:ext>
            </a:extLst>
          </p:cNvPr>
          <p:cNvSpPr>
            <a:spLocks noGrp="1"/>
          </p:cNvSpPr>
          <p:nvPr>
            <p:ph type="body" idx="1"/>
          </p:nvPr>
        </p:nvSpPr>
        <p:spPr>
          <a:xfrm>
            <a:off x="347663" y="3911600"/>
            <a:ext cx="11503025" cy="457200"/>
          </a:xfrm>
          <a:prstGeom prst="rect">
            <a:avLst/>
          </a:prstGeom>
        </p:spPr>
        <p:txBody>
          <a:bodyPr wrap="none">
            <a:spAutoFit/>
          </a:bodyPr>
          <a:lstStyle/>
          <a:p>
            <a:r>
              <a:rPr lang="en-US" dirty="0"/>
              <a:t>https://www.youtube.com/watch?v=Y7w3mBgN95Y</a:t>
            </a:r>
          </a:p>
        </p:txBody>
      </p:sp>
    </p:spTree>
    <p:extLst>
      <p:ext uri="{BB962C8B-B14F-4D97-AF65-F5344CB8AC3E}">
        <p14:creationId xmlns:p14="http://schemas.microsoft.com/office/powerpoint/2010/main" val="6290916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FDD33-5C07-414D-8200-790916D5B885}"/>
              </a:ext>
            </a:extLst>
          </p:cNvPr>
          <p:cNvSpPr>
            <a:spLocks noGrp="1"/>
          </p:cNvSpPr>
          <p:nvPr>
            <p:ph type="title"/>
          </p:nvPr>
        </p:nvSpPr>
        <p:spPr/>
        <p:txBody>
          <a:bodyPr/>
          <a:lstStyle/>
          <a:p>
            <a:r>
              <a:rPr lang="en-US" cap="none" dirty="0">
                <a:latin typeface="Helvetica" panose="020B0604020202020204" pitchFamily="34" charset="0"/>
                <a:cs typeface="Helvetica" panose="020B0604020202020204" pitchFamily="34" charset="0"/>
              </a:rPr>
              <a:t>Links to Resources – page 4</a:t>
            </a:r>
            <a:endParaRPr lang="en-US" cap="none" dirty="0"/>
          </a:p>
        </p:txBody>
      </p:sp>
      <p:graphicFrame>
        <p:nvGraphicFramePr>
          <p:cNvPr id="5" name="Content Placeholder 4">
            <a:extLst>
              <a:ext uri="{FF2B5EF4-FFF2-40B4-BE49-F238E27FC236}">
                <a16:creationId xmlns:a16="http://schemas.microsoft.com/office/drawing/2014/main" id="{79E8CEF7-B5F4-430D-B99A-4830409F6468}"/>
              </a:ext>
            </a:extLst>
          </p:cNvPr>
          <p:cNvGraphicFramePr>
            <a:graphicFrameLocks noGrp="1"/>
          </p:cNvGraphicFramePr>
          <p:nvPr>
            <p:ph idx="1"/>
          </p:nvPr>
        </p:nvGraphicFramePr>
        <p:xfrm>
          <a:off x="1202919" y="2011680"/>
          <a:ext cx="9784080" cy="4206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000255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E7FEB-B5F5-4D68-BB56-FA796B00B779}"/>
              </a:ext>
            </a:extLst>
          </p:cNvPr>
          <p:cNvSpPr>
            <a:spLocks noGrp="1"/>
          </p:cNvSpPr>
          <p:nvPr>
            <p:ph type="title"/>
          </p:nvPr>
        </p:nvSpPr>
        <p:spPr/>
        <p:txBody>
          <a:bodyPr/>
          <a:lstStyle/>
          <a:p>
            <a:r>
              <a:rPr lang="en-US" cap="none" dirty="0">
                <a:latin typeface="Helvetica" panose="020B0604020202020204" pitchFamily="34" charset="0"/>
                <a:cs typeface="Helvetica" panose="020B0604020202020204" pitchFamily="34" charset="0"/>
              </a:rPr>
              <a:t>Links to Resources – page 5</a:t>
            </a:r>
            <a:endParaRPr lang="en-US" cap="none" dirty="0"/>
          </a:p>
        </p:txBody>
      </p:sp>
      <p:sp>
        <p:nvSpPr>
          <p:cNvPr id="3" name="Content Placeholder 2">
            <a:extLst>
              <a:ext uri="{FF2B5EF4-FFF2-40B4-BE49-F238E27FC236}">
                <a16:creationId xmlns:a16="http://schemas.microsoft.com/office/drawing/2014/main" id="{D2AA5F77-211D-4E8B-B682-2D59AAAE7640}"/>
              </a:ext>
            </a:extLst>
          </p:cNvPr>
          <p:cNvSpPr>
            <a:spLocks noGrp="1"/>
          </p:cNvSpPr>
          <p:nvPr>
            <p:ph idx="1"/>
          </p:nvPr>
        </p:nvSpPr>
        <p:spPr/>
        <p:txBody>
          <a:bodyPr/>
          <a:lstStyle/>
          <a:p>
            <a:pPr marL="0" indent="0">
              <a:buNone/>
            </a:pPr>
            <a:endParaRPr lang="en-US" dirty="0"/>
          </a:p>
          <a:p>
            <a:pPr marL="0" indent="0">
              <a:buNone/>
            </a:pPr>
            <a:r>
              <a:rPr lang="en-US" sz="2400" dirty="0">
                <a:latin typeface="Garamond" panose="02020404030301010803" pitchFamily="18" charset="0"/>
              </a:rPr>
              <a:t>Links to the Federal Regulations in the Common Rule </a:t>
            </a:r>
          </a:p>
          <a:p>
            <a:r>
              <a:rPr lang="en-US" sz="2400" dirty="0">
                <a:latin typeface="Garamond" panose="02020404030301010803" pitchFamily="18" charset="0"/>
              </a:rPr>
              <a:t>45 CFR 46: </a:t>
            </a:r>
            <a:r>
              <a:rPr lang="en-US" sz="2400" dirty="0">
                <a:latin typeface="Garamond" panose="02020404030301010803" pitchFamily="18" charset="0"/>
                <a:hlinkClick r:id="rId3"/>
              </a:rPr>
              <a:t>https://www.hhs.gov/ohrp/regulations-and-policy/regulations/45-cfr-46/index.html</a:t>
            </a:r>
            <a:endParaRPr lang="en-US" sz="2400" dirty="0">
              <a:latin typeface="Garamond" panose="02020404030301010803" pitchFamily="18" charset="0"/>
            </a:endParaRPr>
          </a:p>
          <a:p>
            <a:endParaRPr lang="en-US" sz="2400" dirty="0">
              <a:latin typeface="Garamond" panose="02020404030301010803" pitchFamily="18" charset="0"/>
            </a:endParaRPr>
          </a:p>
          <a:p>
            <a:r>
              <a:rPr lang="en-US" sz="2400" dirty="0">
                <a:latin typeface="Garamond" panose="02020404030301010803" pitchFamily="18" charset="0"/>
              </a:rPr>
              <a:t>21 CFR Part 56: </a:t>
            </a:r>
            <a:r>
              <a:rPr lang="en-US" sz="2400" dirty="0">
                <a:latin typeface="Garamond" panose="02020404030301010803" pitchFamily="18" charset="0"/>
                <a:hlinkClick r:id="rId4"/>
              </a:rPr>
              <a:t>https://www.fda.gov/RegulatoryInformation/Guidances/ucm125067.htmhttps://www.accessdata.fda.gov/scripts/cdrh/cfdocs/cfcfr/CFRSearch.cfm?CFRPart=56</a:t>
            </a:r>
            <a:endParaRPr lang="en-US" sz="2400" dirty="0">
              <a:latin typeface="Garamond" panose="02020404030301010803" pitchFamily="18" charset="0"/>
            </a:endParaRPr>
          </a:p>
          <a:p>
            <a:pPr marL="0" indent="0">
              <a:buNone/>
            </a:pPr>
            <a:endParaRPr lang="en-US" dirty="0"/>
          </a:p>
        </p:txBody>
      </p:sp>
    </p:spTree>
    <p:extLst>
      <p:ext uri="{BB962C8B-B14F-4D97-AF65-F5344CB8AC3E}">
        <p14:creationId xmlns:p14="http://schemas.microsoft.com/office/powerpoint/2010/main" val="32774190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163A7-7373-4BC7-9321-EBE6E072B52A}"/>
              </a:ext>
            </a:extLst>
          </p:cNvPr>
          <p:cNvSpPr>
            <a:spLocks noGrp="1"/>
          </p:cNvSpPr>
          <p:nvPr>
            <p:ph type="title"/>
          </p:nvPr>
        </p:nvSpPr>
        <p:spPr>
          <a:xfrm>
            <a:off x="736388" y="330829"/>
            <a:ext cx="9784080" cy="1508760"/>
          </a:xfrm>
        </p:spPr>
        <p:txBody>
          <a:bodyPr/>
          <a:lstStyle/>
          <a:p>
            <a:r>
              <a:rPr lang="en-US" cap="none" dirty="0">
                <a:latin typeface="Helvetica" panose="020B0604020202020204" pitchFamily="34" charset="0"/>
                <a:cs typeface="Helvetica" panose="020B0604020202020204" pitchFamily="34" charset="0"/>
              </a:rPr>
              <a:t>Links to Resources – page 6</a:t>
            </a:r>
            <a:endParaRPr lang="en-US" cap="none" dirty="0"/>
          </a:p>
        </p:txBody>
      </p:sp>
      <p:sp>
        <p:nvSpPr>
          <p:cNvPr id="3" name="Content Placeholder 2">
            <a:extLst>
              <a:ext uri="{FF2B5EF4-FFF2-40B4-BE49-F238E27FC236}">
                <a16:creationId xmlns:a16="http://schemas.microsoft.com/office/drawing/2014/main" id="{CC6D1BA2-FBF9-441A-87EA-1C0E5BCFC729}"/>
              </a:ext>
            </a:extLst>
          </p:cNvPr>
          <p:cNvSpPr>
            <a:spLocks noGrp="1"/>
          </p:cNvSpPr>
          <p:nvPr>
            <p:ph idx="1"/>
          </p:nvPr>
        </p:nvSpPr>
        <p:spPr/>
        <p:txBody>
          <a:bodyPr/>
          <a:lstStyle/>
          <a:p>
            <a:r>
              <a:rPr lang="en-US" sz="2400" dirty="0">
                <a:latin typeface="Garamond" panose="02020404030301010803" pitchFamily="18" charset="0"/>
              </a:rPr>
              <a:t>Link to Clinical Research Support  Center (CRSC): </a:t>
            </a:r>
            <a:r>
              <a:rPr lang="en-US" sz="2400" dirty="0">
                <a:latin typeface="Garamond" panose="02020404030301010803" pitchFamily="18" charset="0"/>
                <a:hlinkClick r:id="rId3"/>
              </a:rPr>
              <a:t>http://www.ucdenver.edu/research/ORC/CRSC/Pages/default.aspx</a:t>
            </a:r>
            <a:endParaRPr lang="en-US" sz="2400" dirty="0">
              <a:latin typeface="Garamond" panose="02020404030301010803" pitchFamily="18" charset="0"/>
            </a:endParaRPr>
          </a:p>
          <a:p>
            <a:endParaRPr lang="en-US" sz="2400" dirty="0">
              <a:latin typeface="Garamond" panose="02020404030301010803" pitchFamily="18" charset="0"/>
            </a:endParaRPr>
          </a:p>
          <a:p>
            <a:r>
              <a:rPr lang="en-US" sz="2400" dirty="0">
                <a:latin typeface="Garamond" panose="02020404030301010803" pitchFamily="18" charset="0"/>
              </a:rPr>
              <a:t>Link to </a:t>
            </a:r>
            <a:r>
              <a:rPr lang="en-US" sz="2400" dirty="0" err="1">
                <a:latin typeface="Garamond" panose="02020404030301010803" pitchFamily="18" charset="0"/>
              </a:rPr>
              <a:t>UCHealth</a:t>
            </a:r>
            <a:r>
              <a:rPr lang="en-US" sz="2400" dirty="0">
                <a:latin typeface="Garamond" panose="02020404030301010803" pitchFamily="18" charset="0"/>
              </a:rPr>
              <a:t> Research Administration:  </a:t>
            </a:r>
            <a:r>
              <a:rPr lang="en-US" sz="2400" dirty="0">
                <a:latin typeface="Garamond" panose="02020404030301010803" pitchFamily="18" charset="0"/>
                <a:hlinkClick r:id="rId4"/>
              </a:rPr>
              <a:t>https://www.uchealth.org/professionals/research/uchealth-research-administration/</a:t>
            </a:r>
            <a:endParaRPr lang="en-US" sz="2400" dirty="0">
              <a:latin typeface="Garamond" panose="02020404030301010803" pitchFamily="18" charset="0"/>
            </a:endParaRPr>
          </a:p>
          <a:p>
            <a:endParaRPr lang="en-US" sz="2400" dirty="0">
              <a:latin typeface="Garamond" panose="02020404030301010803" pitchFamily="18" charset="0"/>
            </a:endParaRPr>
          </a:p>
          <a:p>
            <a:r>
              <a:rPr lang="en-US" sz="2400" dirty="0">
                <a:latin typeface="Garamond" panose="02020404030301010803" pitchFamily="18" charset="0"/>
              </a:rPr>
              <a:t>Link to Oncology Clinical Research Support Team (OCRST): </a:t>
            </a:r>
            <a:r>
              <a:rPr lang="en-US" sz="2400" dirty="0">
                <a:latin typeface="Garamond" panose="02020404030301010803" pitchFamily="18" charset="0"/>
                <a:hlinkClick r:id="rId5"/>
              </a:rPr>
              <a:t>http://www.ucdenver.edu/academics/colleges/medicalschool/centers/cancercenter/Research/ResearchInvestigatorStaff/</a:t>
            </a:r>
            <a:endParaRPr lang="en-US" sz="2400" dirty="0">
              <a:latin typeface="Garamond" panose="02020404030301010803" pitchFamily="18" charset="0"/>
            </a:endParaRPr>
          </a:p>
          <a:p>
            <a:endParaRPr lang="en-US" dirty="0"/>
          </a:p>
          <a:p>
            <a:endParaRPr lang="en-US" dirty="0"/>
          </a:p>
          <a:p>
            <a:endParaRPr lang="en-US" dirty="0"/>
          </a:p>
        </p:txBody>
      </p:sp>
    </p:spTree>
    <p:extLst>
      <p:ext uri="{BB962C8B-B14F-4D97-AF65-F5344CB8AC3E}">
        <p14:creationId xmlns:p14="http://schemas.microsoft.com/office/powerpoint/2010/main" val="41516301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B025AC-2A93-4150-AC09-7BEDEB43B74D}"/>
              </a:ext>
            </a:extLst>
          </p:cNvPr>
          <p:cNvSpPr>
            <a:spLocks noGrp="1"/>
          </p:cNvSpPr>
          <p:nvPr>
            <p:ph type="title"/>
          </p:nvPr>
        </p:nvSpPr>
        <p:spPr/>
        <p:txBody>
          <a:bodyPr>
            <a:normAutofit/>
          </a:bodyPr>
          <a:lstStyle/>
          <a:p>
            <a:r>
              <a:rPr lang="en-US" cap="none" dirty="0">
                <a:latin typeface="Helvetica" panose="020B0604020202020204" pitchFamily="34" charset="0"/>
                <a:cs typeface="Helvetica" panose="020B0604020202020204" pitchFamily="34" charset="0"/>
              </a:rPr>
              <a:t>Links to Resources – page 7</a:t>
            </a:r>
            <a:endParaRPr lang="en-US" sz="3100" dirty="0"/>
          </a:p>
        </p:txBody>
      </p:sp>
      <p:graphicFrame>
        <p:nvGraphicFramePr>
          <p:cNvPr id="10" name="Content Placeholder 9">
            <a:extLst>
              <a:ext uri="{FF2B5EF4-FFF2-40B4-BE49-F238E27FC236}">
                <a16:creationId xmlns:a16="http://schemas.microsoft.com/office/drawing/2014/main" id="{3A56BE1F-D76A-43A7-9E7E-D2DA1902E0E4}"/>
              </a:ext>
            </a:extLst>
          </p:cNvPr>
          <p:cNvGraphicFramePr>
            <a:graphicFrameLocks noGrp="1"/>
          </p:cNvGraphicFramePr>
          <p:nvPr>
            <p:ph idx="1"/>
            <p:extLst>
              <p:ext uri="{D42A27DB-BD31-4B8C-83A1-F6EECF244321}">
                <p14:modId xmlns:p14="http://schemas.microsoft.com/office/powerpoint/2010/main" val="1595623680"/>
              </p:ext>
            </p:extLst>
          </p:nvPr>
        </p:nvGraphicFramePr>
        <p:xfrm>
          <a:off x="1202919" y="2011680"/>
          <a:ext cx="9784080" cy="4206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553299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1905000" y="1023477"/>
            <a:ext cx="8305800" cy="685800"/>
          </a:xfrm>
        </p:spPr>
        <p:txBody>
          <a:bodyPr>
            <a:normAutofit/>
          </a:bodyPr>
          <a:lstStyle/>
          <a:p>
            <a:pPr algn="ctr" eaLnBrk="1" hangingPunct="1"/>
            <a:r>
              <a:rPr lang="en-US" altLang="en-US" cap="none" dirty="0">
                <a:latin typeface="Helvetica" panose="020B0604020202020204" pitchFamily="34" charset="0"/>
                <a:cs typeface="Helvetica" panose="020B0604020202020204" pitchFamily="34" charset="0"/>
              </a:rPr>
              <a:t>Contact Us!</a:t>
            </a:r>
          </a:p>
        </p:txBody>
      </p:sp>
      <p:sp>
        <p:nvSpPr>
          <p:cNvPr id="3075" name="Content Placeholder 2"/>
          <p:cNvSpPr>
            <a:spLocks noGrp="1"/>
          </p:cNvSpPr>
          <p:nvPr>
            <p:ph idx="1"/>
          </p:nvPr>
        </p:nvSpPr>
        <p:spPr>
          <a:xfrm>
            <a:off x="1202266" y="2209800"/>
            <a:ext cx="5960534" cy="3703638"/>
          </a:xfrm>
        </p:spPr>
        <p:txBody>
          <a:bodyPr>
            <a:normAutofit fontScale="62500" lnSpcReduction="20000"/>
          </a:bodyPr>
          <a:lstStyle/>
          <a:p>
            <a:pPr marL="0" indent="0">
              <a:spcAft>
                <a:spcPts val="0"/>
              </a:spcAft>
              <a:buClr>
                <a:schemeClr val="accent3"/>
              </a:buClr>
              <a:buNone/>
              <a:defRPr/>
            </a:pPr>
            <a:r>
              <a:rPr lang="en-US" sz="6700" b="1" dirty="0">
                <a:latin typeface="Garamond" panose="02020404030301010803" pitchFamily="18" charset="0"/>
              </a:rPr>
              <a:t>Clinical Research Support Center</a:t>
            </a:r>
          </a:p>
          <a:p>
            <a:pPr marL="274320" indent="-274320">
              <a:spcAft>
                <a:spcPts val="0"/>
              </a:spcAft>
              <a:buClr>
                <a:schemeClr val="accent3"/>
              </a:buClr>
              <a:buFont typeface="Wingdings 2"/>
              <a:buChar char=""/>
              <a:defRPr/>
            </a:pPr>
            <a:r>
              <a:rPr lang="en-US" sz="3600" dirty="0">
                <a:latin typeface="Garamond" panose="02020404030301010803" pitchFamily="18" charset="0"/>
              </a:rPr>
              <a:t>ClinicalResearchSupportCenter@ucdenver.edu</a:t>
            </a:r>
          </a:p>
          <a:p>
            <a:pPr marL="274320" indent="-274320">
              <a:spcAft>
                <a:spcPts val="0"/>
              </a:spcAft>
              <a:buClr>
                <a:schemeClr val="accent3"/>
              </a:buClr>
              <a:buFont typeface="Wingdings 2"/>
              <a:buChar char=""/>
              <a:defRPr/>
            </a:pPr>
            <a:r>
              <a:rPr lang="en-US" sz="4200" dirty="0">
                <a:latin typeface="Garamond" panose="02020404030301010803" pitchFamily="18" charset="0"/>
              </a:rPr>
              <a:t>(303) 724-1111</a:t>
            </a:r>
          </a:p>
          <a:p>
            <a:pPr>
              <a:spcAft>
                <a:spcPts val="0"/>
              </a:spcAft>
              <a:buClr>
                <a:schemeClr val="accent3"/>
              </a:buClr>
              <a:defRPr/>
            </a:pPr>
            <a:endParaRPr lang="en-US" sz="8000" dirty="0">
              <a:latin typeface="Garamond" panose="02020404030301010803" pitchFamily="18" charset="0"/>
            </a:endParaRPr>
          </a:p>
          <a:p>
            <a:pPr>
              <a:spcAft>
                <a:spcPts val="0"/>
              </a:spcAft>
              <a:buClr>
                <a:schemeClr val="accent3"/>
              </a:buClr>
              <a:defRPr/>
            </a:pPr>
            <a:r>
              <a:rPr lang="en-US" sz="5800" b="1" dirty="0">
                <a:latin typeface="Garamond" panose="02020404030301010803" pitchFamily="18" charset="0"/>
              </a:rPr>
              <a:t>Research website</a:t>
            </a:r>
          </a:p>
          <a:p>
            <a:pPr marL="274320" indent="-274320">
              <a:spcAft>
                <a:spcPts val="0"/>
              </a:spcAft>
              <a:buClr>
                <a:schemeClr val="accent3"/>
              </a:buClr>
              <a:buFont typeface="Wingdings 2"/>
              <a:buChar char=""/>
              <a:defRPr/>
            </a:pPr>
            <a:r>
              <a:rPr lang="en-US" sz="4200" dirty="0">
                <a:latin typeface="Garamond" panose="02020404030301010803" pitchFamily="18" charset="0"/>
              </a:rPr>
              <a:t>http://www.ucdenver.edu/research</a:t>
            </a:r>
          </a:p>
          <a:p>
            <a:pPr marL="0" indent="0">
              <a:spcBef>
                <a:spcPts val="0"/>
              </a:spcBef>
              <a:spcAft>
                <a:spcPts val="0"/>
              </a:spcAft>
              <a:buClr>
                <a:schemeClr val="accent3"/>
              </a:buClr>
              <a:buNone/>
              <a:defRPr/>
            </a:pPr>
            <a:endParaRPr lang="en-US" sz="4200" dirty="0">
              <a:ea typeface="Calibri"/>
              <a:cs typeface="Times New Roman"/>
            </a:endParaRPr>
          </a:p>
          <a:p>
            <a:pPr marL="274320" indent="-274320">
              <a:spcAft>
                <a:spcPts val="0"/>
              </a:spcAft>
              <a:buClr>
                <a:schemeClr val="accent3"/>
              </a:buClr>
              <a:buFont typeface="Wingdings 2"/>
              <a:buChar char=""/>
              <a:defRPr/>
            </a:pPr>
            <a:endParaRPr lang="en-US" sz="8000" dirty="0"/>
          </a:p>
          <a:p>
            <a:pPr marL="274320" indent="-274320">
              <a:spcAft>
                <a:spcPts val="0"/>
              </a:spcAft>
              <a:buClr>
                <a:schemeClr val="accent3"/>
              </a:buClr>
              <a:buFont typeface="Wingdings 2"/>
              <a:buChar char=""/>
              <a:defRPr/>
            </a:pPr>
            <a:endParaRPr lang="en-US" sz="1600" b="1" dirty="0"/>
          </a:p>
          <a:p>
            <a:pPr marL="274320" indent="-274320">
              <a:spcAft>
                <a:spcPts val="0"/>
              </a:spcAft>
              <a:buClr>
                <a:schemeClr val="accent3"/>
              </a:buClr>
              <a:buFont typeface="Wingdings 2"/>
              <a:buChar char=""/>
              <a:defRPr/>
            </a:pPr>
            <a:endParaRPr lang="en-US" sz="1600" dirty="0">
              <a:solidFill>
                <a:srgbClr val="6A6A6A"/>
              </a:solidFill>
              <a:ea typeface="Calibri"/>
              <a:cs typeface="Times New Roman"/>
            </a:endParaRPr>
          </a:p>
          <a:p>
            <a:pPr marL="0" indent="0">
              <a:spcAft>
                <a:spcPts val="0"/>
              </a:spcAft>
              <a:buClr>
                <a:schemeClr val="accent3"/>
              </a:buClr>
              <a:buNone/>
              <a:defRPr/>
            </a:pPr>
            <a:endParaRPr lang="en-US" dirty="0"/>
          </a:p>
        </p:txBody>
      </p:sp>
      <p:pic>
        <p:nvPicPr>
          <p:cNvPr id="5" name="Picture Placeholder 3"/>
          <p:cNvPicPr>
            <a:picLocks noChangeAspect="1"/>
          </p:cNvPicPr>
          <p:nvPr/>
        </p:nvPicPr>
        <p:blipFill>
          <a:blip r:embed="rId3">
            <a:extLst>
              <a:ext uri="{28A0092B-C50C-407E-A947-70E740481C1C}">
                <a14:useLocalDpi xmlns:a14="http://schemas.microsoft.com/office/drawing/2010/main" val="0"/>
              </a:ext>
            </a:extLst>
          </a:blip>
          <a:srcRect t="652" b="652"/>
          <a:stretch>
            <a:fillRect/>
          </a:stretch>
        </p:blipFill>
        <p:spPr>
          <a:xfrm>
            <a:off x="7643162" y="2726723"/>
            <a:ext cx="2643837" cy="2912011"/>
          </a:xfrm>
          <a:prstGeom prst="rect">
            <a:avLst/>
          </a:prstGeom>
        </p:spPr>
      </p:pic>
      <p:sp>
        <p:nvSpPr>
          <p:cNvPr id="2" name="Date Placeholder 1"/>
          <p:cNvSpPr>
            <a:spLocks noGrp="1"/>
          </p:cNvSpPr>
          <p:nvPr>
            <p:ph type="dt" sz="half" idx="10"/>
          </p:nvPr>
        </p:nvSpPr>
        <p:spPr/>
        <p:txBody>
          <a:bodyPr/>
          <a:lstStyle/>
          <a:p>
            <a:fld id="{FDF68601-5B53-454B-B19D-EFA3912BAEDE}" type="datetime1">
              <a:rPr lang="en-US" smtClean="0"/>
              <a:t>8/12/2020</a:t>
            </a:fld>
            <a:endParaRPr lang="en-US" dirty="0"/>
          </a:p>
        </p:txBody>
      </p:sp>
    </p:spTree>
    <p:extLst>
      <p:ext uri="{BB962C8B-B14F-4D97-AF65-F5344CB8AC3E}">
        <p14:creationId xmlns:p14="http://schemas.microsoft.com/office/powerpoint/2010/main" val="1602913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65A3B-5D7D-4F0C-BF17-3E8C2B0C85F0}"/>
              </a:ext>
            </a:extLst>
          </p:cNvPr>
          <p:cNvSpPr>
            <a:spLocks noGrp="1"/>
          </p:cNvSpPr>
          <p:nvPr>
            <p:ph type="title"/>
          </p:nvPr>
        </p:nvSpPr>
        <p:spPr>
          <a:xfrm>
            <a:off x="1075100" y="284176"/>
            <a:ext cx="9784080" cy="1508760"/>
          </a:xfrm>
        </p:spPr>
        <p:txBody>
          <a:bodyPr>
            <a:normAutofit/>
          </a:bodyPr>
          <a:lstStyle/>
          <a:p>
            <a:r>
              <a:rPr lang="en-US" sz="3200" b="1" dirty="0">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Federal Regulation (HHS) 45 CFR 46.116</a:t>
            </a:r>
            <a:br>
              <a:rPr lang="en-US" dirty="0">
                <a:latin typeface="Helvetica" panose="020B0604020202020204" pitchFamily="34" charset="0"/>
                <a:cs typeface="Helvetica" panose="020B0604020202020204" pitchFamily="34" charset="0"/>
              </a:rPr>
            </a:br>
            <a:r>
              <a:rPr lang="en-US" sz="3200" b="1" u="sng" cap="small" dirty="0">
                <a:effectLst>
                  <a:outerShdw blurRad="38100" dist="38100" dir="2700000" algn="tl">
                    <a:srgbClr val="000000">
                      <a:alpha val="43137"/>
                    </a:srgbClr>
                  </a:outerShdw>
                </a:effectLst>
                <a:latin typeface="Garamond" panose="02020404030301010803" pitchFamily="18" charset="0"/>
                <a:cs typeface="Helvetica" panose="020B0604020202020204" pitchFamily="34" charset="0"/>
              </a:rPr>
              <a:t>general regulations for informed consent </a:t>
            </a:r>
          </a:p>
        </p:txBody>
      </p:sp>
      <p:graphicFrame>
        <p:nvGraphicFramePr>
          <p:cNvPr id="5" name="Content Placeholder 4">
            <a:extLst>
              <a:ext uri="{FF2B5EF4-FFF2-40B4-BE49-F238E27FC236}">
                <a16:creationId xmlns:a16="http://schemas.microsoft.com/office/drawing/2014/main" id="{83144CA0-EE9A-4D0D-8E3B-0247FF4E918C}"/>
              </a:ext>
            </a:extLst>
          </p:cNvPr>
          <p:cNvGraphicFramePr>
            <a:graphicFrameLocks noGrp="1"/>
          </p:cNvGraphicFramePr>
          <p:nvPr>
            <p:ph idx="1"/>
            <p:extLst>
              <p:ext uri="{D42A27DB-BD31-4B8C-83A1-F6EECF244321}">
                <p14:modId xmlns:p14="http://schemas.microsoft.com/office/powerpoint/2010/main" val="1441289279"/>
              </p:ext>
            </p:extLst>
          </p:nvPr>
        </p:nvGraphicFramePr>
        <p:xfrm>
          <a:off x="1203325" y="2011363"/>
          <a:ext cx="9783763" cy="4206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Date Placeholder 2">
            <a:extLst>
              <a:ext uri="{FF2B5EF4-FFF2-40B4-BE49-F238E27FC236}">
                <a16:creationId xmlns:a16="http://schemas.microsoft.com/office/drawing/2014/main" id="{8AE1DED2-B91B-4FB7-A1CB-C238376AA6B2}"/>
              </a:ext>
            </a:extLst>
          </p:cNvPr>
          <p:cNvSpPr>
            <a:spLocks noGrp="1"/>
          </p:cNvSpPr>
          <p:nvPr>
            <p:ph type="dt" sz="half" idx="10"/>
          </p:nvPr>
        </p:nvSpPr>
        <p:spPr/>
        <p:txBody>
          <a:bodyPr/>
          <a:lstStyle/>
          <a:p>
            <a:fld id="{570C740A-928D-4588-9DA2-5A4A68F53AF6}" type="datetime1">
              <a:rPr lang="en-US" smtClean="0"/>
              <a:t>8/12/2020</a:t>
            </a:fld>
            <a:endParaRPr lang="en-US" dirty="0"/>
          </a:p>
        </p:txBody>
      </p:sp>
    </p:spTree>
    <p:extLst>
      <p:ext uri="{BB962C8B-B14F-4D97-AF65-F5344CB8AC3E}">
        <p14:creationId xmlns:p14="http://schemas.microsoft.com/office/powerpoint/2010/main" val="3783743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B9A42-6CAB-432E-BAD0-BC8FDD5CD713}"/>
              </a:ext>
            </a:extLst>
          </p:cNvPr>
          <p:cNvSpPr>
            <a:spLocks noGrp="1"/>
          </p:cNvSpPr>
          <p:nvPr>
            <p:ph type="title"/>
          </p:nvPr>
        </p:nvSpPr>
        <p:spPr/>
        <p:txBody>
          <a:bodyPr>
            <a:normAutofit/>
          </a:bodyPr>
          <a:lstStyle/>
          <a:p>
            <a:r>
              <a:rPr lang="en-US" sz="4400" b="1" dirty="0">
                <a:latin typeface="Helvetica" panose="020B0604020202020204" pitchFamily="34" charset="0"/>
                <a:cs typeface="Helvetica" panose="020B0604020202020204" pitchFamily="34" charset="0"/>
              </a:rPr>
              <a:t>The big picture!</a:t>
            </a:r>
          </a:p>
        </p:txBody>
      </p:sp>
      <p:sp>
        <p:nvSpPr>
          <p:cNvPr id="3" name="Text Placeholder 2">
            <a:extLst>
              <a:ext uri="{FF2B5EF4-FFF2-40B4-BE49-F238E27FC236}">
                <a16:creationId xmlns:a16="http://schemas.microsoft.com/office/drawing/2014/main" id="{701AAE33-9874-42D1-96C2-54DC6AFEDC47}"/>
              </a:ext>
            </a:extLst>
          </p:cNvPr>
          <p:cNvSpPr>
            <a:spLocks noGrp="1"/>
          </p:cNvSpPr>
          <p:nvPr>
            <p:ph type="body" idx="1"/>
          </p:nvPr>
        </p:nvSpPr>
        <p:spPr>
          <a:xfrm>
            <a:off x="1142438" y="2315369"/>
            <a:ext cx="3141878" cy="576262"/>
          </a:xfrm>
        </p:spPr>
        <p:txBody>
          <a:bodyPr/>
          <a:lstStyle/>
          <a:p>
            <a:r>
              <a:rPr lang="en-US" sz="2800" b="1" dirty="0">
                <a:solidFill>
                  <a:schemeClr val="tx1"/>
                </a:solidFill>
                <a:latin typeface="Helvetica" panose="020B0604020202020204" pitchFamily="34" charset="0"/>
                <a:cs typeface="Helvetica" panose="020B0604020202020204" pitchFamily="34" charset="0"/>
              </a:rPr>
              <a:t>1. Rule Makers</a:t>
            </a:r>
          </a:p>
        </p:txBody>
      </p:sp>
      <p:graphicFrame>
        <p:nvGraphicFramePr>
          <p:cNvPr id="9" name="Diagram 8">
            <a:extLst>
              <a:ext uri="{FF2B5EF4-FFF2-40B4-BE49-F238E27FC236}">
                <a16:creationId xmlns:a16="http://schemas.microsoft.com/office/drawing/2014/main" id="{2F8D0614-F895-477A-8560-5E5D70C73398}"/>
              </a:ext>
            </a:extLst>
          </p:cNvPr>
          <p:cNvGraphicFramePr/>
          <p:nvPr>
            <p:extLst>
              <p:ext uri="{D42A27DB-BD31-4B8C-83A1-F6EECF244321}">
                <p14:modId xmlns:p14="http://schemas.microsoft.com/office/powerpoint/2010/main" val="313477921"/>
              </p:ext>
            </p:extLst>
          </p:nvPr>
        </p:nvGraphicFramePr>
        <p:xfrm>
          <a:off x="1154953" y="3179762"/>
          <a:ext cx="2483191" cy="28472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Placeholder 4">
            <a:extLst>
              <a:ext uri="{FF2B5EF4-FFF2-40B4-BE49-F238E27FC236}">
                <a16:creationId xmlns:a16="http://schemas.microsoft.com/office/drawing/2014/main" id="{858F2EC9-0665-4AF3-B441-72D9502880BF}"/>
              </a:ext>
            </a:extLst>
          </p:cNvPr>
          <p:cNvSpPr>
            <a:spLocks noGrp="1"/>
          </p:cNvSpPr>
          <p:nvPr>
            <p:ph type="body" sz="quarter" idx="3"/>
          </p:nvPr>
        </p:nvSpPr>
        <p:spPr>
          <a:xfrm>
            <a:off x="4321000" y="2315369"/>
            <a:ext cx="3147009" cy="576262"/>
          </a:xfrm>
        </p:spPr>
        <p:txBody>
          <a:bodyPr/>
          <a:lstStyle/>
          <a:p>
            <a:r>
              <a:rPr lang="en-US" sz="2800" b="1" dirty="0">
                <a:solidFill>
                  <a:schemeClr val="tx1"/>
                </a:solidFill>
                <a:latin typeface="Helvetica" panose="020B0604020202020204" pitchFamily="34" charset="0"/>
                <a:cs typeface="Helvetica" panose="020B0604020202020204" pitchFamily="34" charset="0"/>
              </a:rPr>
              <a:t> 2. Processes</a:t>
            </a:r>
          </a:p>
        </p:txBody>
      </p:sp>
      <p:graphicFrame>
        <p:nvGraphicFramePr>
          <p:cNvPr id="10" name="Diagram 9">
            <a:extLst>
              <a:ext uri="{FF2B5EF4-FFF2-40B4-BE49-F238E27FC236}">
                <a16:creationId xmlns:a16="http://schemas.microsoft.com/office/drawing/2014/main" id="{C581B047-EF56-4970-84B4-F3D6EB84DC96}"/>
              </a:ext>
            </a:extLst>
          </p:cNvPr>
          <p:cNvGraphicFramePr/>
          <p:nvPr>
            <p:extLst>
              <p:ext uri="{D42A27DB-BD31-4B8C-83A1-F6EECF244321}">
                <p14:modId xmlns:p14="http://schemas.microsoft.com/office/powerpoint/2010/main" val="3551702232"/>
              </p:ext>
            </p:extLst>
          </p:nvPr>
        </p:nvGraphicFramePr>
        <p:xfrm>
          <a:off x="4512721" y="3179763"/>
          <a:ext cx="2763568" cy="284729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Text Placeholder 6">
            <a:extLst>
              <a:ext uri="{FF2B5EF4-FFF2-40B4-BE49-F238E27FC236}">
                <a16:creationId xmlns:a16="http://schemas.microsoft.com/office/drawing/2014/main" id="{254D926B-C82F-4D73-9A5E-87F7C6DA3887}"/>
              </a:ext>
            </a:extLst>
          </p:cNvPr>
          <p:cNvSpPr>
            <a:spLocks noGrp="1"/>
          </p:cNvSpPr>
          <p:nvPr>
            <p:ph type="body" sz="quarter" idx="13"/>
          </p:nvPr>
        </p:nvSpPr>
        <p:spPr>
          <a:xfrm>
            <a:off x="7903832" y="2315369"/>
            <a:ext cx="3145730" cy="576262"/>
          </a:xfrm>
        </p:spPr>
        <p:txBody>
          <a:bodyPr/>
          <a:lstStyle/>
          <a:p>
            <a:r>
              <a:rPr lang="en-US" sz="3200" dirty="0">
                <a:solidFill>
                  <a:schemeClr val="tx1"/>
                </a:solidFill>
              </a:rPr>
              <a:t> </a:t>
            </a:r>
            <a:r>
              <a:rPr lang="en-US" sz="2800" b="1" dirty="0">
                <a:solidFill>
                  <a:schemeClr val="tx1"/>
                </a:solidFill>
                <a:latin typeface="Helvetica" panose="020B0604020202020204" pitchFamily="34" charset="0"/>
                <a:cs typeface="Helvetica" panose="020B0604020202020204" pitchFamily="34" charset="0"/>
              </a:rPr>
              <a:t>3.  Resources </a:t>
            </a:r>
          </a:p>
        </p:txBody>
      </p:sp>
      <p:graphicFrame>
        <p:nvGraphicFramePr>
          <p:cNvPr id="11" name="Diagram 10">
            <a:extLst>
              <a:ext uri="{FF2B5EF4-FFF2-40B4-BE49-F238E27FC236}">
                <a16:creationId xmlns:a16="http://schemas.microsoft.com/office/drawing/2014/main" id="{C402FAFE-FACA-4B10-895F-B32F41A32ABA}"/>
              </a:ext>
            </a:extLst>
          </p:cNvPr>
          <p:cNvGraphicFramePr/>
          <p:nvPr>
            <p:extLst>
              <p:ext uri="{D42A27DB-BD31-4B8C-83A1-F6EECF244321}">
                <p14:modId xmlns:p14="http://schemas.microsoft.com/office/powerpoint/2010/main" val="3080198470"/>
              </p:ext>
            </p:extLst>
          </p:nvPr>
        </p:nvGraphicFramePr>
        <p:xfrm>
          <a:off x="7888329" y="3179762"/>
          <a:ext cx="2857968" cy="2847293"/>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4" name="Date Placeholder 3">
            <a:extLst>
              <a:ext uri="{FF2B5EF4-FFF2-40B4-BE49-F238E27FC236}">
                <a16:creationId xmlns:a16="http://schemas.microsoft.com/office/drawing/2014/main" id="{265A176B-60F8-4220-9DFA-A702CF988C63}"/>
              </a:ext>
            </a:extLst>
          </p:cNvPr>
          <p:cNvSpPr>
            <a:spLocks noGrp="1"/>
          </p:cNvSpPr>
          <p:nvPr>
            <p:ph type="dt" sz="half" idx="10"/>
          </p:nvPr>
        </p:nvSpPr>
        <p:spPr/>
        <p:txBody>
          <a:bodyPr/>
          <a:lstStyle/>
          <a:p>
            <a:fld id="{5A768176-BFFA-4C22-B8A4-880843978A17}" type="datetime1">
              <a:rPr lang="en-US" smtClean="0"/>
              <a:t>8/12/2020</a:t>
            </a:fld>
            <a:endParaRPr lang="en-US" dirty="0"/>
          </a:p>
        </p:txBody>
      </p:sp>
    </p:spTree>
    <p:extLst>
      <p:ext uri="{BB962C8B-B14F-4D97-AF65-F5344CB8AC3E}">
        <p14:creationId xmlns:p14="http://schemas.microsoft.com/office/powerpoint/2010/main" val="3068305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B40BD-4167-4E1D-AAD8-3A89DACB16AA}"/>
              </a:ext>
            </a:extLst>
          </p:cNvPr>
          <p:cNvSpPr>
            <a:spLocks noGrp="1"/>
          </p:cNvSpPr>
          <p:nvPr>
            <p:ph type="title"/>
          </p:nvPr>
        </p:nvSpPr>
        <p:spPr/>
        <p:txBody>
          <a:bodyPr/>
          <a:lstStyle/>
          <a:p>
            <a:r>
              <a:rPr lang="en-US" b="1" dirty="0">
                <a:solidFill>
                  <a:schemeClr val="tx1"/>
                </a:solidFill>
                <a:latin typeface="Helvetica" panose="020B0604020202020204" pitchFamily="34" charset="0"/>
                <a:cs typeface="Helvetica" panose="020B0604020202020204" pitchFamily="34" charset="0"/>
              </a:rPr>
              <a:t>The rule makers</a:t>
            </a:r>
          </a:p>
        </p:txBody>
      </p:sp>
      <p:sp>
        <p:nvSpPr>
          <p:cNvPr id="3" name="Text Placeholder 2">
            <a:extLst>
              <a:ext uri="{FF2B5EF4-FFF2-40B4-BE49-F238E27FC236}">
                <a16:creationId xmlns:a16="http://schemas.microsoft.com/office/drawing/2014/main" id="{87CE96D0-2461-4D40-9C74-0F39CE6AD849}"/>
              </a:ext>
            </a:extLst>
          </p:cNvPr>
          <p:cNvSpPr>
            <a:spLocks noGrp="1"/>
          </p:cNvSpPr>
          <p:nvPr>
            <p:ph type="body" idx="1"/>
          </p:nvPr>
        </p:nvSpPr>
        <p:spPr/>
        <p:txBody>
          <a:bodyPr/>
          <a:lstStyle/>
          <a:p>
            <a:endParaRPr lang="en-US" dirty="0"/>
          </a:p>
        </p:txBody>
      </p:sp>
      <p:sp>
        <p:nvSpPr>
          <p:cNvPr id="4" name="Date Placeholder 3">
            <a:extLst>
              <a:ext uri="{FF2B5EF4-FFF2-40B4-BE49-F238E27FC236}">
                <a16:creationId xmlns:a16="http://schemas.microsoft.com/office/drawing/2014/main" id="{132A0A53-696F-415A-BFBB-1C7BC2C3252A}"/>
              </a:ext>
            </a:extLst>
          </p:cNvPr>
          <p:cNvSpPr>
            <a:spLocks noGrp="1"/>
          </p:cNvSpPr>
          <p:nvPr>
            <p:ph type="dt" sz="half" idx="10"/>
          </p:nvPr>
        </p:nvSpPr>
        <p:spPr/>
        <p:txBody>
          <a:bodyPr/>
          <a:lstStyle/>
          <a:p>
            <a:fld id="{117C6DF2-E1F6-4400-8DF5-3BBFD8AA2C2C}" type="datetime1">
              <a:rPr lang="en-US" smtClean="0"/>
              <a:t>8/12/2020</a:t>
            </a:fld>
            <a:endParaRPr lang="en-US" dirty="0"/>
          </a:p>
        </p:txBody>
      </p:sp>
    </p:spTree>
    <p:extLst>
      <p:ext uri="{BB962C8B-B14F-4D97-AF65-F5344CB8AC3E}">
        <p14:creationId xmlns:p14="http://schemas.microsoft.com/office/powerpoint/2010/main" val="3690364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3AA0C-5553-457C-9EBA-7EAE706D5E37}"/>
              </a:ext>
            </a:extLst>
          </p:cNvPr>
          <p:cNvSpPr>
            <a:spLocks noGrp="1"/>
          </p:cNvSpPr>
          <p:nvPr>
            <p:ph type="title"/>
          </p:nvPr>
        </p:nvSpPr>
        <p:spPr>
          <a:xfrm>
            <a:off x="757389" y="365902"/>
            <a:ext cx="8825659" cy="1177770"/>
          </a:xfrm>
        </p:spPr>
        <p:txBody>
          <a:bodyPr>
            <a:normAutofit fontScale="90000"/>
          </a:bodyPr>
          <a:lstStyle/>
          <a:p>
            <a:br>
              <a:rPr lang="en-US" sz="4000" b="1" dirty="0">
                <a:solidFill>
                  <a:schemeClr val="tx1"/>
                </a:solidFill>
                <a:latin typeface="Helvetica" panose="020B0604020202020204" pitchFamily="34" charset="0"/>
                <a:cs typeface="Helvetica" panose="020B0604020202020204" pitchFamily="34" charset="0"/>
              </a:rPr>
            </a:br>
            <a:r>
              <a:rPr lang="en-US" sz="4000" b="1" dirty="0">
                <a:solidFill>
                  <a:schemeClr val="tx1"/>
                </a:solidFill>
                <a:latin typeface="Helvetica" panose="020B0604020202020204" pitchFamily="34" charset="0"/>
                <a:cs typeface="Helvetica" panose="020B0604020202020204" pitchFamily="34" charset="0"/>
              </a:rPr>
              <a:t>THE BIG PICTURE</a:t>
            </a:r>
            <a:r>
              <a:rPr lang="en-US" sz="4000" dirty="0">
                <a:solidFill>
                  <a:schemeClr val="tx1"/>
                </a:solidFill>
                <a:latin typeface="Garamond" panose="02020404030301010803" pitchFamily="18" charset="0"/>
                <a:cs typeface="Helvetica" panose="020B0604020202020204" pitchFamily="34" charset="0"/>
              </a:rPr>
              <a:t>: </a:t>
            </a:r>
            <a:r>
              <a:rPr lang="en-US" sz="4000" b="1" cap="none" dirty="0">
                <a:solidFill>
                  <a:schemeClr val="tx1"/>
                </a:solidFill>
                <a:latin typeface="Garamond" panose="02020404030301010803" pitchFamily="18" charset="0"/>
                <a:cs typeface="Helvetica" panose="020B0604020202020204" pitchFamily="34" charset="0"/>
              </a:rPr>
              <a:t>(1) The Rule Makers</a:t>
            </a:r>
            <a:br>
              <a:rPr lang="en-US" sz="4400" b="1" dirty="0">
                <a:solidFill>
                  <a:schemeClr val="tx1"/>
                </a:solidFill>
                <a:latin typeface="Garamond" panose="02020404030301010803" pitchFamily="18" charset="0"/>
                <a:cs typeface="Helvetica" panose="020B0604020202020204" pitchFamily="34" charset="0"/>
              </a:rPr>
            </a:br>
            <a:r>
              <a:rPr lang="en-US" sz="4200" dirty="0">
                <a:solidFill>
                  <a:schemeClr val="tx1"/>
                </a:solidFill>
                <a:latin typeface="Garamond" panose="02020404030301010803" pitchFamily="18" charset="0"/>
                <a:cs typeface="Helvetica" panose="020B0604020202020204" pitchFamily="34" charset="0"/>
              </a:rPr>
              <a:t> </a:t>
            </a:r>
            <a:endParaRPr lang="en-US" dirty="0">
              <a:latin typeface="Garamond" panose="02020404030301010803" pitchFamily="18" charset="0"/>
            </a:endParaRPr>
          </a:p>
        </p:txBody>
      </p:sp>
      <p:sp>
        <p:nvSpPr>
          <p:cNvPr id="3" name="Text Placeholder 2">
            <a:extLst>
              <a:ext uri="{FF2B5EF4-FFF2-40B4-BE49-F238E27FC236}">
                <a16:creationId xmlns:a16="http://schemas.microsoft.com/office/drawing/2014/main" id="{B95EB8F9-3025-4F07-903C-F49C69492C79}"/>
              </a:ext>
            </a:extLst>
          </p:cNvPr>
          <p:cNvSpPr>
            <a:spLocks noGrp="1"/>
          </p:cNvSpPr>
          <p:nvPr>
            <p:ph type="body" idx="1"/>
          </p:nvPr>
        </p:nvSpPr>
        <p:spPr/>
        <p:txBody>
          <a:bodyPr/>
          <a:lstStyle/>
          <a:p>
            <a:r>
              <a:rPr lang="en-US" dirty="0">
                <a:solidFill>
                  <a:schemeClr val="tx1"/>
                </a:solidFill>
              </a:rPr>
              <a:t>	</a:t>
            </a:r>
          </a:p>
        </p:txBody>
      </p:sp>
      <p:sp>
        <p:nvSpPr>
          <p:cNvPr id="4" name="Text Placeholder 3">
            <a:extLst>
              <a:ext uri="{FF2B5EF4-FFF2-40B4-BE49-F238E27FC236}">
                <a16:creationId xmlns:a16="http://schemas.microsoft.com/office/drawing/2014/main" id="{590DAC88-C20D-42D6-A7FA-BF9E58F80185}"/>
              </a:ext>
            </a:extLst>
          </p:cNvPr>
          <p:cNvSpPr>
            <a:spLocks noGrp="1"/>
          </p:cNvSpPr>
          <p:nvPr>
            <p:ph type="body" sz="half" idx="15"/>
          </p:nvPr>
        </p:nvSpPr>
        <p:spPr/>
        <p:txBody>
          <a:bodyPr/>
          <a:lstStyle/>
          <a:p>
            <a:endParaRPr lang="en-US" dirty="0"/>
          </a:p>
        </p:txBody>
      </p:sp>
      <p:sp>
        <p:nvSpPr>
          <p:cNvPr id="6" name="Text Placeholder 5">
            <a:extLst>
              <a:ext uri="{FF2B5EF4-FFF2-40B4-BE49-F238E27FC236}">
                <a16:creationId xmlns:a16="http://schemas.microsoft.com/office/drawing/2014/main" id="{D2D9584E-7B2D-4A1C-BB31-8F7951AF9E55}"/>
              </a:ext>
            </a:extLst>
          </p:cNvPr>
          <p:cNvSpPr>
            <a:spLocks noGrp="1"/>
          </p:cNvSpPr>
          <p:nvPr>
            <p:ph type="body" sz="half" idx="16"/>
          </p:nvPr>
        </p:nvSpPr>
        <p:spPr/>
        <p:txBody>
          <a:bodyPr/>
          <a:lstStyle/>
          <a:p>
            <a:endParaRPr lang="en-US" dirty="0"/>
          </a:p>
        </p:txBody>
      </p:sp>
      <p:sp>
        <p:nvSpPr>
          <p:cNvPr id="8" name="Text Placeholder 7">
            <a:extLst>
              <a:ext uri="{FF2B5EF4-FFF2-40B4-BE49-F238E27FC236}">
                <a16:creationId xmlns:a16="http://schemas.microsoft.com/office/drawing/2014/main" id="{D7DA291C-3A5F-4B97-AE07-C74D7E069D4A}"/>
              </a:ext>
            </a:extLst>
          </p:cNvPr>
          <p:cNvSpPr>
            <a:spLocks noGrp="1"/>
          </p:cNvSpPr>
          <p:nvPr>
            <p:ph type="body" sz="half" idx="17"/>
          </p:nvPr>
        </p:nvSpPr>
        <p:spPr>
          <a:xfrm>
            <a:off x="8040913" y="3179762"/>
            <a:ext cx="2992951" cy="2847293"/>
          </a:xfrm>
        </p:spPr>
        <p:txBody>
          <a:bodyPr/>
          <a:lstStyle/>
          <a:p>
            <a:endParaRPr lang="en-US" dirty="0"/>
          </a:p>
        </p:txBody>
      </p:sp>
      <p:graphicFrame>
        <p:nvGraphicFramePr>
          <p:cNvPr id="10" name="Diagram 9">
            <a:extLst>
              <a:ext uri="{FF2B5EF4-FFF2-40B4-BE49-F238E27FC236}">
                <a16:creationId xmlns:a16="http://schemas.microsoft.com/office/drawing/2014/main" id="{AEED814F-B140-4917-8EBA-04EBB6D48320}"/>
              </a:ext>
            </a:extLst>
          </p:cNvPr>
          <p:cNvGraphicFramePr/>
          <p:nvPr>
            <p:extLst>
              <p:ext uri="{D42A27DB-BD31-4B8C-83A1-F6EECF244321}">
                <p14:modId xmlns:p14="http://schemas.microsoft.com/office/powerpoint/2010/main" val="2732792638"/>
              </p:ext>
            </p:extLst>
          </p:nvPr>
        </p:nvGraphicFramePr>
        <p:xfrm>
          <a:off x="551543" y="2094272"/>
          <a:ext cx="3745288" cy="44081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Diagram 10">
            <a:extLst>
              <a:ext uri="{FF2B5EF4-FFF2-40B4-BE49-F238E27FC236}">
                <a16:creationId xmlns:a16="http://schemas.microsoft.com/office/drawing/2014/main" id="{42B0EA46-F969-4F63-B0AF-004A2B92B85F}"/>
              </a:ext>
            </a:extLst>
          </p:cNvPr>
          <p:cNvGraphicFramePr/>
          <p:nvPr>
            <p:extLst>
              <p:ext uri="{D42A27DB-BD31-4B8C-83A1-F6EECF244321}">
                <p14:modId xmlns:p14="http://schemas.microsoft.com/office/powerpoint/2010/main" val="777074310"/>
              </p:ext>
            </p:extLst>
          </p:nvPr>
        </p:nvGraphicFramePr>
        <p:xfrm>
          <a:off x="4458068" y="2014726"/>
          <a:ext cx="3421606" cy="448767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2" name="Diagram 11">
            <a:extLst>
              <a:ext uri="{FF2B5EF4-FFF2-40B4-BE49-F238E27FC236}">
                <a16:creationId xmlns:a16="http://schemas.microsoft.com/office/drawing/2014/main" id="{DC695844-5547-47A8-8560-6C694007829D}"/>
              </a:ext>
            </a:extLst>
          </p:cNvPr>
          <p:cNvGraphicFramePr/>
          <p:nvPr>
            <p:extLst>
              <p:ext uri="{D42A27DB-BD31-4B8C-83A1-F6EECF244321}">
                <p14:modId xmlns:p14="http://schemas.microsoft.com/office/powerpoint/2010/main" val="3897225055"/>
              </p:ext>
            </p:extLst>
          </p:nvPr>
        </p:nvGraphicFramePr>
        <p:xfrm>
          <a:off x="8040914" y="2083971"/>
          <a:ext cx="3409533" cy="440812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5" name="Date Placeholder 4">
            <a:extLst>
              <a:ext uri="{FF2B5EF4-FFF2-40B4-BE49-F238E27FC236}">
                <a16:creationId xmlns:a16="http://schemas.microsoft.com/office/drawing/2014/main" id="{CC7C4C8B-81DF-4F42-9D72-D631062D6C1D}"/>
              </a:ext>
            </a:extLst>
          </p:cNvPr>
          <p:cNvSpPr>
            <a:spLocks noGrp="1"/>
          </p:cNvSpPr>
          <p:nvPr>
            <p:ph type="dt" sz="half" idx="10"/>
          </p:nvPr>
        </p:nvSpPr>
        <p:spPr/>
        <p:txBody>
          <a:bodyPr/>
          <a:lstStyle/>
          <a:p>
            <a:fld id="{D9EF79B2-4399-42DA-99E3-B9BF86567184}" type="datetime1">
              <a:rPr lang="en-US" smtClean="0"/>
              <a:t>8/12/2020</a:t>
            </a:fld>
            <a:endParaRPr lang="en-US" dirty="0"/>
          </a:p>
        </p:txBody>
      </p:sp>
    </p:spTree>
    <p:extLst>
      <p:ext uri="{BB962C8B-B14F-4D97-AF65-F5344CB8AC3E}">
        <p14:creationId xmlns:p14="http://schemas.microsoft.com/office/powerpoint/2010/main" val="1267799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719EA-A553-4675-AB45-00855EDDB66C}"/>
              </a:ext>
            </a:extLst>
          </p:cNvPr>
          <p:cNvSpPr>
            <a:spLocks noGrp="1"/>
          </p:cNvSpPr>
          <p:nvPr>
            <p:ph type="title"/>
          </p:nvPr>
        </p:nvSpPr>
        <p:spPr/>
        <p:txBody>
          <a:bodyPr>
            <a:normAutofit/>
          </a:bodyPr>
          <a:lstStyle/>
          <a:p>
            <a:r>
              <a:rPr lang="en-US" sz="3600" b="1" cap="none" dirty="0">
                <a:latin typeface="Garamond" panose="02020404030301010803" pitchFamily="18" charset="0"/>
                <a:cs typeface="Helvetica" panose="020B0604020202020204" pitchFamily="34" charset="0"/>
              </a:rPr>
              <a:t>(1A) The Rule Makers: </a:t>
            </a:r>
            <a:r>
              <a:rPr lang="en-US" sz="2700" b="1" cap="none" dirty="0">
                <a:latin typeface="Helvetica" panose="020B0604020202020204" pitchFamily="34" charset="0"/>
                <a:cs typeface="Helvetica" panose="020B0604020202020204" pitchFamily="34" charset="0"/>
              </a:rPr>
              <a:t>Federal Regulations</a:t>
            </a:r>
            <a:br>
              <a:rPr lang="en-US" sz="2700" b="1" cap="none" dirty="0">
                <a:latin typeface="Helvetica" panose="020B0604020202020204" pitchFamily="34" charset="0"/>
                <a:cs typeface="Helvetica" panose="020B0604020202020204" pitchFamily="34" charset="0"/>
              </a:rPr>
            </a:br>
            <a:r>
              <a:rPr lang="en-US" sz="2700" b="1" cap="none" dirty="0">
                <a:latin typeface="Helvetica" panose="020B0604020202020204" pitchFamily="34" charset="0"/>
                <a:cs typeface="Helvetica" panose="020B0604020202020204" pitchFamily="34" charset="0"/>
              </a:rPr>
              <a:t>45 CFR 46.116 (HHS)  or  21 CFR 56 (FDA)  </a:t>
            </a:r>
          </a:p>
        </p:txBody>
      </p:sp>
      <p:graphicFrame>
        <p:nvGraphicFramePr>
          <p:cNvPr id="5" name="Content Placeholder 4">
            <a:extLst>
              <a:ext uri="{FF2B5EF4-FFF2-40B4-BE49-F238E27FC236}">
                <a16:creationId xmlns:a16="http://schemas.microsoft.com/office/drawing/2014/main" id="{3DCB3519-31E8-45F3-9E31-3B320FE8505A}"/>
              </a:ext>
            </a:extLst>
          </p:cNvPr>
          <p:cNvGraphicFramePr>
            <a:graphicFrameLocks noGrp="1"/>
          </p:cNvGraphicFramePr>
          <p:nvPr>
            <p:ph idx="1"/>
            <p:extLst>
              <p:ext uri="{D42A27DB-BD31-4B8C-83A1-F6EECF244321}">
                <p14:modId xmlns:p14="http://schemas.microsoft.com/office/powerpoint/2010/main" val="1895211008"/>
              </p:ext>
            </p:extLst>
          </p:nvPr>
        </p:nvGraphicFramePr>
        <p:xfrm>
          <a:off x="1202919" y="2011680"/>
          <a:ext cx="9784080" cy="4846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190339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B1D2DA32-AC8B-4194-BF85-FF4A5B40EB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369</TotalTime>
  <Words>3901</Words>
  <Application>Microsoft Office PowerPoint</Application>
  <PresentationFormat>Widescreen</PresentationFormat>
  <Paragraphs>551</Paragraphs>
  <Slides>44</Slides>
  <Notes>30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44</vt:i4>
      </vt:variant>
    </vt:vector>
  </HeadingPairs>
  <TitlesOfParts>
    <vt:vector size="53" baseType="lpstr">
      <vt:lpstr>Arial</vt:lpstr>
      <vt:lpstr>Calibri</vt:lpstr>
      <vt:lpstr>Corbel</vt:lpstr>
      <vt:lpstr>Garamond</vt:lpstr>
      <vt:lpstr>Helvetica</vt:lpstr>
      <vt:lpstr>Lucida Handwriting</vt:lpstr>
      <vt:lpstr>Wingdings</vt:lpstr>
      <vt:lpstr>Wingdings 2</vt:lpstr>
      <vt:lpstr>Banded</vt:lpstr>
      <vt:lpstr> INFORMED CONSENT   Overview of a Process  CTSA 2 </vt:lpstr>
      <vt:lpstr>What is your motivation today? </vt:lpstr>
      <vt:lpstr>Take-aways  </vt:lpstr>
      <vt:lpstr>Informed consent video </vt:lpstr>
      <vt:lpstr>Federal Regulation (HHS) 45 CFR 46.116 general regulations for informed consent </vt:lpstr>
      <vt:lpstr>The big picture!</vt:lpstr>
      <vt:lpstr>The rule makers</vt:lpstr>
      <vt:lpstr> THE BIG PICTURE: (1) The Rule Makers  </vt:lpstr>
      <vt:lpstr>(1A) The Rule Makers: Federal Regulations 45 CFR 46.116 (HHS)  or  21 CFR 56 (FDA)  </vt:lpstr>
      <vt:lpstr>   (1A) The Rule Makers: Federal Regulations Continued 45 CFR 46.116 (HHS)  or  21 CFR 56 (FDA) 8 Required Elements of Informed Consent </vt:lpstr>
      <vt:lpstr>(1B) The Rule Makers: Institutional P&amp;P</vt:lpstr>
      <vt:lpstr>(1C) Rule Makers: Sponsors </vt:lpstr>
      <vt:lpstr>The Processes </vt:lpstr>
      <vt:lpstr> The Big Picture: (2)The Processes </vt:lpstr>
      <vt:lpstr>The Process: (2A) Create It and Present It </vt:lpstr>
      <vt:lpstr>The Process: (2A) Create It and Present It </vt:lpstr>
      <vt:lpstr>The Process: (2A) Create It and Present It </vt:lpstr>
      <vt:lpstr>The Process: (2A) Create It and Present It </vt:lpstr>
      <vt:lpstr>The Process: (2A) Create It and Present It (Special Situations)  </vt:lpstr>
      <vt:lpstr>The Process: (2A) Create It and Present It </vt:lpstr>
      <vt:lpstr>The Process: (2A) Create It and Present It </vt:lpstr>
      <vt:lpstr>The Process: (2A) Create It and Present It </vt:lpstr>
      <vt:lpstr>The Process: (2A) Create It and Present It </vt:lpstr>
      <vt:lpstr>The Process: (2A) Create It and Present It </vt:lpstr>
      <vt:lpstr>The Process: (2A) Create It and Present It </vt:lpstr>
      <vt:lpstr>The Process: (2A) Create It and Present It </vt:lpstr>
      <vt:lpstr>The Process: (2B) Assess for Understanding</vt:lpstr>
      <vt:lpstr>The Process: (2B) Assess for Understanding</vt:lpstr>
      <vt:lpstr>The Process: (2B) Assess for Understanding</vt:lpstr>
      <vt:lpstr>The Process: (2B) Assess for Understanding</vt:lpstr>
      <vt:lpstr>The Process: (2B) Assess for Understanding</vt:lpstr>
      <vt:lpstr>The Process: (2C) Document It</vt:lpstr>
      <vt:lpstr>The Process: (2C) Document It</vt:lpstr>
      <vt:lpstr>The resources </vt:lpstr>
      <vt:lpstr>The Process: (3) The Resources </vt:lpstr>
      <vt:lpstr>Resources overview  </vt:lpstr>
      <vt:lpstr>Links to Resources – page 1</vt:lpstr>
      <vt:lpstr>Links to Resources – page 2</vt:lpstr>
      <vt:lpstr>Links to Resources – page 3</vt:lpstr>
      <vt:lpstr>Links to Resources – page 4</vt:lpstr>
      <vt:lpstr>Links to Resources – page 5</vt:lpstr>
      <vt:lpstr>Links to Resources – page 6</vt:lpstr>
      <vt:lpstr>Links to Resources – page 7</vt:lpstr>
      <vt:lpstr>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Informed Consent:  Overview of a Process  CTSA2</dc:title>
  <dc:creator>John Sneddon</dc:creator>
  <cp:lastModifiedBy>Sneddon, Cynthia</cp:lastModifiedBy>
  <cp:revision>88</cp:revision>
  <dcterms:created xsi:type="dcterms:W3CDTF">2019-02-11T00:18:45Z</dcterms:created>
  <dcterms:modified xsi:type="dcterms:W3CDTF">2020-08-12T14:52:36Z</dcterms:modified>
</cp:coreProperties>
</file>